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7" r:id="rId7"/>
    <p:sldId id="263" r:id="rId8"/>
    <p:sldId id="275" r:id="rId9"/>
    <p:sldId id="276" r:id="rId10"/>
    <p:sldId id="277" r:id="rId11"/>
    <p:sldId id="278" r:id="rId12"/>
    <p:sldId id="279" r:id="rId13"/>
    <p:sldId id="280" r:id="rId14"/>
    <p:sldId id="281" r:id="rId15"/>
  </p:sldIdLst>
  <p:sldSz cx="12192000" cy="6858000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512F30-2355-421B-ADCB-84B512210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64C15-0657-4B9D-B084-CBF90AE6791E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62E820-E455-4E63-97D4-937D15A8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216681-B1FA-4754-82A6-F2E9A8112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40B6A-3D06-4D10-9A33-DEFF4D4327B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321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3923D26-E9C0-4E6F-B9D7-6BDEF4959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A0D8E-1D24-4E72-9320-E5E6D9AB6704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F8CF9D9-3556-4E54-BA81-034F7D692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5A90D93-CCA9-4AE6-B062-94CDB89E2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288FC-BD15-45BE-9B30-B7C6C8AF23C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9202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F6C4F6-FA30-4022-8AB5-735E2B88E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47898-0EB9-408B-AF24-83FC4E58F2B5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A6CDFAA-E66D-47C8-BF97-A2BDDE5F4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3F3E84-84E4-4FDF-9DB1-8514E57DF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C6669-D995-4985-9DFF-C13A3826EC1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4785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9490A8-E662-4859-B8D6-43429623E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D9489-5B09-4AFD-87AB-73593C2FE7FB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4FB00D-5D50-44AB-AFC2-AF1EC36A7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82DFE3-E346-4FDD-8F8A-511485A8F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72F90-01C9-4ABD-870A-2F7B41CD587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7787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06EB78B-62A8-4820-8169-469CED3AD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22E1D-0CE5-4169-884D-2A087462A3BA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313CE7-F425-4469-AC83-D67455112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2D95F6D-434B-4862-B4CA-8E06E767B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912B4-2B7A-4F51-9FB6-DDAC072D5B9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868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2C789505-297F-4711-8C64-28462D460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C19DD-28FE-4F8F-8F81-C7939AF381E0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4AC6E7AB-3779-4E64-98DA-8C2BE3BDE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75D1D2FF-2B1C-4E7F-84D1-C1CE4F84B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4EB0-89DF-4AF8-ABAD-C10E1A22847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3054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3927C566-B06E-4B4E-9444-480F01E5A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89EC7-714F-4728-88C9-4BCCFA53132F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8" name="Tijdelijke aanduiding voor voettekst 4">
            <a:extLst>
              <a:ext uri="{FF2B5EF4-FFF2-40B4-BE49-F238E27FC236}">
                <a16:creationId xmlns:a16="http://schemas.microsoft.com/office/drawing/2014/main" id="{B9ECE696-5DBB-4539-BB10-140C36E32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EEB5B8D3-898D-4F77-93B9-D47226BC9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5B9A0-537B-4772-AA82-0180EE1BB16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062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1C104C9D-519A-4A11-B2E6-6A41E7811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C9BB3-314C-4E64-A2C3-FF45E3FBB777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9637918A-CB61-4DFA-80E4-52726C170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9B41372B-B5E6-48F5-B341-8773F7814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A0D2D-074E-417E-8429-1EB75677CAB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825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74186781-EE81-45B9-9BA9-793BA86BC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378B4-81B4-445D-BF85-A43C65D5D751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F20AB1F9-7E94-4A03-AC73-30CC2D12C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46F07D7D-12C3-4A1E-9ABB-C2DAB6FF4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C8105-9B5B-4B3E-AB06-1E636F253F9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1631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1B67A43B-54FE-4DEB-B625-2FF287960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AA585-3F17-4B3A-A5EE-3EE94FDB2F49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EE92C90D-0F46-440F-A2EA-9DDE5065E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EF186107-EC13-4756-B114-4E3E54DFE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95C12-D4EB-490C-8291-95BB7FD44E8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129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46E40385-DD32-4CF6-ACDF-D7FB90002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93760-7FC0-43B4-B54D-35C94F9C1444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607CE3CF-A4C3-43BC-8F20-532FB6E41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6B4744C9-5897-442F-A037-DFEA69046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6D83E-A55C-41F8-8938-4D37A360D1D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05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>
            <a:extLst>
              <a:ext uri="{FF2B5EF4-FFF2-40B4-BE49-F238E27FC236}">
                <a16:creationId xmlns:a16="http://schemas.microsoft.com/office/drawing/2014/main" id="{8B887E97-4FDC-4184-A3D3-4C7A69FAA1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stijl te bewerken</a:t>
            </a:r>
          </a:p>
        </p:txBody>
      </p:sp>
      <p:sp>
        <p:nvSpPr>
          <p:cNvPr id="1027" name="Tijdelijke aanduiding voor tekst 2">
            <a:extLst>
              <a:ext uri="{FF2B5EF4-FFF2-40B4-BE49-F238E27FC236}">
                <a16:creationId xmlns:a16="http://schemas.microsoft.com/office/drawing/2014/main" id="{B68E8D17-A98A-464E-92E1-B55E37E58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Klikken om de tekststijl van het model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3E34812-F4CE-4600-9528-5697AB775D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9627B4-47C2-4518-AE13-E68D9EDE2744}" type="datetimeFigureOut">
              <a:rPr lang="nl-NL"/>
              <a:pPr>
                <a:defRPr/>
              </a:pPr>
              <a:t>27-10-2021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900591-CB26-4C4C-89B7-1A852089D0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A40406-7933-40CC-8365-C984A8627F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B8A731-1481-4C55-9295-6DDBB3642D7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06978C6D-AAB9-4D94-B8BB-663E1114AA6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 descr="&quot;&quot;">
            <a:extLst>
              <a:ext uri="{FF2B5EF4-FFF2-40B4-BE49-F238E27FC236}">
                <a16:creationId xmlns:a16="http://schemas.microsoft.com/office/drawing/2014/main" id="{F4C6F49D-46F9-4C80-8F5C-0E8FEAE0882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 descr="&quot;&quot;">
            <a:extLst>
              <a:ext uri="{FF2B5EF4-FFF2-40B4-BE49-F238E27FC236}">
                <a16:creationId xmlns:a16="http://schemas.microsoft.com/office/drawing/2014/main" id="{EB9D49E2-E2B1-46EA-BFC6-8EB02C24AB5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770188" y="220663"/>
            <a:ext cx="9421812" cy="663733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 descr="&quot;&quot;">
            <a:extLst>
              <a:ext uri="{FF2B5EF4-FFF2-40B4-BE49-F238E27FC236}">
                <a16:creationId xmlns:a16="http://schemas.microsoft.com/office/drawing/2014/main" id="{05CD0990-6A53-4778-8F98-500E6E0A2DD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209800" y="2100263"/>
            <a:ext cx="1941513" cy="18891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Arc 15" descr="&quot;&quot;">
            <a:extLst>
              <a:ext uri="{FF2B5EF4-FFF2-40B4-BE49-F238E27FC236}">
                <a16:creationId xmlns:a16="http://schemas.microsoft.com/office/drawing/2014/main" id="{3D52396D-3467-40DE-B20A-AC5593D9EC8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8520172">
            <a:off x="1612900" y="1492250"/>
            <a:ext cx="2987675" cy="2987675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55" name="Titel 1">
            <a:extLst>
              <a:ext uri="{FF2B5EF4-FFF2-40B4-BE49-F238E27FC236}">
                <a16:creationId xmlns:a16="http://schemas.microsoft.com/office/drawing/2014/main" id="{B63D4438-0412-44B7-AC10-92F1666B3C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038600" y="1939925"/>
            <a:ext cx="7645400" cy="2749550"/>
          </a:xfrm>
        </p:spPr>
        <p:txBody>
          <a:bodyPr/>
          <a:lstStyle/>
          <a:p>
            <a:pPr algn="r" eaLnBrk="1" hangingPunct="1"/>
            <a:r>
              <a:rPr lang="nl-NL" altLang="nl-NL" dirty="0"/>
              <a:t>SVB-BGT Regio overleg</a:t>
            </a:r>
          </a:p>
        </p:txBody>
      </p:sp>
      <p:sp>
        <p:nvSpPr>
          <p:cNvPr id="2056" name="Ondertitel 2">
            <a:extLst>
              <a:ext uri="{FF2B5EF4-FFF2-40B4-BE49-F238E27FC236}">
                <a16:creationId xmlns:a16="http://schemas.microsoft.com/office/drawing/2014/main" id="{2E841972-768D-4F98-91EB-17701804944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038600" y="4781550"/>
            <a:ext cx="7645400" cy="1330325"/>
          </a:xfrm>
        </p:spPr>
        <p:txBody>
          <a:bodyPr/>
          <a:lstStyle/>
          <a:p>
            <a:pPr algn="r" eaLnBrk="1" hangingPunct="1"/>
            <a:r>
              <a:rPr lang="nl-NL" altLang="nl-NL" sz="1200" dirty="0"/>
              <a:t>Regio Datum</a:t>
            </a:r>
          </a:p>
        </p:txBody>
      </p:sp>
      <p:pic>
        <p:nvPicPr>
          <p:cNvPr id="2057" name="Picture 4" descr="Regisseurs - SVB-BGT">
            <a:extLst>
              <a:ext uri="{FF2B5EF4-FFF2-40B4-BE49-F238E27FC236}">
                <a16:creationId xmlns:a16="http://schemas.microsoft.com/office/drawing/2014/main" id="{68942A9B-8279-4442-A60D-A3CCD7EDB1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592388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7AE326F1-A075-4CB6-8900-EC9430F130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F9AD19B2-D18D-49EF-BB2F-AEFD373E21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el 1">
            <a:extLst>
              <a:ext uri="{FF2B5EF4-FFF2-40B4-BE49-F238E27FC236}">
                <a16:creationId xmlns:a16="http://schemas.microsoft.com/office/drawing/2014/main" id="{F777CFF5-E4F7-4273-BF47-920B55B92E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Datum volgend overleg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04331BFF-C8DE-446F-958A-86F3865CD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26" name="Tijdelijke aanduiding voor inhoud 2">
            <a:extLst>
              <a:ext uri="{FF2B5EF4-FFF2-40B4-BE49-F238E27FC236}">
                <a16:creationId xmlns:a16="http://schemas.microsoft.com/office/drawing/2014/main" id="{9A47CE76-6E43-4E9C-A8B6-F34B6C483D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6588" y="592138"/>
            <a:ext cx="6907212" cy="3603625"/>
          </a:xfrm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nl-NL" altLang="nl-NL" sz="1800" dirty="0"/>
          </a:p>
        </p:txBody>
      </p:sp>
      <p:pic>
        <p:nvPicPr>
          <p:cNvPr id="5127" name="Picture 2" descr="Regisseurs - SVB-BGT">
            <a:extLst>
              <a:ext uri="{FF2B5EF4-FFF2-40B4-BE49-F238E27FC236}">
                <a16:creationId xmlns:a16="http://schemas.microsoft.com/office/drawing/2014/main" id="{7A02EC39-50AC-4608-9139-D66747FD8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6448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7AE326F1-A075-4CB6-8900-EC9430F130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F9AD19B2-D18D-49EF-BB2F-AEFD373E21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el 1">
            <a:extLst>
              <a:ext uri="{FF2B5EF4-FFF2-40B4-BE49-F238E27FC236}">
                <a16:creationId xmlns:a16="http://schemas.microsoft.com/office/drawing/2014/main" id="{F777CFF5-E4F7-4273-BF47-920B55B92E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nl-NL" altLang="nl-NL" dirty="0" err="1">
                <a:solidFill>
                  <a:srgbClr val="FFFFFF"/>
                </a:solidFill>
              </a:rPr>
              <a:t>Wvttk</a:t>
            </a:r>
            <a:endParaRPr lang="nl-NL" altLang="nl-NL" dirty="0">
              <a:solidFill>
                <a:srgbClr val="FFFFFF"/>
              </a:solidFill>
            </a:endParaRP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04331BFF-C8DE-446F-958A-86F3865CD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26" name="Tijdelijke aanduiding voor inhoud 2">
            <a:extLst>
              <a:ext uri="{FF2B5EF4-FFF2-40B4-BE49-F238E27FC236}">
                <a16:creationId xmlns:a16="http://schemas.microsoft.com/office/drawing/2014/main" id="{9A47CE76-6E43-4E9C-A8B6-F34B6C483D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6588" y="592138"/>
            <a:ext cx="6907212" cy="3603625"/>
          </a:xfrm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nl-NL" altLang="nl-NL" sz="1800" dirty="0"/>
          </a:p>
        </p:txBody>
      </p:sp>
      <p:pic>
        <p:nvPicPr>
          <p:cNvPr id="5127" name="Picture 2" descr="Regisseurs - SVB-BGT">
            <a:extLst>
              <a:ext uri="{FF2B5EF4-FFF2-40B4-BE49-F238E27FC236}">
                <a16:creationId xmlns:a16="http://schemas.microsoft.com/office/drawing/2014/main" id="{7A02EC39-50AC-4608-9139-D66747FD8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412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DA172481-2084-48BD-BF04-A317457245B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1BFE9761-01FB-4C15-89F0-1348BBA6DD8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el 1">
            <a:extLst>
              <a:ext uri="{FF2B5EF4-FFF2-40B4-BE49-F238E27FC236}">
                <a16:creationId xmlns:a16="http://schemas.microsoft.com/office/drawing/2014/main" id="{ED1D1E9F-F4D2-41D3-8F5E-8C66522E2F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740B33A0-AA0A-4085-A777-58BBDF14149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78" name="Tijdelijke aanduiding voor inhoud 2">
            <a:extLst>
              <a:ext uri="{FF2B5EF4-FFF2-40B4-BE49-F238E27FC236}">
                <a16:creationId xmlns:a16="http://schemas.microsoft.com/office/drawing/2014/main" id="{1C68CE33-5447-4FFA-B254-CF9FEB3048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6588" y="592138"/>
            <a:ext cx="6907212" cy="5584825"/>
          </a:xfrm>
        </p:spPr>
        <p:txBody>
          <a:bodyPr anchor="ctr"/>
          <a:lstStyle/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lang="nl-NL" altLang="nl-NL" dirty="0"/>
              <a:t>Mededelingen 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lang="nl-NL" altLang="nl-NL" dirty="0"/>
              <a:t>Rondje langs de velden / kennismaking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lang="nl-NL" altLang="nl-NL" dirty="0"/>
              <a:t>Model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lang="nl-NL" altLang="nl-NL" dirty="0"/>
              <a:t>ICT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lang="nl-NL" altLang="nl-NL" dirty="0"/>
              <a:t>Kwaliteit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lang="nl-NL" altLang="nl-NL" dirty="0"/>
              <a:t>Community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lang="nl-NL" altLang="nl-NL" dirty="0"/>
              <a:t>Landelijke thema’s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lang="nl-NL" altLang="nl-NL" dirty="0"/>
              <a:t>Regionale thema’s (per regio)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lang="nl-NL" altLang="nl-NL" dirty="0"/>
              <a:t>Datum volgend overleg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</a:pPr>
            <a:r>
              <a:rPr lang="nl-NL" altLang="nl-NL" dirty="0"/>
              <a:t>W.v.t.t.k.</a:t>
            </a:r>
          </a:p>
        </p:txBody>
      </p:sp>
      <p:pic>
        <p:nvPicPr>
          <p:cNvPr id="3079" name="Picture 2" descr="Regisseurs - SVB-BGT">
            <a:extLst>
              <a:ext uri="{FF2B5EF4-FFF2-40B4-BE49-F238E27FC236}">
                <a16:creationId xmlns:a16="http://schemas.microsoft.com/office/drawing/2014/main" id="{7774120D-0960-43E2-8AC6-E6E268437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0DB89AC2-37AE-4283-8C33-1D64B8CF95B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43D87C59-DAFB-4DEB-97A2-03E7CEB796C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00" name="Titel 1">
            <a:extLst>
              <a:ext uri="{FF2B5EF4-FFF2-40B4-BE49-F238E27FC236}">
                <a16:creationId xmlns:a16="http://schemas.microsoft.com/office/drawing/2014/main" id="{F0353368-319A-4D27-8E4E-21A3A40484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Rondje langs de velden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FF083853-72A9-4052-A218-E57A21AB022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102" name="Tijdelijke aanduiding voor inhoud 2">
            <a:extLst>
              <a:ext uri="{FF2B5EF4-FFF2-40B4-BE49-F238E27FC236}">
                <a16:creationId xmlns:a16="http://schemas.microsoft.com/office/drawing/2014/main" id="{388FEECA-89F7-475C-A8B9-C535024F29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6588" y="592138"/>
            <a:ext cx="6907212" cy="5584825"/>
          </a:xfrm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nl-NL" altLang="nl-NL" sz="2000" dirty="0"/>
          </a:p>
        </p:txBody>
      </p:sp>
      <p:pic>
        <p:nvPicPr>
          <p:cNvPr id="4103" name="Picture 2" descr="Regisseurs - SVB-BGT">
            <a:extLst>
              <a:ext uri="{FF2B5EF4-FFF2-40B4-BE49-F238E27FC236}">
                <a16:creationId xmlns:a16="http://schemas.microsoft.com/office/drawing/2014/main" id="{2BF8C105-53B3-4E3C-B303-783376AFB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7AE326F1-A075-4CB6-8900-EC9430F130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F9AD19B2-D18D-49EF-BB2F-AEFD373E21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el 1">
            <a:extLst>
              <a:ext uri="{FF2B5EF4-FFF2-40B4-BE49-F238E27FC236}">
                <a16:creationId xmlns:a16="http://schemas.microsoft.com/office/drawing/2014/main" id="{F777CFF5-E4F7-4273-BF47-920B55B92E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Model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04331BFF-C8DE-446F-958A-86F3865CD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26" name="Tijdelijke aanduiding voor inhoud 2">
            <a:extLst>
              <a:ext uri="{FF2B5EF4-FFF2-40B4-BE49-F238E27FC236}">
                <a16:creationId xmlns:a16="http://schemas.microsoft.com/office/drawing/2014/main" id="{9A47CE76-6E43-4E9C-A8B6-F34B6C483D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6588" y="592138"/>
            <a:ext cx="6907212" cy="3603625"/>
          </a:xfrm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nl-NL" altLang="nl-NL" sz="1800" dirty="0"/>
          </a:p>
        </p:txBody>
      </p:sp>
      <p:pic>
        <p:nvPicPr>
          <p:cNvPr id="5127" name="Picture 2" descr="Regisseurs - SVB-BGT">
            <a:extLst>
              <a:ext uri="{FF2B5EF4-FFF2-40B4-BE49-F238E27FC236}">
                <a16:creationId xmlns:a16="http://schemas.microsoft.com/office/drawing/2014/main" id="{7A02EC39-50AC-4608-9139-D66747FD8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7AE326F1-A075-4CB6-8900-EC9430F130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F9AD19B2-D18D-49EF-BB2F-AEFD373E21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el 1">
            <a:extLst>
              <a:ext uri="{FF2B5EF4-FFF2-40B4-BE49-F238E27FC236}">
                <a16:creationId xmlns:a16="http://schemas.microsoft.com/office/drawing/2014/main" id="{F777CFF5-E4F7-4273-BF47-920B55B92E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ICT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04331BFF-C8DE-446F-958A-86F3865CD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26" name="Tijdelijke aanduiding voor inhoud 2">
            <a:extLst>
              <a:ext uri="{FF2B5EF4-FFF2-40B4-BE49-F238E27FC236}">
                <a16:creationId xmlns:a16="http://schemas.microsoft.com/office/drawing/2014/main" id="{9A47CE76-6E43-4E9C-A8B6-F34B6C483D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6588" y="592138"/>
            <a:ext cx="6907212" cy="3603625"/>
          </a:xfrm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nl-NL" altLang="nl-NL" sz="1800" dirty="0"/>
          </a:p>
        </p:txBody>
      </p:sp>
      <p:pic>
        <p:nvPicPr>
          <p:cNvPr id="5127" name="Picture 2" descr="Regisseurs - SVB-BGT">
            <a:extLst>
              <a:ext uri="{FF2B5EF4-FFF2-40B4-BE49-F238E27FC236}">
                <a16:creationId xmlns:a16="http://schemas.microsoft.com/office/drawing/2014/main" id="{7A02EC39-50AC-4608-9139-D66747FD8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4628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7AE326F1-A075-4CB6-8900-EC9430F130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F9AD19B2-D18D-49EF-BB2F-AEFD373E21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el 1">
            <a:extLst>
              <a:ext uri="{FF2B5EF4-FFF2-40B4-BE49-F238E27FC236}">
                <a16:creationId xmlns:a16="http://schemas.microsoft.com/office/drawing/2014/main" id="{F777CFF5-E4F7-4273-BF47-920B55B92E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Kwaliteit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04331BFF-C8DE-446F-958A-86F3865CD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26" name="Tijdelijke aanduiding voor inhoud 2">
            <a:extLst>
              <a:ext uri="{FF2B5EF4-FFF2-40B4-BE49-F238E27FC236}">
                <a16:creationId xmlns:a16="http://schemas.microsoft.com/office/drawing/2014/main" id="{9A47CE76-6E43-4E9C-A8B6-F34B6C483D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6588" y="592138"/>
            <a:ext cx="6907212" cy="3603625"/>
          </a:xfrm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nl-NL" altLang="nl-NL" sz="1800" dirty="0"/>
          </a:p>
        </p:txBody>
      </p:sp>
      <p:pic>
        <p:nvPicPr>
          <p:cNvPr id="5127" name="Picture 2" descr="Regisseurs - SVB-BGT">
            <a:extLst>
              <a:ext uri="{FF2B5EF4-FFF2-40B4-BE49-F238E27FC236}">
                <a16:creationId xmlns:a16="http://schemas.microsoft.com/office/drawing/2014/main" id="{7A02EC39-50AC-4608-9139-D66747FD8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9891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7AE326F1-A075-4CB6-8900-EC9430F130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F9AD19B2-D18D-49EF-BB2F-AEFD373E21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el 1">
            <a:extLst>
              <a:ext uri="{FF2B5EF4-FFF2-40B4-BE49-F238E27FC236}">
                <a16:creationId xmlns:a16="http://schemas.microsoft.com/office/drawing/2014/main" id="{F777CFF5-E4F7-4273-BF47-920B55B92E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Community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04331BFF-C8DE-446F-958A-86F3865CD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26" name="Tijdelijke aanduiding voor inhoud 2">
            <a:extLst>
              <a:ext uri="{FF2B5EF4-FFF2-40B4-BE49-F238E27FC236}">
                <a16:creationId xmlns:a16="http://schemas.microsoft.com/office/drawing/2014/main" id="{9A47CE76-6E43-4E9C-A8B6-F34B6C483D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6588" y="592138"/>
            <a:ext cx="6907212" cy="3603625"/>
          </a:xfrm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nl-NL" altLang="nl-NL" sz="1800" dirty="0"/>
          </a:p>
        </p:txBody>
      </p:sp>
      <p:pic>
        <p:nvPicPr>
          <p:cNvPr id="5127" name="Picture 2" descr="Regisseurs - SVB-BGT">
            <a:extLst>
              <a:ext uri="{FF2B5EF4-FFF2-40B4-BE49-F238E27FC236}">
                <a16:creationId xmlns:a16="http://schemas.microsoft.com/office/drawing/2014/main" id="{7A02EC39-50AC-4608-9139-D66747FD8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8898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7AE326F1-A075-4CB6-8900-EC9430F130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F9AD19B2-D18D-49EF-BB2F-AEFD373E21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el 1">
            <a:extLst>
              <a:ext uri="{FF2B5EF4-FFF2-40B4-BE49-F238E27FC236}">
                <a16:creationId xmlns:a16="http://schemas.microsoft.com/office/drawing/2014/main" id="{F777CFF5-E4F7-4273-BF47-920B55B92E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Landelijke thema’s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04331BFF-C8DE-446F-958A-86F3865CD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26" name="Tijdelijke aanduiding voor inhoud 2">
            <a:extLst>
              <a:ext uri="{FF2B5EF4-FFF2-40B4-BE49-F238E27FC236}">
                <a16:creationId xmlns:a16="http://schemas.microsoft.com/office/drawing/2014/main" id="{9A47CE76-6E43-4E9C-A8B6-F34B6C483D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6588" y="592138"/>
            <a:ext cx="6907212" cy="3603625"/>
          </a:xfrm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nl-NL" altLang="nl-NL" sz="1800" dirty="0"/>
          </a:p>
        </p:txBody>
      </p:sp>
      <p:pic>
        <p:nvPicPr>
          <p:cNvPr id="5127" name="Picture 2" descr="Regisseurs - SVB-BGT">
            <a:extLst>
              <a:ext uri="{FF2B5EF4-FFF2-40B4-BE49-F238E27FC236}">
                <a16:creationId xmlns:a16="http://schemas.microsoft.com/office/drawing/2014/main" id="{7A02EC39-50AC-4608-9139-D66747FD8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9481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7AE326F1-A075-4CB6-8900-EC9430F130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F9AD19B2-D18D-49EF-BB2F-AEFD373E214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el 1">
            <a:extLst>
              <a:ext uri="{FF2B5EF4-FFF2-40B4-BE49-F238E27FC236}">
                <a16:creationId xmlns:a16="http://schemas.microsoft.com/office/drawing/2014/main" id="{F777CFF5-E4F7-4273-BF47-920B55B92E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nl-NL" altLang="nl-NL" dirty="0">
                <a:solidFill>
                  <a:srgbClr val="FFFFFF"/>
                </a:solidFill>
              </a:rPr>
              <a:t>Regionale thema’s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04331BFF-C8DE-446F-958A-86F3865CD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26" name="Tijdelijke aanduiding voor inhoud 2">
            <a:extLst>
              <a:ext uri="{FF2B5EF4-FFF2-40B4-BE49-F238E27FC236}">
                <a16:creationId xmlns:a16="http://schemas.microsoft.com/office/drawing/2014/main" id="{9A47CE76-6E43-4E9C-A8B6-F34B6C483D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6588" y="592138"/>
            <a:ext cx="6907212" cy="3603625"/>
          </a:xfrm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nl-NL" altLang="nl-NL" sz="1800" dirty="0"/>
          </a:p>
        </p:txBody>
      </p:sp>
      <p:pic>
        <p:nvPicPr>
          <p:cNvPr id="5127" name="Picture 2" descr="Regisseurs - SVB-BGT">
            <a:extLst>
              <a:ext uri="{FF2B5EF4-FFF2-40B4-BE49-F238E27FC236}">
                <a16:creationId xmlns:a16="http://schemas.microsoft.com/office/drawing/2014/main" id="{7A02EC39-50AC-4608-9139-D66747FD8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392113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337951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SVB-BGT" id="{F93E4214-D086-4F2B-A53F-196FCE288241}" vid="{638FBDD8-3A1C-403E-90A4-249FA8D5E6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6A8F87C0299F439C9038EC6E7CF6FA" ma:contentTypeVersion="10" ma:contentTypeDescription="Een nieuw document maken." ma:contentTypeScope="" ma:versionID="23f38da8f07d41da591543fb96215f76">
  <xsd:schema xmlns:xsd="http://www.w3.org/2001/XMLSchema" xmlns:xs="http://www.w3.org/2001/XMLSchema" xmlns:p="http://schemas.microsoft.com/office/2006/metadata/properties" xmlns:ns2="d5d15a1c-55fd-4bd0-b230-d96049ff9426" xmlns:ns3="14ff339b-ee5e-4145-b8ad-f5694cc37965" targetNamespace="http://schemas.microsoft.com/office/2006/metadata/properties" ma:root="true" ma:fieldsID="399334d29c47b1c214c1493dd69472c2" ns2:_="" ns3:_="">
    <xsd:import namespace="d5d15a1c-55fd-4bd0-b230-d96049ff9426"/>
    <xsd:import namespace="14ff339b-ee5e-4145-b8ad-f5694cc3796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15a1c-55fd-4bd0-b230-d96049ff942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int-hash delen" ma:internalName="SharingHintHash" ma:readOnly="true">
      <xsd:simpleType>
        <xsd:restriction base="dms:Text"/>
      </xsd:simpleType>
    </xsd:element>
    <xsd:element name="SharedWithDetails" ma:index="10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ff339b-ee5e-4145-b8ad-f5694cc379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F55164-E7F4-4BF1-8E7A-B612BC9D73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d15a1c-55fd-4bd0-b230-d96049ff9426"/>
    <ds:schemaRef ds:uri="14ff339b-ee5e-4145-b8ad-f5694cc379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1D23B4-6BC2-4E8F-9175-EDFCC1C83A0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FBBB1D6-EA93-49DF-807F-CBFC08F775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SVB-BGT</Template>
  <TotalTime>441</TotalTime>
  <Words>54</Words>
  <Application>Microsoft Office PowerPoint</Application>
  <PresentationFormat>Breedbeeld</PresentationFormat>
  <Paragraphs>22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8" baseType="lpstr">
      <vt:lpstr>Calibri</vt:lpstr>
      <vt:lpstr>Arial</vt:lpstr>
      <vt:lpstr>Calibri Light</vt:lpstr>
      <vt:lpstr>Wingdings</vt:lpstr>
      <vt:lpstr>Times New Roman</vt:lpstr>
      <vt:lpstr>Roboto</vt:lpstr>
      <vt:lpstr>Kantoorthema</vt:lpstr>
      <vt:lpstr>SVB-BGT Regio overleg</vt:lpstr>
      <vt:lpstr>Agenda</vt:lpstr>
      <vt:lpstr>Rondje langs de velden</vt:lpstr>
      <vt:lpstr>Model</vt:lpstr>
      <vt:lpstr>ICT</vt:lpstr>
      <vt:lpstr>Kwaliteit</vt:lpstr>
      <vt:lpstr>Community</vt:lpstr>
      <vt:lpstr>Landelijke thema’s</vt:lpstr>
      <vt:lpstr>Regionale thema’s</vt:lpstr>
      <vt:lpstr>Datum volgend overleg</vt:lpstr>
      <vt:lpstr>Wvttk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 van zaken overdracht</dc:title>
  <dc:creator>Heidi van der Vloet</dc:creator>
  <cp:lastModifiedBy>Wim Looijen</cp:lastModifiedBy>
  <cp:revision>19</cp:revision>
  <dcterms:created xsi:type="dcterms:W3CDTF">2021-09-14T13:04:55Z</dcterms:created>
  <dcterms:modified xsi:type="dcterms:W3CDTF">2021-10-27T14:17:25Z</dcterms:modified>
</cp:coreProperties>
</file>