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 id="2147483819" r:id="rId5"/>
    <p:sldMasterId id="2147483846" r:id="rId6"/>
  </p:sldMasterIdLst>
  <p:notesMasterIdLst>
    <p:notesMasterId r:id="rId53"/>
  </p:notesMasterIdLst>
  <p:handoutMasterIdLst>
    <p:handoutMasterId r:id="rId54"/>
  </p:handoutMasterIdLst>
  <p:sldIdLst>
    <p:sldId id="256" r:id="rId7"/>
    <p:sldId id="261" r:id="rId8"/>
    <p:sldId id="262" r:id="rId9"/>
    <p:sldId id="310" r:id="rId10"/>
    <p:sldId id="326" r:id="rId11"/>
    <p:sldId id="325" r:id="rId12"/>
    <p:sldId id="322" r:id="rId13"/>
    <p:sldId id="260" r:id="rId14"/>
    <p:sldId id="295" r:id="rId15"/>
    <p:sldId id="297" r:id="rId16"/>
    <p:sldId id="321" r:id="rId17"/>
    <p:sldId id="302" r:id="rId18"/>
    <p:sldId id="303" r:id="rId19"/>
    <p:sldId id="304" r:id="rId20"/>
    <p:sldId id="305" r:id="rId21"/>
    <p:sldId id="268" r:id="rId22"/>
    <p:sldId id="910" r:id="rId23"/>
    <p:sldId id="306" r:id="rId24"/>
    <p:sldId id="307" r:id="rId25"/>
    <p:sldId id="308" r:id="rId26"/>
    <p:sldId id="908" r:id="rId27"/>
    <p:sldId id="299" r:id="rId28"/>
    <p:sldId id="300" r:id="rId29"/>
    <p:sldId id="288" r:id="rId30"/>
    <p:sldId id="290" r:id="rId31"/>
    <p:sldId id="314" r:id="rId32"/>
    <p:sldId id="315" r:id="rId33"/>
    <p:sldId id="909" r:id="rId34"/>
    <p:sldId id="275" r:id="rId35"/>
    <p:sldId id="313" r:id="rId36"/>
    <p:sldId id="311" r:id="rId37"/>
    <p:sldId id="320" r:id="rId38"/>
    <p:sldId id="316" r:id="rId39"/>
    <p:sldId id="317" r:id="rId40"/>
    <p:sldId id="318" r:id="rId41"/>
    <p:sldId id="283" r:id="rId42"/>
    <p:sldId id="281" r:id="rId43"/>
    <p:sldId id="327" r:id="rId44"/>
    <p:sldId id="328" r:id="rId45"/>
    <p:sldId id="902" r:id="rId46"/>
    <p:sldId id="903" r:id="rId47"/>
    <p:sldId id="905" r:id="rId48"/>
    <p:sldId id="904" r:id="rId49"/>
    <p:sldId id="907" r:id="rId50"/>
    <p:sldId id="906" r:id="rId51"/>
    <p:sldId id="271" r:id="rId52"/>
  </p:sldIdLst>
  <p:sldSz cx="12192000" cy="6858000"/>
  <p:notesSz cx="6811963" cy="9942513"/>
  <p:custDataLst>
    <p:tags r:id="rId5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jolijn de Kruijff" initials="MdK" lastIdx="49" clrIdx="0"/>
  <p:cmAuthor id="2" name="Hoek, Suzie van den" initials="HSvd" lastIdx="13" clrIdx="1"/>
  <p:cmAuthor id="3" name="Rodney Assenberg" initials="RA" lastIdx="4" clrIdx="2"/>
  <p:cmAuthor id="4" name="Prepress" initials="" lastIdx="13"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AB3"/>
    <a:srgbClr val="003F79"/>
    <a:srgbClr val="E3912E"/>
    <a:srgbClr val="339966"/>
    <a:srgbClr val="699D23"/>
    <a:srgbClr val="00CC00"/>
    <a:srgbClr val="8BD02E"/>
    <a:srgbClr val="FFFFFF"/>
    <a:srgbClr val="F8F8F8"/>
    <a:srgbClr val="007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B6F58-A675-424A-8064-6A873140AC27}" v="170" dt="2026-02-16T11:03:35.904"/>
  </p1510:revLst>
</p1510:revInfo>
</file>

<file path=ppt/tableStyles.xml><?xml version="1.0" encoding="utf-8"?>
<a:tblStyleLst xmlns:a="http://schemas.openxmlformats.org/drawingml/2006/main" def="{5C22544A-7EE6-4342-B048-85BDC9FD1C3A}">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332" y="66"/>
      </p:cViewPr>
      <p:guideLst>
        <p:guide orient="horz" pos="2160"/>
        <p:guide pos="3840"/>
      </p:guideLst>
    </p:cSldViewPr>
  </p:slideViewPr>
  <p:notesTextViewPr>
    <p:cViewPr>
      <p:scale>
        <a:sx n="1" d="1"/>
        <a:sy n="1" d="1"/>
      </p:scale>
      <p:origin x="0" y="0"/>
    </p:cViewPr>
  </p:notesTextViewPr>
  <p:notesViewPr>
    <p:cSldViewPr snapToGrid="0">
      <p:cViewPr varScale="1">
        <p:scale>
          <a:sx n="77" d="100"/>
          <a:sy n="77" d="100"/>
        </p:scale>
        <p:origin x="3252" y="1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gs" Target="tags/tag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jgsman, Frank" userId="8dae3d6a-c7fc-42f3-bca4-44b4d8be9de6" providerId="ADAL" clId="{F7FA0BC0-01BC-4215-AA31-1238BEDD1045}"/>
    <pc:docChg chg="undo redo custSel addSld delSld modSld sldOrd modNotesMaster modHandout">
      <pc:chgData name="Krijgsman, Frank" userId="8dae3d6a-c7fc-42f3-bca4-44b4d8be9de6" providerId="ADAL" clId="{F7FA0BC0-01BC-4215-AA31-1238BEDD1045}" dt="2026-02-16T11:17:33.454" v="3388" actId="20577"/>
      <pc:docMkLst>
        <pc:docMk/>
      </pc:docMkLst>
      <pc:sldChg chg="modSp mod modNotes">
        <pc:chgData name="Krijgsman, Frank" userId="8dae3d6a-c7fc-42f3-bca4-44b4d8be9de6" providerId="ADAL" clId="{F7FA0BC0-01BC-4215-AA31-1238BEDD1045}" dt="2026-02-13T10:29:43.626" v="1795" actId="20577"/>
        <pc:sldMkLst>
          <pc:docMk/>
          <pc:sldMk cId="1841294486" sldId="256"/>
        </pc:sldMkLst>
        <pc:spChg chg="mod">
          <ac:chgData name="Krijgsman, Frank" userId="8dae3d6a-c7fc-42f3-bca4-44b4d8be9de6" providerId="ADAL" clId="{F7FA0BC0-01BC-4215-AA31-1238BEDD1045}" dt="2026-02-11T10:45:00.066" v="370" actId="255"/>
          <ac:spMkLst>
            <pc:docMk/>
            <pc:sldMk cId="1841294486" sldId="256"/>
            <ac:spMk id="2" creationId="{7B8F6C78-7AEE-4E6A-B4BB-DFCC4EB6FC1E}"/>
          </ac:spMkLst>
        </pc:spChg>
        <pc:spChg chg="mod">
          <ac:chgData name="Krijgsman, Frank" userId="8dae3d6a-c7fc-42f3-bca4-44b4d8be9de6" providerId="ADAL" clId="{F7FA0BC0-01BC-4215-AA31-1238BEDD1045}" dt="2026-02-13T10:29:43.626" v="1795" actId="20577"/>
          <ac:spMkLst>
            <pc:docMk/>
            <pc:sldMk cId="1841294486" sldId="256"/>
            <ac:spMk id="3" creationId="{22AE5D95-6A80-4A9F-A34A-CBDF61E7A1A6}"/>
          </ac:spMkLst>
        </pc:spChg>
      </pc:sldChg>
      <pc:sldChg chg="addSp modSp mod modNotes">
        <pc:chgData name="Krijgsman, Frank" userId="8dae3d6a-c7fc-42f3-bca4-44b4d8be9de6" providerId="ADAL" clId="{F7FA0BC0-01BC-4215-AA31-1238BEDD1045}" dt="2026-02-13T11:01:40.986" v="2317" actId="14826"/>
        <pc:sldMkLst>
          <pc:docMk/>
          <pc:sldMk cId="2778375785" sldId="260"/>
        </pc:sldMkLst>
        <pc:spChg chg="mod">
          <ac:chgData name="Krijgsman, Frank" userId="8dae3d6a-c7fc-42f3-bca4-44b4d8be9de6" providerId="ADAL" clId="{F7FA0BC0-01BC-4215-AA31-1238BEDD1045}" dt="2026-02-11T11:49:55.354" v="1366" actId="20577"/>
          <ac:spMkLst>
            <pc:docMk/>
            <pc:sldMk cId="2778375785" sldId="260"/>
            <ac:spMk id="3" creationId="{1DD4A9C5-A31C-942B-10C9-94FFE1B6D2B6}"/>
          </ac:spMkLst>
        </pc:spChg>
        <pc:spChg chg="mod">
          <ac:chgData name="Krijgsman, Frank" userId="8dae3d6a-c7fc-42f3-bca4-44b4d8be9de6" providerId="ADAL" clId="{F7FA0BC0-01BC-4215-AA31-1238BEDD1045}" dt="2026-02-11T10:00:59.253" v="11"/>
          <ac:spMkLst>
            <pc:docMk/>
            <pc:sldMk cId="2778375785" sldId="260"/>
            <ac:spMk id="13" creationId="{3127D44A-F658-DD7A-E08E-320052EC356C}"/>
          </ac:spMkLst>
        </pc:spChg>
        <pc:spChg chg="mod">
          <ac:chgData name="Krijgsman, Frank" userId="8dae3d6a-c7fc-42f3-bca4-44b4d8be9de6" providerId="ADAL" clId="{F7FA0BC0-01BC-4215-AA31-1238BEDD1045}" dt="2026-02-11T10:00:59.253" v="11"/>
          <ac:spMkLst>
            <pc:docMk/>
            <pc:sldMk cId="2778375785" sldId="260"/>
            <ac:spMk id="18" creationId="{C08824E6-A070-F9E3-738A-CEF5FDAE6BC3}"/>
          </ac:spMkLst>
        </pc:spChg>
        <pc:spChg chg="mod">
          <ac:chgData name="Krijgsman, Frank" userId="8dae3d6a-c7fc-42f3-bca4-44b4d8be9de6" providerId="ADAL" clId="{F7FA0BC0-01BC-4215-AA31-1238BEDD1045}" dt="2026-02-13T11:01:26.464" v="2316" actId="20577"/>
          <ac:spMkLst>
            <pc:docMk/>
            <pc:sldMk cId="2778375785" sldId="260"/>
            <ac:spMk id="19" creationId="{8C933579-1A9E-5046-3D91-050484C43398}"/>
          </ac:spMkLst>
        </pc:spChg>
        <pc:spChg chg="mod">
          <ac:chgData name="Krijgsman, Frank" userId="8dae3d6a-c7fc-42f3-bca4-44b4d8be9de6" providerId="ADAL" clId="{F7FA0BC0-01BC-4215-AA31-1238BEDD1045}" dt="2026-02-11T10:00:59.253" v="11"/>
          <ac:spMkLst>
            <pc:docMk/>
            <pc:sldMk cId="2778375785" sldId="260"/>
            <ac:spMk id="20" creationId="{ACC8F900-9646-D062-A839-F150FF73B835}"/>
          </ac:spMkLst>
        </pc:spChg>
        <pc:spChg chg="mod">
          <ac:chgData name="Krijgsman, Frank" userId="8dae3d6a-c7fc-42f3-bca4-44b4d8be9de6" providerId="ADAL" clId="{F7FA0BC0-01BC-4215-AA31-1238BEDD1045}" dt="2026-02-11T10:00:59.253" v="11"/>
          <ac:spMkLst>
            <pc:docMk/>
            <pc:sldMk cId="2778375785" sldId="260"/>
            <ac:spMk id="22" creationId="{13FDB760-D35D-2B1C-25E8-C0D862F53C8D}"/>
          </ac:spMkLst>
        </pc:spChg>
        <pc:spChg chg="mod">
          <ac:chgData name="Krijgsman, Frank" userId="8dae3d6a-c7fc-42f3-bca4-44b4d8be9de6" providerId="ADAL" clId="{F7FA0BC0-01BC-4215-AA31-1238BEDD1045}" dt="2026-02-13T11:00:54.559" v="2275"/>
          <ac:spMkLst>
            <pc:docMk/>
            <pc:sldMk cId="2778375785" sldId="260"/>
            <ac:spMk id="26" creationId="{715D1069-1021-EA81-94EA-639DBB1D0554}"/>
          </ac:spMkLst>
        </pc:spChg>
        <pc:spChg chg="mod">
          <ac:chgData name="Krijgsman, Frank" userId="8dae3d6a-c7fc-42f3-bca4-44b4d8be9de6" providerId="ADAL" clId="{F7FA0BC0-01BC-4215-AA31-1238BEDD1045}" dt="2026-02-13T11:00:54.559" v="2275"/>
          <ac:spMkLst>
            <pc:docMk/>
            <pc:sldMk cId="2778375785" sldId="260"/>
            <ac:spMk id="28" creationId="{341E6E71-862D-FC7D-5011-031FB68F607F}"/>
          </ac:spMkLst>
        </pc:spChg>
        <pc:spChg chg="mod">
          <ac:chgData name="Krijgsman, Frank" userId="8dae3d6a-c7fc-42f3-bca4-44b4d8be9de6" providerId="ADAL" clId="{F7FA0BC0-01BC-4215-AA31-1238BEDD1045}" dt="2026-02-11T10:02:22.121" v="34" actId="20577"/>
          <ac:spMkLst>
            <pc:docMk/>
            <pc:sldMk cId="2778375785" sldId="260"/>
            <ac:spMk id="64" creationId="{AA2D61F6-756F-25C2-20FE-25684FF299BB}"/>
          </ac:spMkLst>
        </pc:spChg>
        <pc:grpChg chg="add mod">
          <ac:chgData name="Krijgsman, Frank" userId="8dae3d6a-c7fc-42f3-bca4-44b4d8be9de6" providerId="ADAL" clId="{F7FA0BC0-01BC-4215-AA31-1238BEDD1045}" dt="2026-02-13T11:01:04.990" v="2276" actId="1076"/>
          <ac:grpSpMkLst>
            <pc:docMk/>
            <pc:sldMk cId="2778375785" sldId="260"/>
            <ac:grpSpMk id="14" creationId="{5D18BB9C-9B7F-1FAB-6568-9AC37966117E}"/>
          </ac:grpSpMkLst>
        </pc:grpChg>
        <pc:grpChg chg="mod">
          <ac:chgData name="Krijgsman, Frank" userId="8dae3d6a-c7fc-42f3-bca4-44b4d8be9de6" providerId="ADAL" clId="{F7FA0BC0-01BC-4215-AA31-1238BEDD1045}" dt="2026-02-11T10:00:59.253" v="11"/>
          <ac:grpSpMkLst>
            <pc:docMk/>
            <pc:sldMk cId="2778375785" sldId="260"/>
            <ac:grpSpMk id="23" creationId="{A1EE2598-8005-0610-6032-9934721A6FE3}"/>
          </ac:grpSpMkLst>
        </pc:grpChg>
        <pc:grpChg chg="mod">
          <ac:chgData name="Krijgsman, Frank" userId="8dae3d6a-c7fc-42f3-bca4-44b4d8be9de6" providerId="ADAL" clId="{F7FA0BC0-01BC-4215-AA31-1238BEDD1045}" dt="2026-02-13T11:00:52.277" v="2274" actId="1076"/>
          <ac:grpSpMkLst>
            <pc:docMk/>
            <pc:sldMk cId="2778375785" sldId="260"/>
            <ac:grpSpMk id="24" creationId="{8ED42D14-BCC2-CA7A-26B9-1F79F52C08E8}"/>
          </ac:grpSpMkLst>
        </pc:grpChg>
        <pc:grpChg chg="mod">
          <ac:chgData name="Krijgsman, Frank" userId="8dae3d6a-c7fc-42f3-bca4-44b4d8be9de6" providerId="ADAL" clId="{F7FA0BC0-01BC-4215-AA31-1238BEDD1045}" dt="2026-02-11T10:02:45.785" v="37" actId="1076"/>
          <ac:grpSpMkLst>
            <pc:docMk/>
            <pc:sldMk cId="2778375785" sldId="260"/>
            <ac:grpSpMk id="25" creationId="{1F4EEF0C-7ED4-9B8D-BFEE-7A99EE63EB7F}"/>
          </ac:grpSpMkLst>
        </pc:grpChg>
        <pc:grpChg chg="mod">
          <ac:chgData name="Krijgsman, Frank" userId="8dae3d6a-c7fc-42f3-bca4-44b4d8be9de6" providerId="ADAL" clId="{F7FA0BC0-01BC-4215-AA31-1238BEDD1045}" dt="2026-02-11T10:02:34.628" v="36" actId="1076"/>
          <ac:grpSpMkLst>
            <pc:docMk/>
            <pc:sldMk cId="2778375785" sldId="260"/>
            <ac:grpSpMk id="61" creationId="{1FF62296-46A8-380C-2E5B-E53F4921B528}"/>
          </ac:grpSpMkLst>
        </pc:grpChg>
        <pc:picChg chg="mod">
          <ac:chgData name="Krijgsman, Frank" userId="8dae3d6a-c7fc-42f3-bca4-44b4d8be9de6" providerId="ADAL" clId="{F7FA0BC0-01BC-4215-AA31-1238BEDD1045}" dt="2026-02-11T10:00:59.253" v="11"/>
          <ac:picMkLst>
            <pc:docMk/>
            <pc:sldMk cId="2778375785" sldId="260"/>
            <ac:picMk id="15" creationId="{85C329A4-69A3-FE47-313E-B2601D23F92E}"/>
          </ac:picMkLst>
        </pc:picChg>
        <pc:picChg chg="mod">
          <ac:chgData name="Krijgsman, Frank" userId="8dae3d6a-c7fc-42f3-bca4-44b4d8be9de6" providerId="ADAL" clId="{F7FA0BC0-01BC-4215-AA31-1238BEDD1045}" dt="2026-02-13T11:01:40.986" v="2317" actId="14826"/>
          <ac:picMkLst>
            <pc:docMk/>
            <pc:sldMk cId="2778375785" sldId="260"/>
            <ac:picMk id="17" creationId="{D35C5D16-2CAA-8F0C-188F-8E1B5FD62FA8}"/>
          </ac:picMkLst>
        </pc:picChg>
        <pc:picChg chg="mod">
          <ac:chgData name="Krijgsman, Frank" userId="8dae3d6a-c7fc-42f3-bca4-44b4d8be9de6" providerId="ADAL" clId="{F7FA0BC0-01BC-4215-AA31-1238BEDD1045}" dt="2026-02-11T10:00:59.253" v="11"/>
          <ac:picMkLst>
            <pc:docMk/>
            <pc:sldMk cId="2778375785" sldId="260"/>
            <ac:picMk id="21" creationId="{79D52961-A44C-9716-F44B-F8E61A618911}"/>
          </ac:picMkLst>
        </pc:picChg>
        <pc:picChg chg="mod">
          <ac:chgData name="Krijgsman, Frank" userId="8dae3d6a-c7fc-42f3-bca4-44b4d8be9de6" providerId="ADAL" clId="{F7FA0BC0-01BC-4215-AA31-1238BEDD1045}" dt="2026-02-13T11:00:54.559" v="2275"/>
          <ac:picMkLst>
            <pc:docMk/>
            <pc:sldMk cId="2778375785" sldId="260"/>
            <ac:picMk id="27" creationId="{57D2B7FB-4438-84E2-9437-6DC75CD191FE}"/>
          </ac:picMkLst>
        </pc:picChg>
        <pc:picChg chg="mod">
          <ac:chgData name="Krijgsman, Frank" userId="8dae3d6a-c7fc-42f3-bca4-44b4d8be9de6" providerId="ADAL" clId="{F7FA0BC0-01BC-4215-AA31-1238BEDD1045}" dt="2026-02-11T10:50:56.161" v="410" actId="14826"/>
          <ac:picMkLst>
            <pc:docMk/>
            <pc:sldMk cId="2778375785" sldId="260"/>
            <ac:picMk id="63" creationId="{A214D032-A3C3-3DC7-306A-AF738356B58F}"/>
          </ac:picMkLst>
        </pc:picChg>
      </pc:sldChg>
      <pc:sldChg chg="modSp mod modNotes modNotesTx">
        <pc:chgData name="Krijgsman, Frank" userId="8dae3d6a-c7fc-42f3-bca4-44b4d8be9de6" providerId="ADAL" clId="{F7FA0BC0-01BC-4215-AA31-1238BEDD1045}" dt="2026-02-13T12:00:04.038" v="2892" actId="20577"/>
        <pc:sldMkLst>
          <pc:docMk/>
          <pc:sldMk cId="725331983" sldId="261"/>
        </pc:sldMkLst>
        <pc:spChg chg="mod">
          <ac:chgData name="Krijgsman, Frank" userId="8dae3d6a-c7fc-42f3-bca4-44b4d8be9de6" providerId="ADAL" clId="{F7FA0BC0-01BC-4215-AA31-1238BEDD1045}" dt="2026-02-11T13:06:35.319" v="1696" actId="20577"/>
          <ac:spMkLst>
            <pc:docMk/>
            <pc:sldMk cId="725331983" sldId="261"/>
            <ac:spMk id="3" creationId="{2B312EB1-469E-5F40-8336-06F44EA8B464}"/>
          </ac:spMkLst>
        </pc:spChg>
      </pc:sldChg>
      <pc:sldChg chg="addSp modSp mod modAnim modNotes">
        <pc:chgData name="Krijgsman, Frank" userId="8dae3d6a-c7fc-42f3-bca4-44b4d8be9de6" providerId="ADAL" clId="{F7FA0BC0-01BC-4215-AA31-1238BEDD1045}" dt="2026-02-16T11:03:10.603" v="3328" actId="20577"/>
        <pc:sldMkLst>
          <pc:docMk/>
          <pc:sldMk cId="3771254127" sldId="262"/>
        </pc:sldMkLst>
        <pc:spChg chg="mod">
          <ac:chgData name="Krijgsman, Frank" userId="8dae3d6a-c7fc-42f3-bca4-44b4d8be9de6" providerId="ADAL" clId="{F7FA0BC0-01BC-4215-AA31-1238BEDD1045}" dt="2026-02-11T11:54:59.194" v="1461" actId="20577"/>
          <ac:spMkLst>
            <pc:docMk/>
            <pc:sldMk cId="3771254127" sldId="262"/>
            <ac:spMk id="3" creationId="{DAC59482-BA4C-99E7-3081-C2AD4DBD80A9}"/>
          </ac:spMkLst>
        </pc:spChg>
        <pc:spChg chg="add mod">
          <ac:chgData name="Krijgsman, Frank" userId="8dae3d6a-c7fc-42f3-bca4-44b4d8be9de6" providerId="ADAL" clId="{F7FA0BC0-01BC-4215-AA31-1238BEDD1045}" dt="2026-02-11T11:36:22.610" v="1123" actId="20577"/>
          <ac:spMkLst>
            <pc:docMk/>
            <pc:sldMk cId="3771254127" sldId="262"/>
            <ac:spMk id="13" creationId="{15BC74F6-4B90-C21F-1C31-A9B334C42E4A}"/>
          </ac:spMkLst>
        </pc:spChg>
        <pc:spChg chg="mod">
          <ac:chgData name="Krijgsman, Frank" userId="8dae3d6a-c7fc-42f3-bca4-44b4d8be9de6" providerId="ADAL" clId="{F7FA0BC0-01BC-4215-AA31-1238BEDD1045}" dt="2026-02-16T11:03:10.603" v="3328" actId="20577"/>
          <ac:spMkLst>
            <pc:docMk/>
            <pc:sldMk cId="3771254127" sldId="262"/>
            <ac:spMk id="14" creationId="{300A7097-E88F-4707-1DB9-1AF18606522A}"/>
          </ac:spMkLst>
        </pc:spChg>
        <pc:spChg chg="mod">
          <ac:chgData name="Krijgsman, Frank" userId="8dae3d6a-c7fc-42f3-bca4-44b4d8be9de6" providerId="ADAL" clId="{F7FA0BC0-01BC-4215-AA31-1238BEDD1045}" dt="2026-02-13T10:31:13.900" v="1806" actId="1076"/>
          <ac:spMkLst>
            <pc:docMk/>
            <pc:sldMk cId="3771254127" sldId="262"/>
            <ac:spMk id="15" creationId="{942D3594-1AC8-34D0-1109-954A1186AEA4}"/>
          </ac:spMkLst>
        </pc:spChg>
        <pc:spChg chg="mod">
          <ac:chgData name="Krijgsman, Frank" userId="8dae3d6a-c7fc-42f3-bca4-44b4d8be9de6" providerId="ADAL" clId="{F7FA0BC0-01BC-4215-AA31-1238BEDD1045}" dt="2026-02-11T11:36:31.428" v="1124" actId="1076"/>
          <ac:spMkLst>
            <pc:docMk/>
            <pc:sldMk cId="3771254127" sldId="262"/>
            <ac:spMk id="16" creationId="{AEB26961-D65C-3498-1E8E-8D50072E0913}"/>
          </ac:spMkLst>
        </pc:spChg>
        <pc:spChg chg="mod">
          <ac:chgData name="Krijgsman, Frank" userId="8dae3d6a-c7fc-42f3-bca4-44b4d8be9de6" providerId="ADAL" clId="{F7FA0BC0-01BC-4215-AA31-1238BEDD1045}" dt="2026-02-13T10:31:23.948" v="1807" actId="255"/>
          <ac:spMkLst>
            <pc:docMk/>
            <pc:sldMk cId="3771254127" sldId="262"/>
            <ac:spMk id="17" creationId="{5529D2E2-4786-61B7-2A7F-765067E8153A}"/>
          </ac:spMkLst>
        </pc:spChg>
        <pc:spChg chg="mod">
          <ac:chgData name="Krijgsman, Frank" userId="8dae3d6a-c7fc-42f3-bca4-44b4d8be9de6" providerId="ADAL" clId="{F7FA0BC0-01BC-4215-AA31-1238BEDD1045}" dt="2026-02-13T10:31:44.525" v="1832" actId="20577"/>
          <ac:spMkLst>
            <pc:docMk/>
            <pc:sldMk cId="3771254127" sldId="262"/>
            <ac:spMk id="20" creationId="{A7BB2F03-CD38-27DD-C698-6933BB2F7D52}"/>
          </ac:spMkLst>
        </pc:spChg>
        <pc:spChg chg="mod">
          <ac:chgData name="Krijgsman, Frank" userId="8dae3d6a-c7fc-42f3-bca4-44b4d8be9de6" providerId="ADAL" clId="{F7FA0BC0-01BC-4215-AA31-1238BEDD1045}" dt="2026-02-11T10:01:27.897" v="12" actId="313"/>
          <ac:spMkLst>
            <pc:docMk/>
            <pc:sldMk cId="3771254127" sldId="262"/>
            <ac:spMk id="21" creationId="{1928754A-433C-215B-35CC-3DD949CEDF7F}"/>
          </ac:spMkLst>
        </pc:spChg>
        <pc:spChg chg="mod">
          <ac:chgData name="Krijgsman, Frank" userId="8dae3d6a-c7fc-42f3-bca4-44b4d8be9de6" providerId="ADAL" clId="{F7FA0BC0-01BC-4215-AA31-1238BEDD1045}" dt="2026-02-13T10:32:17.019" v="1845" actId="20577"/>
          <ac:spMkLst>
            <pc:docMk/>
            <pc:sldMk cId="3771254127" sldId="262"/>
            <ac:spMk id="22" creationId="{BC3DBB61-AF01-6C42-0C77-67E9F37B80E6}"/>
          </ac:spMkLst>
        </pc:spChg>
        <pc:spChg chg="mod">
          <ac:chgData name="Krijgsman, Frank" userId="8dae3d6a-c7fc-42f3-bca4-44b4d8be9de6" providerId="ADAL" clId="{F7FA0BC0-01BC-4215-AA31-1238BEDD1045}" dt="2026-02-13T10:30:27.093" v="1799" actId="1076"/>
          <ac:spMkLst>
            <pc:docMk/>
            <pc:sldMk cId="3771254127" sldId="262"/>
            <ac:spMk id="23" creationId="{BAF9CCFA-5A9F-4A6A-7716-6A7BA98FBEEC}"/>
          </ac:spMkLst>
        </pc:spChg>
        <pc:spChg chg="mod">
          <ac:chgData name="Krijgsman, Frank" userId="8dae3d6a-c7fc-42f3-bca4-44b4d8be9de6" providerId="ADAL" clId="{F7FA0BC0-01BC-4215-AA31-1238BEDD1045}" dt="2026-02-13T10:30:20.262" v="1798" actId="1076"/>
          <ac:spMkLst>
            <pc:docMk/>
            <pc:sldMk cId="3771254127" sldId="262"/>
            <ac:spMk id="24" creationId="{E9B21BEA-81D6-3EEF-9C86-54742CB8340E}"/>
          </ac:spMkLst>
        </pc:spChg>
        <pc:spChg chg="mod">
          <ac:chgData name="Krijgsman, Frank" userId="8dae3d6a-c7fc-42f3-bca4-44b4d8be9de6" providerId="ADAL" clId="{F7FA0BC0-01BC-4215-AA31-1238BEDD1045}" dt="2026-02-13T10:30:06.819" v="1796" actId="14100"/>
          <ac:spMkLst>
            <pc:docMk/>
            <pc:sldMk cId="3771254127" sldId="262"/>
            <ac:spMk id="56" creationId="{21FCD0C4-414D-BE6F-BE66-890938AD805F}"/>
          </ac:spMkLst>
        </pc:spChg>
        <pc:cxnChg chg="add mod">
          <ac:chgData name="Krijgsman, Frank" userId="8dae3d6a-c7fc-42f3-bca4-44b4d8be9de6" providerId="ADAL" clId="{F7FA0BC0-01BC-4215-AA31-1238BEDD1045}" dt="2026-02-11T11:36:49.208" v="1126" actId="14100"/>
          <ac:cxnSpMkLst>
            <pc:docMk/>
            <pc:sldMk cId="3771254127" sldId="262"/>
            <ac:cxnSpMk id="25" creationId="{B18E85EA-054E-7230-05EB-4DA61334E3BB}"/>
          </ac:cxnSpMkLst>
        </pc:cxnChg>
        <pc:cxnChg chg="mod">
          <ac:chgData name="Krijgsman, Frank" userId="8dae3d6a-c7fc-42f3-bca4-44b4d8be9de6" providerId="ADAL" clId="{F7FA0BC0-01BC-4215-AA31-1238BEDD1045}" dt="2026-02-13T10:32:00.885" v="1833" actId="1076"/>
          <ac:cxnSpMkLst>
            <pc:docMk/>
            <pc:sldMk cId="3771254127" sldId="262"/>
            <ac:cxnSpMk id="26" creationId="{D57B2393-A53F-757F-F67A-979238FC60EF}"/>
          </ac:cxnSpMkLst>
        </pc:cxnChg>
        <pc:cxnChg chg="mod">
          <ac:chgData name="Krijgsman, Frank" userId="8dae3d6a-c7fc-42f3-bca4-44b4d8be9de6" providerId="ADAL" clId="{F7FA0BC0-01BC-4215-AA31-1238BEDD1045}" dt="2026-02-13T10:32:00.885" v="1833" actId="1076"/>
          <ac:cxnSpMkLst>
            <pc:docMk/>
            <pc:sldMk cId="3771254127" sldId="262"/>
            <ac:cxnSpMk id="28" creationId="{6D0317DA-42C1-D19E-3038-81D81CED8136}"/>
          </ac:cxnSpMkLst>
        </pc:cxnChg>
        <pc:cxnChg chg="mod">
          <ac:chgData name="Krijgsman, Frank" userId="8dae3d6a-c7fc-42f3-bca4-44b4d8be9de6" providerId="ADAL" clId="{F7FA0BC0-01BC-4215-AA31-1238BEDD1045}" dt="2026-02-13T10:32:00.885" v="1833" actId="1076"/>
          <ac:cxnSpMkLst>
            <pc:docMk/>
            <pc:sldMk cId="3771254127" sldId="262"/>
            <ac:cxnSpMk id="30" creationId="{4172BEFF-9A95-E553-69D6-314738CFBD38}"/>
          </ac:cxnSpMkLst>
        </pc:cxnChg>
        <pc:cxnChg chg="mod">
          <ac:chgData name="Krijgsman, Frank" userId="8dae3d6a-c7fc-42f3-bca4-44b4d8be9de6" providerId="ADAL" clId="{F7FA0BC0-01BC-4215-AA31-1238BEDD1045}" dt="2026-02-13T10:32:00.885" v="1833" actId="1076"/>
          <ac:cxnSpMkLst>
            <pc:docMk/>
            <pc:sldMk cId="3771254127" sldId="262"/>
            <ac:cxnSpMk id="32" creationId="{8DBCA6B7-7699-BAE7-1E7D-D87A73BCD7D7}"/>
          </ac:cxnSpMkLst>
        </pc:cxnChg>
        <pc:cxnChg chg="mod">
          <ac:chgData name="Krijgsman, Frank" userId="8dae3d6a-c7fc-42f3-bca4-44b4d8be9de6" providerId="ADAL" clId="{F7FA0BC0-01BC-4215-AA31-1238BEDD1045}" dt="2026-02-13T10:31:23.948" v="1807" actId="255"/>
          <ac:cxnSpMkLst>
            <pc:docMk/>
            <pc:sldMk cId="3771254127" sldId="262"/>
            <ac:cxnSpMk id="34" creationId="{D1DFFC4C-194D-D976-7421-A504690F0F75}"/>
          </ac:cxnSpMkLst>
        </pc:cxnChg>
        <pc:cxnChg chg="mod">
          <ac:chgData name="Krijgsman, Frank" userId="8dae3d6a-c7fc-42f3-bca4-44b4d8be9de6" providerId="ADAL" clId="{F7FA0BC0-01BC-4215-AA31-1238BEDD1045}" dt="2026-02-13T10:30:42.604" v="1801" actId="14100"/>
          <ac:cxnSpMkLst>
            <pc:docMk/>
            <pc:sldMk cId="3771254127" sldId="262"/>
            <ac:cxnSpMk id="36" creationId="{18B0A95F-4F52-C48A-30B7-950D974AF668}"/>
          </ac:cxnSpMkLst>
        </pc:cxnChg>
        <pc:cxnChg chg="mod">
          <ac:chgData name="Krijgsman, Frank" userId="8dae3d6a-c7fc-42f3-bca4-44b4d8be9de6" providerId="ADAL" clId="{F7FA0BC0-01BC-4215-AA31-1238BEDD1045}" dt="2026-02-13T10:30:37.332" v="1800" actId="14100"/>
          <ac:cxnSpMkLst>
            <pc:docMk/>
            <pc:sldMk cId="3771254127" sldId="262"/>
            <ac:cxnSpMk id="38" creationId="{08E1A0FC-5077-13C8-AB6C-549419FE0E3C}"/>
          </ac:cxnSpMkLst>
        </pc:cxnChg>
        <pc:cxnChg chg="mod">
          <ac:chgData name="Krijgsman, Frank" userId="8dae3d6a-c7fc-42f3-bca4-44b4d8be9de6" providerId="ADAL" clId="{F7FA0BC0-01BC-4215-AA31-1238BEDD1045}" dt="2026-02-13T10:31:13.900" v="1806" actId="1076"/>
          <ac:cxnSpMkLst>
            <pc:docMk/>
            <pc:sldMk cId="3771254127" sldId="262"/>
            <ac:cxnSpMk id="40" creationId="{3814B6F1-699B-268F-76EF-58FE8A96C8B7}"/>
          </ac:cxnSpMkLst>
        </pc:cxnChg>
        <pc:cxnChg chg="mod">
          <ac:chgData name="Krijgsman, Frank" userId="8dae3d6a-c7fc-42f3-bca4-44b4d8be9de6" providerId="ADAL" clId="{F7FA0BC0-01BC-4215-AA31-1238BEDD1045}" dt="2026-02-11T11:36:31.428" v="1124" actId="1076"/>
          <ac:cxnSpMkLst>
            <pc:docMk/>
            <pc:sldMk cId="3771254127" sldId="262"/>
            <ac:cxnSpMk id="42" creationId="{22353E1B-9538-EB1C-FC8E-6FF5C38A57E2}"/>
          </ac:cxnSpMkLst>
        </pc:cxnChg>
      </pc:sldChg>
      <pc:sldChg chg="delSp modSp add mod">
        <pc:chgData name="Krijgsman, Frank" userId="8dae3d6a-c7fc-42f3-bca4-44b4d8be9de6" providerId="ADAL" clId="{F7FA0BC0-01BC-4215-AA31-1238BEDD1045}" dt="2026-02-13T11:33:21.360" v="2500" actId="14100"/>
        <pc:sldMkLst>
          <pc:docMk/>
          <pc:sldMk cId="3673401002" sldId="268"/>
        </pc:sldMkLst>
        <pc:spChg chg="mod">
          <ac:chgData name="Krijgsman, Frank" userId="8dae3d6a-c7fc-42f3-bca4-44b4d8be9de6" providerId="ADAL" clId="{F7FA0BC0-01BC-4215-AA31-1238BEDD1045}" dt="2026-02-13T11:33:21.360" v="2500" actId="14100"/>
          <ac:spMkLst>
            <pc:docMk/>
            <pc:sldMk cId="3673401002" sldId="268"/>
            <ac:spMk id="16" creationId="{1E1BC9EF-CDAF-784D-758E-E8741E1F9989}"/>
          </ac:spMkLst>
        </pc:spChg>
        <pc:spChg chg="mod">
          <ac:chgData name="Krijgsman, Frank" userId="8dae3d6a-c7fc-42f3-bca4-44b4d8be9de6" providerId="ADAL" clId="{F7FA0BC0-01BC-4215-AA31-1238BEDD1045}" dt="2026-02-13T11:32:43.158" v="2487" actId="14100"/>
          <ac:spMkLst>
            <pc:docMk/>
            <pc:sldMk cId="3673401002" sldId="268"/>
            <ac:spMk id="18" creationId="{2F94BF3B-0993-7865-9A42-4A31CFD7C651}"/>
          </ac:spMkLst>
        </pc:spChg>
        <pc:picChg chg="mod">
          <ac:chgData name="Krijgsman, Frank" userId="8dae3d6a-c7fc-42f3-bca4-44b4d8be9de6" providerId="ADAL" clId="{F7FA0BC0-01BC-4215-AA31-1238BEDD1045}" dt="2026-02-13T11:32:14.165" v="2480" actId="14826"/>
          <ac:picMkLst>
            <pc:docMk/>
            <pc:sldMk cId="3673401002" sldId="268"/>
            <ac:picMk id="14" creationId="{C22B81D7-147B-B954-754C-766609BF0037}"/>
          </ac:picMkLst>
        </pc:picChg>
      </pc:sldChg>
      <pc:sldChg chg="modSp mod modNotes">
        <pc:chgData name="Krijgsman, Frank" userId="8dae3d6a-c7fc-42f3-bca4-44b4d8be9de6" providerId="ADAL" clId="{F7FA0BC0-01BC-4215-AA31-1238BEDD1045}" dt="2026-02-11T11:15:13.772" v="649" actId="1035"/>
        <pc:sldMkLst>
          <pc:docMk/>
          <pc:sldMk cId="3478124428" sldId="271"/>
        </pc:sldMkLst>
        <pc:picChg chg="mod">
          <ac:chgData name="Krijgsman, Frank" userId="8dae3d6a-c7fc-42f3-bca4-44b4d8be9de6" providerId="ADAL" clId="{F7FA0BC0-01BC-4215-AA31-1238BEDD1045}" dt="2026-02-11T11:15:13.772" v="649" actId="1035"/>
          <ac:picMkLst>
            <pc:docMk/>
            <pc:sldMk cId="3478124428" sldId="271"/>
            <ac:picMk id="14" creationId="{C667EC5B-5030-1D03-7C9E-732AD37592E3}"/>
          </ac:picMkLst>
        </pc:picChg>
      </pc:sldChg>
      <pc:sldChg chg="modSp mod ord modNotes">
        <pc:chgData name="Krijgsman, Frank" userId="8dae3d6a-c7fc-42f3-bca4-44b4d8be9de6" providerId="ADAL" clId="{F7FA0BC0-01BC-4215-AA31-1238BEDD1045}" dt="2026-02-13T10:56:06.224" v="2219" actId="20577"/>
        <pc:sldMkLst>
          <pc:docMk/>
          <pc:sldMk cId="1047403816" sldId="275"/>
        </pc:sldMkLst>
        <pc:spChg chg="mod">
          <ac:chgData name="Krijgsman, Frank" userId="8dae3d6a-c7fc-42f3-bca4-44b4d8be9de6" providerId="ADAL" clId="{F7FA0BC0-01BC-4215-AA31-1238BEDD1045}" dt="2026-02-13T10:56:06.224" v="2219" actId="20577"/>
          <ac:spMkLst>
            <pc:docMk/>
            <pc:sldMk cId="1047403816" sldId="275"/>
            <ac:spMk id="3" creationId="{EC25112F-2148-A749-9C40-1A903E60DC3E}"/>
          </ac:spMkLst>
        </pc:spChg>
        <pc:spChg chg="mod">
          <ac:chgData name="Krijgsman, Frank" userId="8dae3d6a-c7fc-42f3-bca4-44b4d8be9de6" providerId="ADAL" clId="{F7FA0BC0-01BC-4215-AA31-1238BEDD1045}" dt="2026-02-11T10:00:36.531" v="9"/>
          <ac:spMkLst>
            <pc:docMk/>
            <pc:sldMk cId="1047403816" sldId="275"/>
            <ac:spMk id="14" creationId="{082EC80E-09DD-DF1B-B872-73030EFEE842}"/>
          </ac:spMkLst>
        </pc:spChg>
        <pc:spChg chg="mod">
          <ac:chgData name="Krijgsman, Frank" userId="8dae3d6a-c7fc-42f3-bca4-44b4d8be9de6" providerId="ADAL" clId="{F7FA0BC0-01BC-4215-AA31-1238BEDD1045}" dt="2026-02-11T10:00:59.253" v="11"/>
          <ac:spMkLst>
            <pc:docMk/>
            <pc:sldMk cId="1047403816" sldId="275"/>
            <ac:spMk id="20" creationId="{E0F7F4EB-2F48-16F7-DACB-20EDE5E34631}"/>
          </ac:spMkLst>
        </pc:spChg>
        <pc:spChg chg="mod">
          <ac:chgData name="Krijgsman, Frank" userId="8dae3d6a-c7fc-42f3-bca4-44b4d8be9de6" providerId="ADAL" clId="{F7FA0BC0-01BC-4215-AA31-1238BEDD1045}" dt="2026-02-11T10:00:59.253" v="11"/>
          <ac:spMkLst>
            <pc:docMk/>
            <pc:sldMk cId="1047403816" sldId="275"/>
            <ac:spMk id="22" creationId="{920F1FE1-5D14-B7E1-05EC-A21855CF444F}"/>
          </ac:spMkLst>
        </pc:spChg>
        <pc:grpChg chg="mod">
          <ac:chgData name="Krijgsman, Frank" userId="8dae3d6a-c7fc-42f3-bca4-44b4d8be9de6" providerId="ADAL" clId="{F7FA0BC0-01BC-4215-AA31-1238BEDD1045}" dt="2026-02-11T10:00:59.253" v="11"/>
          <ac:grpSpMkLst>
            <pc:docMk/>
            <pc:sldMk cId="1047403816" sldId="275"/>
            <ac:grpSpMk id="25" creationId="{4EE7D78A-9CFD-A17F-1C1A-D658F65CA7F7}"/>
          </ac:grpSpMkLst>
        </pc:grpChg>
        <pc:picChg chg="mod">
          <ac:chgData name="Krijgsman, Frank" userId="8dae3d6a-c7fc-42f3-bca4-44b4d8be9de6" providerId="ADAL" clId="{F7FA0BC0-01BC-4215-AA31-1238BEDD1045}" dt="2026-02-11T10:54:03.970" v="413" actId="14826"/>
          <ac:picMkLst>
            <pc:docMk/>
            <pc:sldMk cId="1047403816" sldId="275"/>
            <ac:picMk id="21" creationId="{F96F1ABE-70A2-9D48-8E2A-D2569EC9FC11}"/>
          </ac:picMkLst>
        </pc:picChg>
      </pc:sldChg>
      <pc:sldChg chg="modSp mod ord modNotes">
        <pc:chgData name="Krijgsman, Frank" userId="8dae3d6a-c7fc-42f3-bca4-44b4d8be9de6" providerId="ADAL" clId="{F7FA0BC0-01BC-4215-AA31-1238BEDD1045}" dt="2026-02-13T11:54:52.931" v="2658"/>
        <pc:sldMkLst>
          <pc:docMk/>
          <pc:sldMk cId="2542604580" sldId="281"/>
        </pc:sldMkLst>
        <pc:spChg chg="mod">
          <ac:chgData name="Krijgsman, Frank" userId="8dae3d6a-c7fc-42f3-bca4-44b4d8be9de6" providerId="ADAL" clId="{F7FA0BC0-01BC-4215-AA31-1238BEDD1045}" dt="2026-02-11T11:13:52.166" v="631" actId="207"/>
          <ac:spMkLst>
            <pc:docMk/>
            <pc:sldMk cId="2542604580" sldId="281"/>
            <ac:spMk id="13" creationId="{EAAA0631-7809-677A-035C-210777FFC368}"/>
          </ac:spMkLst>
        </pc:spChg>
      </pc:sldChg>
      <pc:sldChg chg="addSp delSp modSp mod modNotes">
        <pc:chgData name="Krijgsman, Frank" userId="8dae3d6a-c7fc-42f3-bca4-44b4d8be9de6" providerId="ADAL" clId="{F7FA0BC0-01BC-4215-AA31-1238BEDD1045}" dt="2026-02-11T13:36:45.325" v="1782" actId="20577"/>
        <pc:sldMkLst>
          <pc:docMk/>
          <pc:sldMk cId="730958065" sldId="283"/>
        </pc:sldMkLst>
        <pc:spChg chg="mod">
          <ac:chgData name="Krijgsman, Frank" userId="8dae3d6a-c7fc-42f3-bca4-44b4d8be9de6" providerId="ADAL" clId="{F7FA0BC0-01BC-4215-AA31-1238BEDD1045}" dt="2026-02-11T10:05:45.467" v="93" actId="6549"/>
          <ac:spMkLst>
            <pc:docMk/>
            <pc:sldMk cId="730958065" sldId="283"/>
            <ac:spMk id="3" creationId="{ED1CA2B8-D8A7-3E65-2439-42E8996792AC}"/>
          </ac:spMkLst>
        </pc:spChg>
        <pc:spChg chg="mod">
          <ac:chgData name="Krijgsman, Frank" userId="8dae3d6a-c7fc-42f3-bca4-44b4d8be9de6" providerId="ADAL" clId="{F7FA0BC0-01BC-4215-AA31-1238BEDD1045}" dt="2026-02-11T11:05:45.087" v="583" actId="207"/>
          <ac:spMkLst>
            <pc:docMk/>
            <pc:sldMk cId="730958065" sldId="283"/>
            <ac:spMk id="16" creationId="{EDC46493-BBEC-ACF4-FF2F-4075A61AA0B1}"/>
          </ac:spMkLst>
        </pc:spChg>
        <pc:spChg chg="mod">
          <ac:chgData name="Krijgsman, Frank" userId="8dae3d6a-c7fc-42f3-bca4-44b4d8be9de6" providerId="ADAL" clId="{F7FA0BC0-01BC-4215-AA31-1238BEDD1045}" dt="2026-02-11T13:36:45.325" v="1782" actId="20577"/>
          <ac:spMkLst>
            <pc:docMk/>
            <pc:sldMk cId="730958065" sldId="283"/>
            <ac:spMk id="17" creationId="{22ED7684-01B9-A19D-FB5B-FA6D49C8C33F}"/>
          </ac:spMkLst>
        </pc:spChg>
        <pc:spChg chg="mod">
          <ac:chgData name="Krijgsman, Frank" userId="8dae3d6a-c7fc-42f3-bca4-44b4d8be9de6" providerId="ADAL" clId="{F7FA0BC0-01BC-4215-AA31-1238BEDD1045}" dt="2026-02-11T12:14:03.720" v="1527" actId="207"/>
          <ac:spMkLst>
            <pc:docMk/>
            <pc:sldMk cId="730958065" sldId="283"/>
            <ac:spMk id="23" creationId="{0B076E89-0084-B98A-BA0F-00ADC5F80EB9}"/>
          </ac:spMkLst>
        </pc:spChg>
        <pc:spChg chg="mod">
          <ac:chgData name="Krijgsman, Frank" userId="8dae3d6a-c7fc-42f3-bca4-44b4d8be9de6" providerId="ADAL" clId="{F7FA0BC0-01BC-4215-AA31-1238BEDD1045}" dt="2026-02-11T12:14:22.725" v="1535" actId="20577"/>
          <ac:spMkLst>
            <pc:docMk/>
            <pc:sldMk cId="730958065" sldId="283"/>
            <ac:spMk id="24" creationId="{DCA10A75-70C8-E1CF-86C2-85418B7F4BE9}"/>
          </ac:spMkLst>
        </pc:spChg>
        <pc:spChg chg="mod">
          <ac:chgData name="Krijgsman, Frank" userId="8dae3d6a-c7fc-42f3-bca4-44b4d8be9de6" providerId="ADAL" clId="{F7FA0BC0-01BC-4215-AA31-1238BEDD1045}" dt="2026-02-11T11:05:55.126" v="585" actId="207"/>
          <ac:spMkLst>
            <pc:docMk/>
            <pc:sldMk cId="730958065" sldId="283"/>
            <ac:spMk id="55" creationId="{EE107D9C-99F9-E197-F9CD-45B84EB7FDDF}"/>
          </ac:spMkLst>
        </pc:spChg>
        <pc:spChg chg="mod">
          <ac:chgData name="Krijgsman, Frank" userId="8dae3d6a-c7fc-42f3-bca4-44b4d8be9de6" providerId="ADAL" clId="{F7FA0BC0-01BC-4215-AA31-1238BEDD1045}" dt="2026-02-11T13:36:37.576" v="1774" actId="20577"/>
          <ac:spMkLst>
            <pc:docMk/>
            <pc:sldMk cId="730958065" sldId="283"/>
            <ac:spMk id="56" creationId="{5ACA80D7-EE7E-DE36-3627-EEDF9FA1D735}"/>
          </ac:spMkLst>
        </pc:spChg>
        <pc:spChg chg="mod">
          <ac:chgData name="Krijgsman, Frank" userId="8dae3d6a-c7fc-42f3-bca4-44b4d8be9de6" providerId="ADAL" clId="{F7FA0BC0-01BC-4215-AA31-1238BEDD1045}" dt="2026-02-11T11:05:31.007" v="581" actId="207"/>
          <ac:spMkLst>
            <pc:docMk/>
            <pc:sldMk cId="730958065" sldId="283"/>
            <ac:spMk id="58" creationId="{9C076F52-3224-5835-BE5F-7CB1E95A6AD5}"/>
          </ac:spMkLst>
        </pc:spChg>
        <pc:spChg chg="mod">
          <ac:chgData name="Krijgsman, Frank" userId="8dae3d6a-c7fc-42f3-bca4-44b4d8be9de6" providerId="ADAL" clId="{F7FA0BC0-01BC-4215-AA31-1238BEDD1045}" dt="2026-02-11T13:36:16.068" v="1770" actId="20577"/>
          <ac:spMkLst>
            <pc:docMk/>
            <pc:sldMk cId="730958065" sldId="283"/>
            <ac:spMk id="60" creationId="{FB50D2FF-8676-D9B2-2275-7060C93C2011}"/>
          </ac:spMkLst>
        </pc:spChg>
        <pc:spChg chg="mod">
          <ac:chgData name="Krijgsman, Frank" userId="8dae3d6a-c7fc-42f3-bca4-44b4d8be9de6" providerId="ADAL" clId="{F7FA0BC0-01BC-4215-AA31-1238BEDD1045}" dt="2026-02-11T11:05:49.939" v="584" actId="207"/>
          <ac:spMkLst>
            <pc:docMk/>
            <pc:sldMk cId="730958065" sldId="283"/>
            <ac:spMk id="64" creationId="{95B571EB-3598-FD12-7F23-5CBF4EF2A93D}"/>
          </ac:spMkLst>
        </pc:spChg>
        <pc:spChg chg="mod">
          <ac:chgData name="Krijgsman, Frank" userId="8dae3d6a-c7fc-42f3-bca4-44b4d8be9de6" providerId="ADAL" clId="{F7FA0BC0-01BC-4215-AA31-1238BEDD1045}" dt="2026-02-11T11:05:49.939" v="584" actId="207"/>
          <ac:spMkLst>
            <pc:docMk/>
            <pc:sldMk cId="730958065" sldId="283"/>
            <ac:spMk id="65" creationId="{AB505599-8739-4116-6387-98E98A03C0E0}"/>
          </ac:spMkLst>
        </pc:spChg>
        <pc:grpChg chg="add mod">
          <ac:chgData name="Krijgsman, Frank" userId="8dae3d6a-c7fc-42f3-bca4-44b4d8be9de6" providerId="ADAL" clId="{F7FA0BC0-01BC-4215-AA31-1238BEDD1045}" dt="2026-02-11T11:05:45.087" v="583" actId="207"/>
          <ac:grpSpMkLst>
            <pc:docMk/>
            <pc:sldMk cId="730958065" sldId="283"/>
            <ac:grpSpMk id="13" creationId="{7EABD6FD-809D-DDE0-6ED2-CF86ECA89F0A}"/>
          </ac:grpSpMkLst>
        </pc:grpChg>
        <pc:grpChg chg="mod">
          <ac:chgData name="Krijgsman, Frank" userId="8dae3d6a-c7fc-42f3-bca4-44b4d8be9de6" providerId="ADAL" clId="{F7FA0BC0-01BC-4215-AA31-1238BEDD1045}" dt="2026-02-11T11:05:45.087" v="583" actId="207"/>
          <ac:grpSpMkLst>
            <pc:docMk/>
            <pc:sldMk cId="730958065" sldId="283"/>
            <ac:grpSpMk id="14" creationId="{B1DA4257-7B4D-8920-7615-756DC0A8B386}"/>
          </ac:grpSpMkLst>
        </pc:grpChg>
        <pc:grpChg chg="add mod">
          <ac:chgData name="Krijgsman, Frank" userId="8dae3d6a-c7fc-42f3-bca4-44b4d8be9de6" providerId="ADAL" clId="{F7FA0BC0-01BC-4215-AA31-1238BEDD1045}" dt="2026-02-11T12:14:03.720" v="1527" actId="207"/>
          <ac:grpSpMkLst>
            <pc:docMk/>
            <pc:sldMk cId="730958065" sldId="283"/>
            <ac:grpSpMk id="20" creationId="{A892D146-5518-3B46-49BA-98401DC2D6B2}"/>
          </ac:grpSpMkLst>
        </pc:grpChg>
        <pc:grpChg chg="mod">
          <ac:chgData name="Krijgsman, Frank" userId="8dae3d6a-c7fc-42f3-bca4-44b4d8be9de6" providerId="ADAL" clId="{F7FA0BC0-01BC-4215-AA31-1238BEDD1045}" dt="2026-02-11T12:14:03.720" v="1527" actId="207"/>
          <ac:grpSpMkLst>
            <pc:docMk/>
            <pc:sldMk cId="730958065" sldId="283"/>
            <ac:grpSpMk id="21" creationId="{1ACDF5E7-A9D7-F130-0204-8975A514AF2A}"/>
          </ac:grpSpMkLst>
        </pc:grpChg>
        <pc:grpChg chg="mod">
          <ac:chgData name="Krijgsman, Frank" userId="8dae3d6a-c7fc-42f3-bca4-44b4d8be9de6" providerId="ADAL" clId="{F7FA0BC0-01BC-4215-AA31-1238BEDD1045}" dt="2026-02-11T11:03:58.217" v="576" actId="1076"/>
          <ac:grpSpMkLst>
            <pc:docMk/>
            <pc:sldMk cId="730958065" sldId="283"/>
            <ac:grpSpMk id="33" creationId="{CAA92BC6-F220-01EA-597D-9BD8061DA2BF}"/>
          </ac:grpSpMkLst>
        </pc:grpChg>
        <pc:grpChg chg="mod">
          <ac:chgData name="Krijgsman, Frank" userId="8dae3d6a-c7fc-42f3-bca4-44b4d8be9de6" providerId="ADAL" clId="{F7FA0BC0-01BC-4215-AA31-1238BEDD1045}" dt="2026-02-11T11:05:55.126" v="585" actId="207"/>
          <ac:grpSpMkLst>
            <pc:docMk/>
            <pc:sldMk cId="730958065" sldId="283"/>
            <ac:grpSpMk id="52" creationId="{24E66328-56EC-98DF-7155-1B73F6EBAC5C}"/>
          </ac:grpSpMkLst>
        </pc:grpChg>
        <pc:grpChg chg="mod">
          <ac:chgData name="Krijgsman, Frank" userId="8dae3d6a-c7fc-42f3-bca4-44b4d8be9de6" providerId="ADAL" clId="{F7FA0BC0-01BC-4215-AA31-1238BEDD1045}" dt="2026-02-11T11:05:55.126" v="585" actId="207"/>
          <ac:grpSpMkLst>
            <pc:docMk/>
            <pc:sldMk cId="730958065" sldId="283"/>
            <ac:grpSpMk id="53" creationId="{352C2B80-5404-81EC-1CD8-DBE8DC64E30D}"/>
          </ac:grpSpMkLst>
        </pc:grpChg>
        <pc:grpChg chg="mod">
          <ac:chgData name="Krijgsman, Frank" userId="8dae3d6a-c7fc-42f3-bca4-44b4d8be9de6" providerId="ADAL" clId="{F7FA0BC0-01BC-4215-AA31-1238BEDD1045}" dt="2026-02-11T11:05:31.007" v="581" actId="207"/>
          <ac:grpSpMkLst>
            <pc:docMk/>
            <pc:sldMk cId="730958065" sldId="283"/>
            <ac:grpSpMk id="57" creationId="{80E3DEA2-8790-18D0-D989-EA6C8B54E49F}"/>
          </ac:grpSpMkLst>
        </pc:grpChg>
        <pc:grpChg chg="mod">
          <ac:chgData name="Krijgsman, Frank" userId="8dae3d6a-c7fc-42f3-bca4-44b4d8be9de6" providerId="ADAL" clId="{F7FA0BC0-01BC-4215-AA31-1238BEDD1045}" dt="2026-02-11T11:05:49.939" v="584" actId="207"/>
          <ac:grpSpMkLst>
            <pc:docMk/>
            <pc:sldMk cId="730958065" sldId="283"/>
            <ac:grpSpMk id="61" creationId="{34794475-1B6B-2AD2-85B0-5D84A8E0B0DF}"/>
          </ac:grpSpMkLst>
        </pc:grpChg>
        <pc:grpChg chg="mod">
          <ac:chgData name="Krijgsman, Frank" userId="8dae3d6a-c7fc-42f3-bca4-44b4d8be9de6" providerId="ADAL" clId="{F7FA0BC0-01BC-4215-AA31-1238BEDD1045}" dt="2026-02-11T11:05:49.939" v="584" actId="207"/>
          <ac:grpSpMkLst>
            <pc:docMk/>
            <pc:sldMk cId="730958065" sldId="283"/>
            <ac:grpSpMk id="62" creationId="{1ACA967E-62E6-21C2-35CF-D8B2ED6C8429}"/>
          </ac:grpSpMkLst>
        </pc:grpChg>
        <pc:picChg chg="mod">
          <ac:chgData name="Krijgsman, Frank" userId="8dae3d6a-c7fc-42f3-bca4-44b4d8be9de6" providerId="ADAL" clId="{F7FA0BC0-01BC-4215-AA31-1238BEDD1045}" dt="2026-02-11T11:05:45.087" v="583" actId="207"/>
          <ac:picMkLst>
            <pc:docMk/>
            <pc:sldMk cId="730958065" sldId="283"/>
            <ac:picMk id="15" creationId="{E1D8F28E-117B-5C2E-B6AF-064E6E57CCC6}"/>
          </ac:picMkLst>
        </pc:picChg>
        <pc:picChg chg="mod">
          <ac:chgData name="Krijgsman, Frank" userId="8dae3d6a-c7fc-42f3-bca4-44b4d8be9de6" providerId="ADAL" clId="{F7FA0BC0-01BC-4215-AA31-1238BEDD1045}" dt="2026-02-11T12:14:03.720" v="1527" actId="207"/>
          <ac:picMkLst>
            <pc:docMk/>
            <pc:sldMk cId="730958065" sldId="283"/>
            <ac:picMk id="22" creationId="{41C7DAB8-13C8-FB33-AF16-AA5433A8A112}"/>
          </ac:picMkLst>
        </pc:picChg>
        <pc:picChg chg="mod">
          <ac:chgData name="Krijgsman, Frank" userId="8dae3d6a-c7fc-42f3-bca4-44b4d8be9de6" providerId="ADAL" clId="{F7FA0BC0-01BC-4215-AA31-1238BEDD1045}" dt="2026-02-11T11:05:55.126" v="585" actId="207"/>
          <ac:picMkLst>
            <pc:docMk/>
            <pc:sldMk cId="730958065" sldId="283"/>
            <ac:picMk id="54" creationId="{DA1DD84A-5123-DC18-AD90-F23AD0522F39}"/>
          </ac:picMkLst>
        </pc:picChg>
        <pc:picChg chg="mod">
          <ac:chgData name="Krijgsman, Frank" userId="8dae3d6a-c7fc-42f3-bca4-44b4d8be9de6" providerId="ADAL" clId="{F7FA0BC0-01BC-4215-AA31-1238BEDD1045}" dt="2026-02-11T11:05:31.007" v="581" actId="207"/>
          <ac:picMkLst>
            <pc:docMk/>
            <pc:sldMk cId="730958065" sldId="283"/>
            <ac:picMk id="59" creationId="{39F85A8C-C816-68A9-1276-0A046CA2E937}"/>
          </ac:picMkLst>
        </pc:picChg>
        <pc:picChg chg="mod">
          <ac:chgData name="Krijgsman, Frank" userId="8dae3d6a-c7fc-42f3-bca4-44b4d8be9de6" providerId="ADAL" clId="{F7FA0BC0-01BC-4215-AA31-1238BEDD1045}" dt="2026-02-11T11:05:49.939" v="584" actId="207"/>
          <ac:picMkLst>
            <pc:docMk/>
            <pc:sldMk cId="730958065" sldId="283"/>
            <ac:picMk id="63" creationId="{C596CB92-2197-5970-031B-229B2A1E480A}"/>
          </ac:picMkLst>
        </pc:picChg>
      </pc:sldChg>
      <pc:sldChg chg="modSp add mod ord">
        <pc:chgData name="Krijgsman, Frank" userId="8dae3d6a-c7fc-42f3-bca4-44b4d8be9de6" providerId="ADAL" clId="{F7FA0BC0-01BC-4215-AA31-1238BEDD1045}" dt="2026-02-11T10:52:16.963" v="412" actId="14826"/>
        <pc:sldMkLst>
          <pc:docMk/>
          <pc:sldMk cId="331785504" sldId="288"/>
        </pc:sldMkLst>
        <pc:picChg chg="mod">
          <ac:chgData name="Krijgsman, Frank" userId="8dae3d6a-c7fc-42f3-bca4-44b4d8be9de6" providerId="ADAL" clId="{F7FA0BC0-01BC-4215-AA31-1238BEDD1045}" dt="2026-02-11T10:52:16.963" v="412" actId="14826"/>
          <ac:picMkLst>
            <pc:docMk/>
            <pc:sldMk cId="331785504" sldId="288"/>
            <ac:picMk id="14" creationId="{0100187F-CB08-1286-E359-60DFE2B0DE31}"/>
          </ac:picMkLst>
        </pc:picChg>
      </pc:sldChg>
      <pc:sldChg chg="add ord">
        <pc:chgData name="Krijgsman, Frank" userId="8dae3d6a-c7fc-42f3-bca4-44b4d8be9de6" providerId="ADAL" clId="{F7FA0BC0-01BC-4215-AA31-1238BEDD1045}" dt="2026-02-13T11:46:16.489" v="2596"/>
        <pc:sldMkLst>
          <pc:docMk/>
          <pc:sldMk cId="3676240208" sldId="290"/>
        </pc:sldMkLst>
      </pc:sldChg>
      <pc:sldChg chg="modSp add mod ord">
        <pc:chgData name="Krijgsman, Frank" userId="8dae3d6a-c7fc-42f3-bca4-44b4d8be9de6" providerId="ADAL" clId="{F7FA0BC0-01BC-4215-AA31-1238BEDD1045}" dt="2026-02-13T11:19:27.343" v="2392" actId="6549"/>
        <pc:sldMkLst>
          <pc:docMk/>
          <pc:sldMk cId="3229535367" sldId="295"/>
        </pc:sldMkLst>
        <pc:spChg chg="mod">
          <ac:chgData name="Krijgsman, Frank" userId="8dae3d6a-c7fc-42f3-bca4-44b4d8be9de6" providerId="ADAL" clId="{F7FA0BC0-01BC-4215-AA31-1238BEDD1045}" dt="2026-02-13T11:02:17.066" v="2352" actId="20577"/>
          <ac:spMkLst>
            <pc:docMk/>
            <pc:sldMk cId="3229535367" sldId="295"/>
            <ac:spMk id="5" creationId="{68097289-B89B-9F05-3F81-DD35EA7C65A1}"/>
          </ac:spMkLst>
        </pc:spChg>
        <pc:spChg chg="mod">
          <ac:chgData name="Krijgsman, Frank" userId="8dae3d6a-c7fc-42f3-bca4-44b4d8be9de6" providerId="ADAL" clId="{F7FA0BC0-01BC-4215-AA31-1238BEDD1045}" dt="2026-02-13T11:19:27.343" v="2392" actId="6549"/>
          <ac:spMkLst>
            <pc:docMk/>
            <pc:sldMk cId="3229535367" sldId="295"/>
            <ac:spMk id="6" creationId="{0D0E2483-D742-C997-2460-1BC2AFBB5343}"/>
          </ac:spMkLst>
        </pc:spChg>
      </pc:sldChg>
      <pc:sldChg chg="modSp add mod ord modNotesTx">
        <pc:chgData name="Krijgsman, Frank" userId="8dae3d6a-c7fc-42f3-bca4-44b4d8be9de6" providerId="ADAL" clId="{F7FA0BC0-01BC-4215-AA31-1238BEDD1045}" dt="2026-02-16T11:07:34.250" v="3349" actId="20577"/>
        <pc:sldMkLst>
          <pc:docMk/>
          <pc:sldMk cId="885025412" sldId="297"/>
        </pc:sldMkLst>
        <pc:spChg chg="mod">
          <ac:chgData name="Krijgsman, Frank" userId="8dae3d6a-c7fc-42f3-bca4-44b4d8be9de6" providerId="ADAL" clId="{F7FA0BC0-01BC-4215-AA31-1238BEDD1045}" dt="2026-02-13T11:02:28.993" v="2353"/>
          <ac:spMkLst>
            <pc:docMk/>
            <pc:sldMk cId="885025412" sldId="297"/>
            <ac:spMk id="5" creationId="{EF18AACE-5736-CDA2-3951-8DF846F4789E}"/>
          </ac:spMkLst>
        </pc:spChg>
        <pc:spChg chg="mod">
          <ac:chgData name="Krijgsman, Frank" userId="8dae3d6a-c7fc-42f3-bca4-44b4d8be9de6" providerId="ADAL" clId="{F7FA0BC0-01BC-4215-AA31-1238BEDD1045}" dt="2026-02-16T11:07:34.250" v="3349" actId="20577"/>
          <ac:spMkLst>
            <pc:docMk/>
            <pc:sldMk cId="885025412" sldId="297"/>
            <ac:spMk id="6" creationId="{EE60DF1C-274A-E9FE-A3C8-F473E4EE3707}"/>
          </ac:spMkLst>
        </pc:spChg>
      </pc:sldChg>
      <pc:sldChg chg="modSp add mod ord">
        <pc:chgData name="Krijgsman, Frank" userId="8dae3d6a-c7fc-42f3-bca4-44b4d8be9de6" providerId="ADAL" clId="{F7FA0BC0-01BC-4215-AA31-1238BEDD1045}" dt="2026-02-13T12:06:22.738" v="3102" actId="1076"/>
        <pc:sldMkLst>
          <pc:docMk/>
          <pc:sldMk cId="1052588453" sldId="299"/>
        </pc:sldMkLst>
        <pc:spChg chg="mod">
          <ac:chgData name="Krijgsman, Frank" userId="8dae3d6a-c7fc-42f3-bca4-44b4d8be9de6" providerId="ADAL" clId="{F7FA0BC0-01BC-4215-AA31-1238BEDD1045}" dt="2026-02-13T12:05:52.401" v="3099" actId="14100"/>
          <ac:spMkLst>
            <pc:docMk/>
            <pc:sldMk cId="1052588453" sldId="299"/>
            <ac:spMk id="2" creationId="{C14417EF-373C-7C42-90CD-124CDF240F56}"/>
          </ac:spMkLst>
        </pc:spChg>
        <pc:spChg chg="mod">
          <ac:chgData name="Krijgsman, Frank" userId="8dae3d6a-c7fc-42f3-bca4-44b4d8be9de6" providerId="ADAL" clId="{F7FA0BC0-01BC-4215-AA31-1238BEDD1045}" dt="2026-02-13T12:06:03.339" v="3101" actId="1076"/>
          <ac:spMkLst>
            <pc:docMk/>
            <pc:sldMk cId="1052588453" sldId="299"/>
            <ac:spMk id="4" creationId="{F4872703-30DD-A586-52FA-9073DA41E1AA}"/>
          </ac:spMkLst>
        </pc:spChg>
        <pc:spChg chg="mod">
          <ac:chgData name="Krijgsman, Frank" userId="8dae3d6a-c7fc-42f3-bca4-44b4d8be9de6" providerId="ADAL" clId="{F7FA0BC0-01BC-4215-AA31-1238BEDD1045}" dt="2026-02-13T11:44:14.323" v="2581" actId="14100"/>
          <ac:spMkLst>
            <pc:docMk/>
            <pc:sldMk cId="1052588453" sldId="299"/>
            <ac:spMk id="5" creationId="{4E93988A-C150-5686-4227-081A1BA61798}"/>
          </ac:spMkLst>
        </pc:spChg>
        <pc:spChg chg="mod">
          <ac:chgData name="Krijgsman, Frank" userId="8dae3d6a-c7fc-42f3-bca4-44b4d8be9de6" providerId="ADAL" clId="{F7FA0BC0-01BC-4215-AA31-1238BEDD1045}" dt="2026-02-13T11:44:00.890" v="2578" actId="14100"/>
          <ac:spMkLst>
            <pc:docMk/>
            <pc:sldMk cId="1052588453" sldId="299"/>
            <ac:spMk id="6" creationId="{E8FACCAF-7C5C-C755-47B7-4A871F80D865}"/>
          </ac:spMkLst>
        </pc:spChg>
        <pc:spChg chg="mod">
          <ac:chgData name="Krijgsman, Frank" userId="8dae3d6a-c7fc-42f3-bca4-44b4d8be9de6" providerId="ADAL" clId="{F7FA0BC0-01BC-4215-AA31-1238BEDD1045}" dt="2026-02-13T11:43:14.800" v="2564" actId="20577"/>
          <ac:spMkLst>
            <pc:docMk/>
            <pc:sldMk cId="1052588453" sldId="299"/>
            <ac:spMk id="7" creationId="{7FF3F04B-218B-7594-E3DC-B39E68AFB174}"/>
          </ac:spMkLst>
        </pc:spChg>
        <pc:spChg chg="mod">
          <ac:chgData name="Krijgsman, Frank" userId="8dae3d6a-c7fc-42f3-bca4-44b4d8be9de6" providerId="ADAL" clId="{F7FA0BC0-01BC-4215-AA31-1238BEDD1045}" dt="2026-02-13T11:43:37.851" v="2571" actId="1076"/>
          <ac:spMkLst>
            <pc:docMk/>
            <pc:sldMk cId="1052588453" sldId="299"/>
            <ac:spMk id="8" creationId="{C8470CB6-FAF9-55E8-2EFA-B61632D0F4FF}"/>
          </ac:spMkLst>
        </pc:spChg>
        <pc:spChg chg="mod">
          <ac:chgData name="Krijgsman, Frank" userId="8dae3d6a-c7fc-42f3-bca4-44b4d8be9de6" providerId="ADAL" clId="{F7FA0BC0-01BC-4215-AA31-1238BEDD1045}" dt="2026-02-13T12:06:22.738" v="3102" actId="1076"/>
          <ac:spMkLst>
            <pc:docMk/>
            <pc:sldMk cId="1052588453" sldId="299"/>
            <ac:spMk id="17" creationId="{9B3F8266-EAE9-389B-AE92-EC40CF6F9424}"/>
          </ac:spMkLst>
        </pc:spChg>
        <pc:picChg chg="mod">
          <ac:chgData name="Krijgsman, Frank" userId="8dae3d6a-c7fc-42f3-bca4-44b4d8be9de6" providerId="ADAL" clId="{F7FA0BC0-01BC-4215-AA31-1238BEDD1045}" dt="2026-02-13T11:42:37.740" v="2555" actId="1076"/>
          <ac:picMkLst>
            <pc:docMk/>
            <pc:sldMk cId="1052588453" sldId="299"/>
            <ac:picMk id="14" creationId="{3EF7E74D-3B2F-4EEE-EACB-48CB0B9961C4}"/>
          </ac:picMkLst>
        </pc:picChg>
      </pc:sldChg>
      <pc:sldChg chg="modSp add mod ord">
        <pc:chgData name="Krijgsman, Frank" userId="8dae3d6a-c7fc-42f3-bca4-44b4d8be9de6" providerId="ADAL" clId="{F7FA0BC0-01BC-4215-AA31-1238BEDD1045}" dt="2026-02-13T11:45:59.348" v="2594" actId="14100"/>
        <pc:sldMkLst>
          <pc:docMk/>
          <pc:sldMk cId="2990076762" sldId="300"/>
        </pc:sldMkLst>
        <pc:spChg chg="mod">
          <ac:chgData name="Krijgsman, Frank" userId="8dae3d6a-c7fc-42f3-bca4-44b4d8be9de6" providerId="ADAL" clId="{F7FA0BC0-01BC-4215-AA31-1238BEDD1045}" dt="2026-02-13T11:44:55.795" v="2583" actId="14100"/>
          <ac:spMkLst>
            <pc:docMk/>
            <pc:sldMk cId="2990076762" sldId="300"/>
            <ac:spMk id="2" creationId="{DD8BB5D6-AAAD-2483-1263-92C930D400B6}"/>
          </ac:spMkLst>
        </pc:spChg>
        <pc:spChg chg="mod">
          <ac:chgData name="Krijgsman, Frank" userId="8dae3d6a-c7fc-42f3-bca4-44b4d8be9de6" providerId="ADAL" clId="{F7FA0BC0-01BC-4215-AA31-1238BEDD1045}" dt="2026-02-13T11:45:17.834" v="2586" actId="14100"/>
          <ac:spMkLst>
            <pc:docMk/>
            <pc:sldMk cId="2990076762" sldId="300"/>
            <ac:spMk id="3" creationId="{5223E75C-1F94-7B3D-C1E5-06B7DB959B38}"/>
          </ac:spMkLst>
        </pc:spChg>
        <pc:spChg chg="mod">
          <ac:chgData name="Krijgsman, Frank" userId="8dae3d6a-c7fc-42f3-bca4-44b4d8be9de6" providerId="ADAL" clId="{F7FA0BC0-01BC-4215-AA31-1238BEDD1045}" dt="2026-02-13T11:45:26.456" v="2588" actId="14100"/>
          <ac:spMkLst>
            <pc:docMk/>
            <pc:sldMk cId="2990076762" sldId="300"/>
            <ac:spMk id="4" creationId="{AAB67FCD-11E6-D838-43F9-D5DD0E608ED3}"/>
          </ac:spMkLst>
        </pc:spChg>
        <pc:spChg chg="mod">
          <ac:chgData name="Krijgsman, Frank" userId="8dae3d6a-c7fc-42f3-bca4-44b4d8be9de6" providerId="ADAL" clId="{F7FA0BC0-01BC-4215-AA31-1238BEDD1045}" dt="2026-02-13T11:45:59.348" v="2594" actId="14100"/>
          <ac:spMkLst>
            <pc:docMk/>
            <pc:sldMk cId="2990076762" sldId="300"/>
            <ac:spMk id="5" creationId="{758BAE8B-BF29-676F-557F-B39CD937DCA2}"/>
          </ac:spMkLst>
        </pc:spChg>
      </pc:sldChg>
      <pc:sldChg chg="delSp modSp add mod">
        <pc:chgData name="Krijgsman, Frank" userId="8dae3d6a-c7fc-42f3-bca4-44b4d8be9de6" providerId="ADAL" clId="{F7FA0BC0-01BC-4215-AA31-1238BEDD1045}" dt="2026-02-13T11:23:55.802" v="2400" actId="478"/>
        <pc:sldMkLst>
          <pc:docMk/>
          <pc:sldMk cId="134581994" sldId="302"/>
        </pc:sldMkLst>
        <pc:picChg chg="mod">
          <ac:chgData name="Krijgsman, Frank" userId="8dae3d6a-c7fc-42f3-bca4-44b4d8be9de6" providerId="ADAL" clId="{F7FA0BC0-01BC-4215-AA31-1238BEDD1045}" dt="2026-02-13T11:23:36.462" v="2398" actId="14826"/>
          <ac:picMkLst>
            <pc:docMk/>
            <pc:sldMk cId="134581994" sldId="302"/>
            <ac:picMk id="18" creationId="{7D0D0834-27B5-DBB7-EDB3-8A7E5F335F35}"/>
          </ac:picMkLst>
        </pc:picChg>
      </pc:sldChg>
      <pc:sldChg chg="modSp add mod">
        <pc:chgData name="Krijgsman, Frank" userId="8dae3d6a-c7fc-42f3-bca4-44b4d8be9de6" providerId="ADAL" clId="{F7FA0BC0-01BC-4215-AA31-1238BEDD1045}" dt="2026-02-13T11:27:18.505" v="2415" actId="14100"/>
        <pc:sldMkLst>
          <pc:docMk/>
          <pc:sldMk cId="2788506625" sldId="303"/>
        </pc:sldMkLst>
        <pc:spChg chg="mod">
          <ac:chgData name="Krijgsman, Frank" userId="8dae3d6a-c7fc-42f3-bca4-44b4d8be9de6" providerId="ADAL" clId="{F7FA0BC0-01BC-4215-AA31-1238BEDD1045}" dt="2026-02-13T11:27:07.069" v="2413" actId="14100"/>
          <ac:spMkLst>
            <pc:docMk/>
            <pc:sldMk cId="2788506625" sldId="303"/>
            <ac:spMk id="15" creationId="{03FA230A-F4E6-C182-D602-C773FD2D23FE}"/>
          </ac:spMkLst>
        </pc:spChg>
        <pc:spChg chg="mod">
          <ac:chgData name="Krijgsman, Frank" userId="8dae3d6a-c7fc-42f3-bca4-44b4d8be9de6" providerId="ADAL" clId="{F7FA0BC0-01BC-4215-AA31-1238BEDD1045}" dt="2026-02-13T11:27:10.105" v="2414" actId="14100"/>
          <ac:spMkLst>
            <pc:docMk/>
            <pc:sldMk cId="2788506625" sldId="303"/>
            <ac:spMk id="16" creationId="{F157780D-E804-8F3C-8B79-9DCC36F8157B}"/>
          </ac:spMkLst>
        </pc:spChg>
        <pc:spChg chg="mod">
          <ac:chgData name="Krijgsman, Frank" userId="8dae3d6a-c7fc-42f3-bca4-44b4d8be9de6" providerId="ADAL" clId="{F7FA0BC0-01BC-4215-AA31-1238BEDD1045}" dt="2026-02-13T11:27:18.505" v="2415" actId="14100"/>
          <ac:spMkLst>
            <pc:docMk/>
            <pc:sldMk cId="2788506625" sldId="303"/>
            <ac:spMk id="17" creationId="{E6271223-75DA-E2F8-12DA-6520630748F0}"/>
          </ac:spMkLst>
        </pc:spChg>
        <pc:spChg chg="mod">
          <ac:chgData name="Krijgsman, Frank" userId="8dae3d6a-c7fc-42f3-bca4-44b4d8be9de6" providerId="ADAL" clId="{F7FA0BC0-01BC-4215-AA31-1238BEDD1045}" dt="2026-02-13T11:25:37.108" v="2405" actId="1076"/>
          <ac:spMkLst>
            <pc:docMk/>
            <pc:sldMk cId="2788506625" sldId="303"/>
            <ac:spMk id="18" creationId="{33C8C40B-8F57-7550-10E0-E78FEB3D0C48}"/>
          </ac:spMkLst>
        </pc:spChg>
        <pc:picChg chg="mod">
          <ac:chgData name="Krijgsman, Frank" userId="8dae3d6a-c7fc-42f3-bca4-44b4d8be9de6" providerId="ADAL" clId="{F7FA0BC0-01BC-4215-AA31-1238BEDD1045}" dt="2026-02-13T11:26:58.173" v="2412" actId="14826"/>
          <ac:picMkLst>
            <pc:docMk/>
            <pc:sldMk cId="2788506625" sldId="303"/>
            <ac:picMk id="14" creationId="{8518301E-014F-CB17-1D5B-7BBDFC02DDCB}"/>
          </ac:picMkLst>
        </pc:picChg>
      </pc:sldChg>
      <pc:sldChg chg="addSp delSp modSp add mod">
        <pc:chgData name="Krijgsman, Frank" userId="8dae3d6a-c7fc-42f3-bca4-44b4d8be9de6" providerId="ADAL" clId="{F7FA0BC0-01BC-4215-AA31-1238BEDD1045}" dt="2026-02-13T11:30:58.674" v="2477" actId="20577"/>
        <pc:sldMkLst>
          <pc:docMk/>
          <pc:sldMk cId="1480233865" sldId="304"/>
        </pc:sldMkLst>
        <pc:spChg chg="add mod">
          <ac:chgData name="Krijgsman, Frank" userId="8dae3d6a-c7fc-42f3-bca4-44b4d8be9de6" providerId="ADAL" clId="{F7FA0BC0-01BC-4215-AA31-1238BEDD1045}" dt="2026-02-13T11:30:58.674" v="2477" actId="20577"/>
          <ac:spMkLst>
            <pc:docMk/>
            <pc:sldMk cId="1480233865" sldId="304"/>
            <ac:spMk id="2" creationId="{E82EA9B6-92FD-550B-897F-EB5F58A144DA}"/>
          </ac:spMkLst>
        </pc:spChg>
        <pc:picChg chg="mod">
          <ac:chgData name="Krijgsman, Frank" userId="8dae3d6a-c7fc-42f3-bca4-44b4d8be9de6" providerId="ADAL" clId="{F7FA0BC0-01BC-4215-AA31-1238BEDD1045}" dt="2026-02-13T11:28:28.159" v="2419" actId="14826"/>
          <ac:picMkLst>
            <pc:docMk/>
            <pc:sldMk cId="1480233865" sldId="304"/>
            <ac:picMk id="14" creationId="{D22938C9-B71E-C55C-B6D9-1AE7049BD34B}"/>
          </ac:picMkLst>
        </pc:picChg>
      </pc:sldChg>
      <pc:sldChg chg="delSp modSp add mod">
        <pc:chgData name="Krijgsman, Frank" userId="8dae3d6a-c7fc-42f3-bca4-44b4d8be9de6" providerId="ADAL" clId="{F7FA0BC0-01BC-4215-AA31-1238BEDD1045}" dt="2026-02-13T11:30:25.040" v="2454" actId="1076"/>
        <pc:sldMkLst>
          <pc:docMk/>
          <pc:sldMk cId="4290464901" sldId="305"/>
        </pc:sldMkLst>
        <pc:spChg chg="mod">
          <ac:chgData name="Krijgsman, Frank" userId="8dae3d6a-c7fc-42f3-bca4-44b4d8be9de6" providerId="ADAL" clId="{F7FA0BC0-01BC-4215-AA31-1238BEDD1045}" dt="2026-02-13T11:30:25.040" v="2454" actId="1076"/>
          <ac:spMkLst>
            <pc:docMk/>
            <pc:sldMk cId="4290464901" sldId="305"/>
            <ac:spMk id="17" creationId="{134B9474-4210-1E45-3623-A090FEE607B4}"/>
          </ac:spMkLst>
        </pc:spChg>
        <pc:picChg chg="mod">
          <ac:chgData name="Krijgsman, Frank" userId="8dae3d6a-c7fc-42f3-bca4-44b4d8be9de6" providerId="ADAL" clId="{F7FA0BC0-01BC-4215-AA31-1238BEDD1045}" dt="2026-02-13T11:29:58.267" v="2450" actId="1036"/>
          <ac:picMkLst>
            <pc:docMk/>
            <pc:sldMk cId="4290464901" sldId="305"/>
            <ac:picMk id="14" creationId="{EFD73D0F-01A2-5808-B2CC-39F7FF8A91E8}"/>
          </ac:picMkLst>
        </pc:picChg>
      </pc:sldChg>
      <pc:sldChg chg="delSp modSp add mod">
        <pc:chgData name="Krijgsman, Frank" userId="8dae3d6a-c7fc-42f3-bca4-44b4d8be9de6" providerId="ADAL" clId="{F7FA0BC0-01BC-4215-AA31-1238BEDD1045}" dt="2026-02-13T12:05:22.448" v="3098" actId="1076"/>
        <pc:sldMkLst>
          <pc:docMk/>
          <pc:sldMk cId="2636118993" sldId="306"/>
        </pc:sldMkLst>
        <pc:spChg chg="mod">
          <ac:chgData name="Krijgsman, Frank" userId="8dae3d6a-c7fc-42f3-bca4-44b4d8be9de6" providerId="ADAL" clId="{F7FA0BC0-01BC-4215-AA31-1238BEDD1045}" dt="2026-02-13T12:05:22.448" v="3098" actId="1076"/>
          <ac:spMkLst>
            <pc:docMk/>
            <pc:sldMk cId="2636118993" sldId="306"/>
            <ac:spMk id="15" creationId="{96939357-A494-4C54-E536-10CBA7A4154F}"/>
          </ac:spMkLst>
        </pc:spChg>
        <pc:picChg chg="mod">
          <ac:chgData name="Krijgsman, Frank" userId="8dae3d6a-c7fc-42f3-bca4-44b4d8be9de6" providerId="ADAL" clId="{F7FA0BC0-01BC-4215-AA31-1238BEDD1045}" dt="2026-02-13T11:37:39.325" v="2516" actId="14826"/>
          <ac:picMkLst>
            <pc:docMk/>
            <pc:sldMk cId="2636118993" sldId="306"/>
            <ac:picMk id="14" creationId="{2B9F9811-C11F-692B-9CD8-C1CB20E4B576}"/>
          </ac:picMkLst>
        </pc:picChg>
      </pc:sldChg>
      <pc:sldChg chg="modSp add mod">
        <pc:chgData name="Krijgsman, Frank" userId="8dae3d6a-c7fc-42f3-bca4-44b4d8be9de6" providerId="ADAL" clId="{F7FA0BC0-01BC-4215-AA31-1238BEDD1045}" dt="2026-02-13T11:38:45.392" v="2530" actId="1076"/>
        <pc:sldMkLst>
          <pc:docMk/>
          <pc:sldMk cId="2123596327" sldId="307"/>
        </pc:sldMkLst>
        <pc:spChg chg="mod">
          <ac:chgData name="Krijgsman, Frank" userId="8dae3d6a-c7fc-42f3-bca4-44b4d8be9de6" providerId="ADAL" clId="{F7FA0BC0-01BC-4215-AA31-1238BEDD1045}" dt="2026-02-13T11:38:45.392" v="2530" actId="1076"/>
          <ac:spMkLst>
            <pc:docMk/>
            <pc:sldMk cId="2123596327" sldId="307"/>
            <ac:spMk id="14" creationId="{547DB751-7AF3-ACC8-755A-33E200CB8CB1}"/>
          </ac:spMkLst>
        </pc:spChg>
        <pc:picChg chg="mod">
          <ac:chgData name="Krijgsman, Frank" userId="8dae3d6a-c7fc-42f3-bca4-44b4d8be9de6" providerId="ADAL" clId="{F7FA0BC0-01BC-4215-AA31-1238BEDD1045}" dt="2026-02-13T11:38:37.689" v="2529" actId="14826"/>
          <ac:picMkLst>
            <pc:docMk/>
            <pc:sldMk cId="2123596327" sldId="307"/>
            <ac:picMk id="13" creationId="{AF2B2137-F450-18FB-35BE-EC0078BCF338}"/>
          </ac:picMkLst>
        </pc:picChg>
      </pc:sldChg>
      <pc:sldChg chg="modSp add mod">
        <pc:chgData name="Krijgsman, Frank" userId="8dae3d6a-c7fc-42f3-bca4-44b4d8be9de6" providerId="ADAL" clId="{F7FA0BC0-01BC-4215-AA31-1238BEDD1045}" dt="2026-02-13T11:40:00.628" v="2542" actId="20577"/>
        <pc:sldMkLst>
          <pc:docMk/>
          <pc:sldMk cId="2108056154" sldId="308"/>
        </pc:sldMkLst>
        <pc:spChg chg="mod">
          <ac:chgData name="Krijgsman, Frank" userId="8dae3d6a-c7fc-42f3-bca4-44b4d8be9de6" providerId="ADAL" clId="{F7FA0BC0-01BC-4215-AA31-1238BEDD1045}" dt="2026-02-13T11:40:00.628" v="2542" actId="20577"/>
          <ac:spMkLst>
            <pc:docMk/>
            <pc:sldMk cId="2108056154" sldId="308"/>
            <ac:spMk id="14" creationId="{5716664E-43EF-E4CC-822D-626749EA3384}"/>
          </ac:spMkLst>
        </pc:spChg>
        <pc:picChg chg="mod">
          <ac:chgData name="Krijgsman, Frank" userId="8dae3d6a-c7fc-42f3-bca4-44b4d8be9de6" providerId="ADAL" clId="{F7FA0BC0-01BC-4215-AA31-1238BEDD1045}" dt="2026-02-13T11:39:45.618" v="2531" actId="14826"/>
          <ac:picMkLst>
            <pc:docMk/>
            <pc:sldMk cId="2108056154" sldId="308"/>
            <ac:picMk id="13" creationId="{B6BCC034-F4D7-9C4B-F3B6-412A24592419}"/>
          </ac:picMkLst>
        </pc:picChg>
      </pc:sldChg>
      <pc:sldChg chg="addSp delSp modSp add mod ord modNotesTx">
        <pc:chgData name="Krijgsman, Frank" userId="8dae3d6a-c7fc-42f3-bca4-44b4d8be9de6" providerId="ADAL" clId="{F7FA0BC0-01BC-4215-AA31-1238BEDD1045}" dt="2026-02-13T12:01:37.075" v="2897" actId="20577"/>
        <pc:sldMkLst>
          <pc:docMk/>
          <pc:sldMk cId="3915981873" sldId="310"/>
        </pc:sldMkLst>
        <pc:spChg chg="add mod">
          <ac:chgData name="Krijgsman, Frank" userId="8dae3d6a-c7fc-42f3-bca4-44b4d8be9de6" providerId="ADAL" clId="{F7FA0BC0-01BC-4215-AA31-1238BEDD1045}" dt="2026-02-11T12:21:06.590" v="1666" actId="108"/>
          <ac:spMkLst>
            <pc:docMk/>
            <pc:sldMk cId="3915981873" sldId="310"/>
            <ac:spMk id="14" creationId="{8AE467AC-E893-0E7C-1510-00C58AB9B899}"/>
          </ac:spMkLst>
        </pc:spChg>
        <pc:picChg chg="mod">
          <ac:chgData name="Krijgsman, Frank" userId="8dae3d6a-c7fc-42f3-bca4-44b4d8be9de6" providerId="ADAL" clId="{F7FA0BC0-01BC-4215-AA31-1238BEDD1045}" dt="2026-02-11T11:55:46.217" v="1463" actId="14861"/>
          <ac:picMkLst>
            <pc:docMk/>
            <pc:sldMk cId="3915981873" sldId="310"/>
            <ac:picMk id="16" creationId="{AAE8BAE3-9C73-7C12-2F5B-BE9E14CD6E3E}"/>
          </ac:picMkLst>
        </pc:picChg>
      </pc:sldChg>
      <pc:sldChg chg="modSp add mod ord">
        <pc:chgData name="Krijgsman, Frank" userId="8dae3d6a-c7fc-42f3-bca4-44b4d8be9de6" providerId="ADAL" clId="{F7FA0BC0-01BC-4215-AA31-1238BEDD1045}" dt="2026-02-13T10:54:40.720" v="2200" actId="20577"/>
        <pc:sldMkLst>
          <pc:docMk/>
          <pc:sldMk cId="45366271" sldId="311"/>
        </pc:sldMkLst>
        <pc:spChg chg="mod">
          <ac:chgData name="Krijgsman, Frank" userId="8dae3d6a-c7fc-42f3-bca4-44b4d8be9de6" providerId="ADAL" clId="{F7FA0BC0-01BC-4215-AA31-1238BEDD1045}" dt="2026-02-13T10:54:40.720" v="2200" actId="20577"/>
          <ac:spMkLst>
            <pc:docMk/>
            <pc:sldMk cId="45366271" sldId="311"/>
            <ac:spMk id="3" creationId="{28D54B90-2E46-D3C3-C638-01E4FB14A484}"/>
          </ac:spMkLst>
        </pc:spChg>
        <pc:spChg chg="mod">
          <ac:chgData name="Krijgsman, Frank" userId="8dae3d6a-c7fc-42f3-bca4-44b4d8be9de6" providerId="ADAL" clId="{F7FA0BC0-01BC-4215-AA31-1238BEDD1045}" dt="2026-02-11T11:01:24.244" v="538" actId="20577"/>
          <ac:spMkLst>
            <pc:docMk/>
            <pc:sldMk cId="45366271" sldId="311"/>
            <ac:spMk id="19" creationId="{6F69EE90-7D0E-4CA5-0AB0-A9A99868D74D}"/>
          </ac:spMkLst>
        </pc:spChg>
      </pc:sldChg>
      <pc:sldChg chg="modSp add mod ord">
        <pc:chgData name="Krijgsman, Frank" userId="8dae3d6a-c7fc-42f3-bca4-44b4d8be9de6" providerId="ADAL" clId="{F7FA0BC0-01BC-4215-AA31-1238BEDD1045}" dt="2026-02-16T11:14:05.714" v="3350" actId="14826"/>
        <pc:sldMkLst>
          <pc:docMk/>
          <pc:sldMk cId="3951964540" sldId="313"/>
        </pc:sldMkLst>
        <pc:spChg chg="mod">
          <ac:chgData name="Krijgsman, Frank" userId="8dae3d6a-c7fc-42f3-bca4-44b4d8be9de6" providerId="ADAL" clId="{F7FA0BC0-01BC-4215-AA31-1238BEDD1045}" dt="2026-02-13T10:53:51.386" v="2179" actId="20577"/>
          <ac:spMkLst>
            <pc:docMk/>
            <pc:sldMk cId="3951964540" sldId="313"/>
            <ac:spMk id="3" creationId="{10432CEB-03CA-9EB3-8F9B-D8FA300C9DDE}"/>
          </ac:spMkLst>
        </pc:spChg>
        <pc:picChg chg="mod">
          <ac:chgData name="Krijgsman, Frank" userId="8dae3d6a-c7fc-42f3-bca4-44b4d8be9de6" providerId="ADAL" clId="{F7FA0BC0-01BC-4215-AA31-1238BEDD1045}" dt="2026-02-16T11:14:05.714" v="3350" actId="14826"/>
          <ac:picMkLst>
            <pc:docMk/>
            <pc:sldMk cId="3951964540" sldId="313"/>
            <ac:picMk id="17" creationId="{357FBBE7-3D50-14A6-11E8-92BE3E8ECA93}"/>
          </ac:picMkLst>
        </pc:picChg>
      </pc:sldChg>
      <pc:sldChg chg="modSp add mod ord">
        <pc:chgData name="Krijgsman, Frank" userId="8dae3d6a-c7fc-42f3-bca4-44b4d8be9de6" providerId="ADAL" clId="{F7FA0BC0-01BC-4215-AA31-1238BEDD1045}" dt="2026-02-13T10:56:30.742" v="2239" actId="20577"/>
        <pc:sldMkLst>
          <pc:docMk/>
          <pc:sldMk cId="2641646249" sldId="314"/>
        </pc:sldMkLst>
        <pc:spChg chg="mod">
          <ac:chgData name="Krijgsman, Frank" userId="8dae3d6a-c7fc-42f3-bca4-44b4d8be9de6" providerId="ADAL" clId="{F7FA0BC0-01BC-4215-AA31-1238BEDD1045}" dt="2026-02-13T10:56:30.742" v="2239" actId="20577"/>
          <ac:spMkLst>
            <pc:docMk/>
            <pc:sldMk cId="2641646249" sldId="314"/>
            <ac:spMk id="3" creationId="{E5AD63FE-2CAF-225A-ADD5-279075773015}"/>
          </ac:spMkLst>
        </pc:spChg>
        <pc:spChg chg="mod">
          <ac:chgData name="Krijgsman, Frank" userId="8dae3d6a-c7fc-42f3-bca4-44b4d8be9de6" providerId="ADAL" clId="{F7FA0BC0-01BC-4215-AA31-1238BEDD1045}" dt="2026-02-11T10:57:17.448" v="504" actId="14100"/>
          <ac:spMkLst>
            <pc:docMk/>
            <pc:sldMk cId="2641646249" sldId="314"/>
            <ac:spMk id="19" creationId="{38497EC7-7C0D-CE08-4541-1EA541BB3753}"/>
          </ac:spMkLst>
        </pc:spChg>
        <pc:picChg chg="mod">
          <ac:chgData name="Krijgsman, Frank" userId="8dae3d6a-c7fc-42f3-bca4-44b4d8be9de6" providerId="ADAL" clId="{F7FA0BC0-01BC-4215-AA31-1238BEDD1045}" dt="2026-02-11T10:57:55.256" v="505" actId="14826"/>
          <ac:picMkLst>
            <pc:docMk/>
            <pc:sldMk cId="2641646249" sldId="314"/>
            <ac:picMk id="17" creationId="{9C5A3877-C4F2-0188-8D30-47C314A808A4}"/>
          </ac:picMkLst>
        </pc:picChg>
      </pc:sldChg>
      <pc:sldChg chg="modSp add mod ord">
        <pc:chgData name="Krijgsman, Frank" userId="8dae3d6a-c7fc-42f3-bca4-44b4d8be9de6" providerId="ADAL" clId="{F7FA0BC0-01BC-4215-AA31-1238BEDD1045}" dt="2026-02-13T10:56:21.938" v="2229" actId="20577"/>
        <pc:sldMkLst>
          <pc:docMk/>
          <pc:sldMk cId="1934083539" sldId="315"/>
        </pc:sldMkLst>
        <pc:spChg chg="mod">
          <ac:chgData name="Krijgsman, Frank" userId="8dae3d6a-c7fc-42f3-bca4-44b4d8be9de6" providerId="ADAL" clId="{F7FA0BC0-01BC-4215-AA31-1238BEDD1045}" dt="2026-02-13T10:56:21.938" v="2229" actId="20577"/>
          <ac:spMkLst>
            <pc:docMk/>
            <pc:sldMk cId="1934083539" sldId="315"/>
            <ac:spMk id="3" creationId="{25A27867-9815-CA7A-631D-EF9252798020}"/>
          </ac:spMkLst>
        </pc:spChg>
        <pc:spChg chg="mod">
          <ac:chgData name="Krijgsman, Frank" userId="8dae3d6a-c7fc-42f3-bca4-44b4d8be9de6" providerId="ADAL" clId="{F7FA0BC0-01BC-4215-AA31-1238BEDD1045}" dt="2026-02-11T11:00:39.166" v="507"/>
          <ac:spMkLst>
            <pc:docMk/>
            <pc:sldMk cId="1934083539" sldId="315"/>
            <ac:spMk id="16" creationId="{9751A907-2680-5B0E-1295-D419BB37AA45}"/>
          </ac:spMkLst>
        </pc:spChg>
        <pc:spChg chg="mod">
          <ac:chgData name="Krijgsman, Frank" userId="8dae3d6a-c7fc-42f3-bca4-44b4d8be9de6" providerId="ADAL" clId="{F7FA0BC0-01BC-4215-AA31-1238BEDD1045}" dt="2026-02-11T11:00:43.352" v="508" actId="14100"/>
          <ac:spMkLst>
            <pc:docMk/>
            <pc:sldMk cId="1934083539" sldId="315"/>
            <ac:spMk id="19" creationId="{EFDF2109-B7D9-BF2E-AB20-62552F632F48}"/>
          </ac:spMkLst>
        </pc:spChg>
        <pc:grpChg chg="mod">
          <ac:chgData name="Krijgsman, Frank" userId="8dae3d6a-c7fc-42f3-bca4-44b4d8be9de6" providerId="ADAL" clId="{F7FA0BC0-01BC-4215-AA31-1238BEDD1045}" dt="2026-02-11T11:00:39.166" v="507"/>
          <ac:grpSpMkLst>
            <pc:docMk/>
            <pc:sldMk cId="1934083539" sldId="315"/>
            <ac:grpSpMk id="24" creationId="{D9409899-A415-4D4B-3B69-3E953830CF39}"/>
          </ac:grpSpMkLst>
        </pc:grpChg>
        <pc:picChg chg="mod">
          <ac:chgData name="Krijgsman, Frank" userId="8dae3d6a-c7fc-42f3-bca4-44b4d8be9de6" providerId="ADAL" clId="{F7FA0BC0-01BC-4215-AA31-1238BEDD1045}" dt="2026-02-11T11:00:39.166" v="507"/>
          <ac:picMkLst>
            <pc:docMk/>
            <pc:sldMk cId="1934083539" sldId="315"/>
            <ac:picMk id="17" creationId="{CB39F1CD-A77C-75D4-673A-55290FE86245}"/>
          </ac:picMkLst>
        </pc:picChg>
      </pc:sldChg>
      <pc:sldChg chg="modSp add mod">
        <pc:chgData name="Krijgsman, Frank" userId="8dae3d6a-c7fc-42f3-bca4-44b4d8be9de6" providerId="ADAL" clId="{F7FA0BC0-01BC-4215-AA31-1238BEDD1045}" dt="2026-02-11T11:18:03.107" v="681" actId="14826"/>
        <pc:sldMkLst>
          <pc:docMk/>
          <pc:sldMk cId="1742749873" sldId="316"/>
        </pc:sldMkLst>
        <pc:spChg chg="mod">
          <ac:chgData name="Krijgsman, Frank" userId="8dae3d6a-c7fc-42f3-bca4-44b4d8be9de6" providerId="ADAL" clId="{F7FA0BC0-01BC-4215-AA31-1238BEDD1045}" dt="2026-02-11T11:16:55.828" v="680" actId="20577"/>
          <ac:spMkLst>
            <pc:docMk/>
            <pc:sldMk cId="1742749873" sldId="316"/>
            <ac:spMk id="19" creationId="{9CD0F67C-94E6-46EE-BF3A-9BECD4088351}"/>
          </ac:spMkLst>
        </pc:spChg>
        <pc:picChg chg="mod">
          <ac:chgData name="Krijgsman, Frank" userId="8dae3d6a-c7fc-42f3-bca4-44b4d8be9de6" providerId="ADAL" clId="{F7FA0BC0-01BC-4215-AA31-1238BEDD1045}" dt="2026-02-11T11:18:03.107" v="681" actId="14826"/>
          <ac:picMkLst>
            <pc:docMk/>
            <pc:sldMk cId="1742749873" sldId="316"/>
            <ac:picMk id="17" creationId="{52819875-F68E-71EE-E947-CB3A78EFF477}"/>
          </ac:picMkLst>
        </pc:picChg>
      </pc:sldChg>
      <pc:sldChg chg="modSp add mod">
        <pc:chgData name="Krijgsman, Frank" userId="8dae3d6a-c7fc-42f3-bca4-44b4d8be9de6" providerId="ADAL" clId="{F7FA0BC0-01BC-4215-AA31-1238BEDD1045}" dt="2026-02-11T11:29:01.584" v="1074" actId="14826"/>
        <pc:sldMkLst>
          <pc:docMk/>
          <pc:sldMk cId="3734060887" sldId="317"/>
        </pc:sldMkLst>
        <pc:spChg chg="mod">
          <ac:chgData name="Krijgsman, Frank" userId="8dae3d6a-c7fc-42f3-bca4-44b4d8be9de6" providerId="ADAL" clId="{F7FA0BC0-01BC-4215-AA31-1238BEDD1045}" dt="2026-02-11T11:20:44.254" v="704" actId="20577"/>
          <ac:spMkLst>
            <pc:docMk/>
            <pc:sldMk cId="3734060887" sldId="317"/>
            <ac:spMk id="19" creationId="{DA429694-3F78-845F-A25E-3B282CF4288C}"/>
          </ac:spMkLst>
        </pc:spChg>
        <pc:picChg chg="mod">
          <ac:chgData name="Krijgsman, Frank" userId="8dae3d6a-c7fc-42f3-bca4-44b4d8be9de6" providerId="ADAL" clId="{F7FA0BC0-01BC-4215-AA31-1238BEDD1045}" dt="2026-02-11T11:29:01.584" v="1074" actId="14826"/>
          <ac:picMkLst>
            <pc:docMk/>
            <pc:sldMk cId="3734060887" sldId="317"/>
            <ac:picMk id="17" creationId="{C8053FF4-E28E-EA37-13A0-F0164FB23B37}"/>
          </ac:picMkLst>
        </pc:picChg>
      </pc:sldChg>
      <pc:sldChg chg="modSp add mod">
        <pc:chgData name="Krijgsman, Frank" userId="8dae3d6a-c7fc-42f3-bca4-44b4d8be9de6" providerId="ADAL" clId="{F7FA0BC0-01BC-4215-AA31-1238BEDD1045}" dt="2026-02-11T11:32:30.597" v="1112" actId="20577"/>
        <pc:sldMkLst>
          <pc:docMk/>
          <pc:sldMk cId="3481727983" sldId="318"/>
        </pc:sldMkLst>
        <pc:spChg chg="mod">
          <ac:chgData name="Krijgsman, Frank" userId="8dae3d6a-c7fc-42f3-bca4-44b4d8be9de6" providerId="ADAL" clId="{F7FA0BC0-01BC-4215-AA31-1238BEDD1045}" dt="2026-02-11T11:32:30.597" v="1112" actId="20577"/>
          <ac:spMkLst>
            <pc:docMk/>
            <pc:sldMk cId="3481727983" sldId="318"/>
            <ac:spMk id="19" creationId="{8BD87EF5-E1B9-7354-3789-1870B4D7FBE0}"/>
          </ac:spMkLst>
        </pc:spChg>
        <pc:picChg chg="mod">
          <ac:chgData name="Krijgsman, Frank" userId="8dae3d6a-c7fc-42f3-bca4-44b4d8be9de6" providerId="ADAL" clId="{F7FA0BC0-01BC-4215-AA31-1238BEDD1045}" dt="2026-02-11T11:31:53.540" v="1075" actId="14826"/>
          <ac:picMkLst>
            <pc:docMk/>
            <pc:sldMk cId="3481727983" sldId="318"/>
            <ac:picMk id="17" creationId="{8BF3525E-A47F-9538-9009-9535312457A7}"/>
          </ac:picMkLst>
        </pc:picChg>
      </pc:sldChg>
      <pc:sldChg chg="addSp delSp modSp add mod ord">
        <pc:chgData name="Krijgsman, Frank" userId="8dae3d6a-c7fc-42f3-bca4-44b4d8be9de6" providerId="ADAL" clId="{F7FA0BC0-01BC-4215-AA31-1238BEDD1045}" dt="2026-02-16T11:17:33.454" v="3388" actId="20577"/>
        <pc:sldMkLst>
          <pc:docMk/>
          <pc:sldMk cId="2494978425" sldId="320"/>
        </pc:sldMkLst>
        <pc:spChg chg="mod">
          <ac:chgData name="Krijgsman, Frank" userId="8dae3d6a-c7fc-42f3-bca4-44b4d8be9de6" providerId="ADAL" clId="{F7FA0BC0-01BC-4215-AA31-1238BEDD1045}" dt="2026-02-13T10:55:02.767" v="2203" actId="6549"/>
          <ac:spMkLst>
            <pc:docMk/>
            <pc:sldMk cId="2494978425" sldId="320"/>
            <ac:spMk id="3" creationId="{9D1BDF43-332D-F25A-10D8-BB969A9562B7}"/>
          </ac:spMkLst>
        </pc:spChg>
        <pc:spChg chg="add mod">
          <ac:chgData name="Krijgsman, Frank" userId="8dae3d6a-c7fc-42f3-bca4-44b4d8be9de6" providerId="ADAL" clId="{F7FA0BC0-01BC-4215-AA31-1238BEDD1045}" dt="2026-02-16T11:17:33.454" v="3388" actId="20577"/>
          <ac:spMkLst>
            <pc:docMk/>
            <pc:sldMk cId="2494978425" sldId="320"/>
            <ac:spMk id="13" creationId="{F6D2BDB0-4D87-84E8-EC6B-DA5C61778932}"/>
          </ac:spMkLst>
        </pc:spChg>
      </pc:sldChg>
      <pc:sldChg chg="modSp add mod">
        <pc:chgData name="Krijgsman, Frank" userId="8dae3d6a-c7fc-42f3-bca4-44b4d8be9de6" providerId="ADAL" clId="{F7FA0BC0-01BC-4215-AA31-1238BEDD1045}" dt="2026-02-13T10:57:36.220" v="2259" actId="20577"/>
        <pc:sldMkLst>
          <pc:docMk/>
          <pc:sldMk cId="3927219861" sldId="321"/>
        </pc:sldMkLst>
        <pc:spChg chg="mod">
          <ac:chgData name="Krijgsman, Frank" userId="8dae3d6a-c7fc-42f3-bca4-44b4d8be9de6" providerId="ADAL" clId="{F7FA0BC0-01BC-4215-AA31-1238BEDD1045}" dt="2026-02-13T10:57:36.220" v="2259" actId="20577"/>
          <ac:spMkLst>
            <pc:docMk/>
            <pc:sldMk cId="3927219861" sldId="321"/>
            <ac:spMk id="3" creationId="{7083F0C7-10A6-0C02-EAA7-C868CE1F3040}"/>
          </ac:spMkLst>
        </pc:spChg>
      </pc:sldChg>
      <pc:sldChg chg="modSp add mod ord modNotesTx">
        <pc:chgData name="Krijgsman, Frank" userId="8dae3d6a-c7fc-42f3-bca4-44b4d8be9de6" providerId="ADAL" clId="{F7FA0BC0-01BC-4215-AA31-1238BEDD1045}" dt="2026-02-13T12:03:15.669" v="3025" actId="20577"/>
        <pc:sldMkLst>
          <pc:docMk/>
          <pc:sldMk cId="3332092903" sldId="322"/>
        </pc:sldMkLst>
        <pc:spChg chg="mod">
          <ac:chgData name="Krijgsman, Frank" userId="8dae3d6a-c7fc-42f3-bca4-44b4d8be9de6" providerId="ADAL" clId="{F7FA0BC0-01BC-4215-AA31-1238BEDD1045}" dt="2026-02-11T11:39:31.495" v="1215" actId="20577"/>
          <ac:spMkLst>
            <pc:docMk/>
            <pc:sldMk cId="3332092903" sldId="322"/>
            <ac:spMk id="3" creationId="{4F5822C2-51BA-8F0B-D96E-639E14CAB715}"/>
          </ac:spMkLst>
        </pc:spChg>
        <pc:spChg chg="mod">
          <ac:chgData name="Krijgsman, Frank" userId="8dae3d6a-c7fc-42f3-bca4-44b4d8be9de6" providerId="ADAL" clId="{F7FA0BC0-01BC-4215-AA31-1238BEDD1045}" dt="2026-02-11T11:43:06.784" v="1287" actId="6549"/>
          <ac:spMkLst>
            <pc:docMk/>
            <pc:sldMk cId="3332092903" sldId="322"/>
            <ac:spMk id="17" creationId="{E24980D8-BC00-4B58-1229-817DD0254475}"/>
          </ac:spMkLst>
        </pc:spChg>
        <pc:picChg chg="mod">
          <ac:chgData name="Krijgsman, Frank" userId="8dae3d6a-c7fc-42f3-bca4-44b4d8be9de6" providerId="ADAL" clId="{F7FA0BC0-01BC-4215-AA31-1238BEDD1045}" dt="2026-02-11T11:56:04.603" v="1465" actId="14861"/>
          <ac:picMkLst>
            <pc:docMk/>
            <pc:sldMk cId="3332092903" sldId="322"/>
            <ac:picMk id="16" creationId="{F7C788D1-79CF-F771-79E6-50B8345FC504}"/>
          </ac:picMkLst>
        </pc:picChg>
      </pc:sldChg>
      <pc:sldChg chg="modSp add mod modNotesTx">
        <pc:chgData name="Krijgsman, Frank" userId="8dae3d6a-c7fc-42f3-bca4-44b4d8be9de6" providerId="ADAL" clId="{F7FA0BC0-01BC-4215-AA31-1238BEDD1045}" dt="2026-02-16T11:03:35.904" v="3336"/>
        <pc:sldMkLst>
          <pc:docMk/>
          <pc:sldMk cId="2983401134" sldId="325"/>
        </pc:sldMkLst>
        <pc:spChg chg="mod">
          <ac:chgData name="Krijgsman, Frank" userId="8dae3d6a-c7fc-42f3-bca4-44b4d8be9de6" providerId="ADAL" clId="{F7FA0BC0-01BC-4215-AA31-1238BEDD1045}" dt="2026-02-16T11:03:35.904" v="3336"/>
          <ac:spMkLst>
            <pc:docMk/>
            <pc:sldMk cId="2983401134" sldId="325"/>
            <ac:spMk id="17" creationId="{4CE1B51F-CD24-DC8B-D869-C66CDE88714E}"/>
          </ac:spMkLst>
        </pc:spChg>
        <pc:picChg chg="mod">
          <ac:chgData name="Krijgsman, Frank" userId="8dae3d6a-c7fc-42f3-bca4-44b4d8be9de6" providerId="ADAL" clId="{F7FA0BC0-01BC-4215-AA31-1238BEDD1045}" dt="2026-02-11T11:55:59.593" v="1464" actId="14861"/>
          <ac:picMkLst>
            <pc:docMk/>
            <pc:sldMk cId="2983401134" sldId="325"/>
            <ac:picMk id="14" creationId="{BC5057D3-7D2C-309E-D9E7-724C2AA600CA}"/>
          </ac:picMkLst>
        </pc:picChg>
      </pc:sldChg>
      <pc:sldChg chg="addSp delSp modSp add mod">
        <pc:chgData name="Krijgsman, Frank" userId="8dae3d6a-c7fc-42f3-bca4-44b4d8be9de6" providerId="ADAL" clId="{F7FA0BC0-01BC-4215-AA31-1238BEDD1045}" dt="2026-02-11T13:09:37.707" v="1698" actId="20577"/>
        <pc:sldMkLst>
          <pc:docMk/>
          <pc:sldMk cId="3192641415" sldId="326"/>
        </pc:sldMkLst>
        <pc:spChg chg="mod">
          <ac:chgData name="Krijgsman, Frank" userId="8dae3d6a-c7fc-42f3-bca4-44b4d8be9de6" providerId="ADAL" clId="{F7FA0BC0-01BC-4215-AA31-1238BEDD1045}" dt="2026-02-11T11:53:27.603" v="1438"/>
          <ac:spMkLst>
            <pc:docMk/>
            <pc:sldMk cId="3192641415" sldId="326"/>
            <ac:spMk id="3" creationId="{9CD6013F-B1D5-0A90-AD24-C7D86FC1BA40}"/>
          </ac:spMkLst>
        </pc:spChg>
        <pc:spChg chg="mod">
          <ac:chgData name="Krijgsman, Frank" userId="8dae3d6a-c7fc-42f3-bca4-44b4d8be9de6" providerId="ADAL" clId="{F7FA0BC0-01BC-4215-AA31-1238BEDD1045}" dt="2026-02-11T13:09:37.707" v="1698" actId="20577"/>
          <ac:spMkLst>
            <pc:docMk/>
            <pc:sldMk cId="3192641415" sldId="326"/>
            <ac:spMk id="17" creationId="{43DA13F2-7771-AE13-AFDE-C2C4A5C5E131}"/>
          </ac:spMkLst>
        </pc:spChg>
        <pc:picChg chg="add mod">
          <ac:chgData name="Krijgsman, Frank" userId="8dae3d6a-c7fc-42f3-bca4-44b4d8be9de6" providerId="ADAL" clId="{F7FA0BC0-01BC-4215-AA31-1238BEDD1045}" dt="2026-02-11T11:55:34.024" v="1462" actId="14861"/>
          <ac:picMkLst>
            <pc:docMk/>
            <pc:sldMk cId="3192641415" sldId="326"/>
            <ac:picMk id="14" creationId="{92B12370-A5C0-56CB-C0CE-D19774738C12}"/>
          </ac:picMkLst>
        </pc:picChg>
      </pc:sldChg>
      <pc:sldChg chg="addSp delSp modSp add mod ord">
        <pc:chgData name="Krijgsman, Frank" userId="8dae3d6a-c7fc-42f3-bca4-44b4d8be9de6" providerId="ADAL" clId="{F7FA0BC0-01BC-4215-AA31-1238BEDD1045}" dt="2026-02-13T11:54:52.931" v="2658"/>
        <pc:sldMkLst>
          <pc:docMk/>
          <pc:sldMk cId="3599936713" sldId="327"/>
        </pc:sldMkLst>
        <pc:spChg chg="mod">
          <ac:chgData name="Krijgsman, Frank" userId="8dae3d6a-c7fc-42f3-bca4-44b4d8be9de6" providerId="ADAL" clId="{F7FA0BC0-01BC-4215-AA31-1238BEDD1045}" dt="2026-02-13T10:40:46.939" v="1861" actId="20577"/>
          <ac:spMkLst>
            <pc:docMk/>
            <pc:sldMk cId="3599936713" sldId="327"/>
            <ac:spMk id="3" creationId="{DBBE429B-814A-202E-3C13-B468763B2D13}"/>
          </ac:spMkLst>
        </pc:spChg>
        <pc:spChg chg="mod">
          <ac:chgData name="Krijgsman, Frank" userId="8dae3d6a-c7fc-42f3-bca4-44b4d8be9de6" providerId="ADAL" clId="{F7FA0BC0-01BC-4215-AA31-1238BEDD1045}" dt="2026-02-13T10:43:14.321" v="1929" actId="20577"/>
          <ac:spMkLst>
            <pc:docMk/>
            <pc:sldMk cId="3599936713" sldId="327"/>
            <ac:spMk id="13" creationId="{1C994A77-E0C8-7F71-36EA-C592F367DAFC}"/>
          </ac:spMkLst>
        </pc:spChg>
        <pc:spChg chg="mod">
          <ac:chgData name="Krijgsman, Frank" userId="8dae3d6a-c7fc-42f3-bca4-44b4d8be9de6" providerId="ADAL" clId="{F7FA0BC0-01BC-4215-AA31-1238BEDD1045}" dt="2026-02-13T10:40:20.775" v="1852"/>
          <ac:spMkLst>
            <pc:docMk/>
            <pc:sldMk cId="3599936713" sldId="327"/>
            <ac:spMk id="22" creationId="{46C56F15-07A5-9223-A5C5-D3FE2BD07799}"/>
          </ac:spMkLst>
        </pc:spChg>
        <pc:spChg chg="mod">
          <ac:chgData name="Krijgsman, Frank" userId="8dae3d6a-c7fc-42f3-bca4-44b4d8be9de6" providerId="ADAL" clId="{F7FA0BC0-01BC-4215-AA31-1238BEDD1045}" dt="2026-02-13T10:40:20.775" v="1852"/>
          <ac:spMkLst>
            <pc:docMk/>
            <pc:sldMk cId="3599936713" sldId="327"/>
            <ac:spMk id="23" creationId="{71951B23-5120-3EB9-619B-C01ADCA69B14}"/>
          </ac:spMkLst>
        </pc:spChg>
        <pc:grpChg chg="add mod">
          <ac:chgData name="Krijgsman, Frank" userId="8dae3d6a-c7fc-42f3-bca4-44b4d8be9de6" providerId="ADAL" clId="{F7FA0BC0-01BC-4215-AA31-1238BEDD1045}" dt="2026-02-13T10:40:28.798" v="1853" actId="1076"/>
          <ac:grpSpMkLst>
            <pc:docMk/>
            <pc:sldMk cId="3599936713" sldId="327"/>
            <ac:grpSpMk id="19" creationId="{21750B59-2837-8717-4416-30C5FBE1539F}"/>
          </ac:grpSpMkLst>
        </pc:grpChg>
        <pc:grpChg chg="mod">
          <ac:chgData name="Krijgsman, Frank" userId="8dae3d6a-c7fc-42f3-bca4-44b4d8be9de6" providerId="ADAL" clId="{F7FA0BC0-01BC-4215-AA31-1238BEDD1045}" dt="2026-02-13T10:40:20.775" v="1852"/>
          <ac:grpSpMkLst>
            <pc:docMk/>
            <pc:sldMk cId="3599936713" sldId="327"/>
            <ac:grpSpMk id="20" creationId="{C8BA9748-EF5D-5340-A543-27F42A63C47E}"/>
          </ac:grpSpMkLst>
        </pc:grpChg>
        <pc:picChg chg="mod">
          <ac:chgData name="Krijgsman, Frank" userId="8dae3d6a-c7fc-42f3-bca4-44b4d8be9de6" providerId="ADAL" clId="{F7FA0BC0-01BC-4215-AA31-1238BEDD1045}" dt="2026-02-13T10:40:20.775" v="1852"/>
          <ac:picMkLst>
            <pc:docMk/>
            <pc:sldMk cId="3599936713" sldId="327"/>
            <ac:picMk id="21" creationId="{92481108-C530-32CC-E01D-C4038A29CFCE}"/>
          </ac:picMkLst>
        </pc:picChg>
      </pc:sldChg>
      <pc:sldChg chg="add">
        <pc:chgData name="Krijgsman, Frank" userId="8dae3d6a-c7fc-42f3-bca4-44b4d8be9de6" providerId="ADAL" clId="{F7FA0BC0-01BC-4215-AA31-1238BEDD1045}" dt="2026-02-13T10:39:50.656" v="1850"/>
        <pc:sldMkLst>
          <pc:docMk/>
          <pc:sldMk cId="0" sldId="328"/>
        </pc:sldMkLst>
      </pc:sldChg>
      <pc:sldChg chg="add">
        <pc:chgData name="Krijgsman, Frank" userId="8dae3d6a-c7fc-42f3-bca4-44b4d8be9de6" providerId="ADAL" clId="{F7FA0BC0-01BC-4215-AA31-1238BEDD1045}" dt="2026-02-13T10:39:50.656" v="1850"/>
        <pc:sldMkLst>
          <pc:docMk/>
          <pc:sldMk cId="2604493798" sldId="902"/>
        </pc:sldMkLst>
      </pc:sldChg>
      <pc:sldChg chg="add">
        <pc:chgData name="Krijgsman, Frank" userId="8dae3d6a-c7fc-42f3-bca4-44b4d8be9de6" providerId="ADAL" clId="{F7FA0BC0-01BC-4215-AA31-1238BEDD1045}" dt="2026-02-13T10:39:50.656" v="1850"/>
        <pc:sldMkLst>
          <pc:docMk/>
          <pc:sldMk cId="1483505145" sldId="903"/>
        </pc:sldMkLst>
      </pc:sldChg>
      <pc:sldChg chg="add">
        <pc:chgData name="Krijgsman, Frank" userId="8dae3d6a-c7fc-42f3-bca4-44b4d8be9de6" providerId="ADAL" clId="{F7FA0BC0-01BC-4215-AA31-1238BEDD1045}" dt="2026-02-13T10:39:50.656" v="1850"/>
        <pc:sldMkLst>
          <pc:docMk/>
          <pc:sldMk cId="1242944220" sldId="904"/>
        </pc:sldMkLst>
      </pc:sldChg>
      <pc:sldChg chg="add">
        <pc:chgData name="Krijgsman, Frank" userId="8dae3d6a-c7fc-42f3-bca4-44b4d8be9de6" providerId="ADAL" clId="{F7FA0BC0-01BC-4215-AA31-1238BEDD1045}" dt="2026-02-13T10:39:50.656" v="1850"/>
        <pc:sldMkLst>
          <pc:docMk/>
          <pc:sldMk cId="3150945340" sldId="905"/>
        </pc:sldMkLst>
      </pc:sldChg>
      <pc:sldChg chg="add">
        <pc:chgData name="Krijgsman, Frank" userId="8dae3d6a-c7fc-42f3-bca4-44b4d8be9de6" providerId="ADAL" clId="{F7FA0BC0-01BC-4215-AA31-1238BEDD1045}" dt="2026-02-13T10:39:50.656" v="1850"/>
        <pc:sldMkLst>
          <pc:docMk/>
          <pc:sldMk cId="1760261574" sldId="906"/>
        </pc:sldMkLst>
      </pc:sldChg>
      <pc:sldChg chg="add">
        <pc:chgData name="Krijgsman, Frank" userId="8dae3d6a-c7fc-42f3-bca4-44b4d8be9de6" providerId="ADAL" clId="{F7FA0BC0-01BC-4215-AA31-1238BEDD1045}" dt="2026-02-13T10:39:50.656" v="1850"/>
        <pc:sldMkLst>
          <pc:docMk/>
          <pc:sldMk cId="889077147" sldId="907"/>
        </pc:sldMkLst>
      </pc:sldChg>
      <pc:sldChg chg="modSp add mod">
        <pc:chgData name="Krijgsman, Frank" userId="8dae3d6a-c7fc-42f3-bca4-44b4d8be9de6" providerId="ADAL" clId="{F7FA0BC0-01BC-4215-AA31-1238BEDD1045}" dt="2026-02-13T10:56:50.466" v="2249" actId="20577"/>
        <pc:sldMkLst>
          <pc:docMk/>
          <pc:sldMk cId="1701153394" sldId="908"/>
        </pc:sldMkLst>
        <pc:spChg chg="mod">
          <ac:chgData name="Krijgsman, Frank" userId="8dae3d6a-c7fc-42f3-bca4-44b4d8be9de6" providerId="ADAL" clId="{F7FA0BC0-01BC-4215-AA31-1238BEDD1045}" dt="2026-02-13T10:56:50.466" v="2249" actId="20577"/>
          <ac:spMkLst>
            <pc:docMk/>
            <pc:sldMk cId="1701153394" sldId="908"/>
            <ac:spMk id="3" creationId="{6A26EFA3-AC6C-75BB-5EB3-859013CFEA82}"/>
          </ac:spMkLst>
        </pc:spChg>
        <pc:spChg chg="mod">
          <ac:chgData name="Krijgsman, Frank" userId="8dae3d6a-c7fc-42f3-bca4-44b4d8be9de6" providerId="ADAL" clId="{F7FA0BC0-01BC-4215-AA31-1238BEDD1045}" dt="2026-02-13T10:48:22.889" v="2079"/>
          <ac:spMkLst>
            <pc:docMk/>
            <pc:sldMk cId="1701153394" sldId="908"/>
            <ac:spMk id="14" creationId="{49A847A3-108A-1E49-F12A-BB26C5E901B0}"/>
          </ac:spMkLst>
        </pc:spChg>
        <pc:spChg chg="mod">
          <ac:chgData name="Krijgsman, Frank" userId="8dae3d6a-c7fc-42f3-bca4-44b4d8be9de6" providerId="ADAL" clId="{F7FA0BC0-01BC-4215-AA31-1238BEDD1045}" dt="2026-02-13T10:46:57.380" v="2077" actId="20577"/>
          <ac:spMkLst>
            <pc:docMk/>
            <pc:sldMk cId="1701153394" sldId="908"/>
            <ac:spMk id="18" creationId="{0A7F3DDA-C6AE-C524-D2C1-03F977B0FF40}"/>
          </ac:spMkLst>
        </pc:spChg>
        <pc:picChg chg="mod">
          <ac:chgData name="Krijgsman, Frank" userId="8dae3d6a-c7fc-42f3-bca4-44b4d8be9de6" providerId="ADAL" clId="{F7FA0BC0-01BC-4215-AA31-1238BEDD1045}" dt="2026-02-13T10:47:16.012" v="2078" actId="14826"/>
          <ac:picMkLst>
            <pc:docMk/>
            <pc:sldMk cId="1701153394" sldId="908"/>
            <ac:picMk id="15" creationId="{B1A67364-B582-42EB-55AB-5541A003AD15}"/>
          </ac:picMkLst>
        </pc:picChg>
      </pc:sldChg>
      <pc:sldChg chg="addSp delSp modSp add mod ord">
        <pc:chgData name="Krijgsman, Frank" userId="8dae3d6a-c7fc-42f3-bca4-44b4d8be9de6" providerId="ADAL" clId="{F7FA0BC0-01BC-4215-AA31-1238BEDD1045}" dt="2026-02-13T10:53:57.271" v="2181"/>
        <pc:sldMkLst>
          <pc:docMk/>
          <pc:sldMk cId="2692880176" sldId="909"/>
        </pc:sldMkLst>
        <pc:spChg chg="mod">
          <ac:chgData name="Krijgsman, Frank" userId="8dae3d6a-c7fc-42f3-bca4-44b4d8be9de6" providerId="ADAL" clId="{F7FA0BC0-01BC-4215-AA31-1238BEDD1045}" dt="2026-02-13T10:53:13.990" v="2160" actId="20577"/>
          <ac:spMkLst>
            <pc:docMk/>
            <pc:sldMk cId="2692880176" sldId="909"/>
            <ac:spMk id="3" creationId="{2F09DCBD-E38C-0E35-B07D-21A3EF125453}"/>
          </ac:spMkLst>
        </pc:spChg>
        <pc:spChg chg="mod">
          <ac:chgData name="Krijgsman, Frank" userId="8dae3d6a-c7fc-42f3-bca4-44b4d8be9de6" providerId="ADAL" clId="{F7FA0BC0-01BC-4215-AA31-1238BEDD1045}" dt="2026-02-13T10:51:23.518" v="2145" actId="20577"/>
          <ac:spMkLst>
            <pc:docMk/>
            <pc:sldMk cId="2692880176" sldId="909"/>
            <ac:spMk id="14" creationId="{AAC908C6-7554-BAF7-F191-8BC2D31EF2C7}"/>
          </ac:spMkLst>
        </pc:spChg>
        <pc:spChg chg="add del mod">
          <ac:chgData name="Krijgsman, Frank" userId="8dae3d6a-c7fc-42f3-bca4-44b4d8be9de6" providerId="ADAL" clId="{F7FA0BC0-01BC-4215-AA31-1238BEDD1045}" dt="2026-02-13T10:50:30.895" v="2122" actId="20577"/>
          <ac:spMkLst>
            <pc:docMk/>
            <pc:sldMk cId="2692880176" sldId="909"/>
            <ac:spMk id="19" creationId="{7FA35994-7D27-E21B-06B7-E00AFAD0CCA0}"/>
          </ac:spMkLst>
        </pc:spChg>
        <pc:picChg chg="mod">
          <ac:chgData name="Krijgsman, Frank" userId="8dae3d6a-c7fc-42f3-bca4-44b4d8be9de6" providerId="ADAL" clId="{F7FA0BC0-01BC-4215-AA31-1238BEDD1045}" dt="2026-02-13T10:52:05.450" v="2146" actId="14826"/>
          <ac:picMkLst>
            <pc:docMk/>
            <pc:sldMk cId="2692880176" sldId="909"/>
            <ac:picMk id="17" creationId="{506267CB-E3E2-E28A-2E6D-FCDF674B9C5F}"/>
          </ac:picMkLst>
        </pc:picChg>
      </pc:sldChg>
      <pc:sldChg chg="addSp delSp modSp add mod ord">
        <pc:chgData name="Krijgsman, Frank" userId="8dae3d6a-c7fc-42f3-bca4-44b4d8be9de6" providerId="ADAL" clId="{F7FA0BC0-01BC-4215-AA31-1238BEDD1045}" dt="2026-02-13T11:36:00.948" v="2514" actId="122"/>
        <pc:sldMkLst>
          <pc:docMk/>
          <pc:sldMk cId="3725309390" sldId="910"/>
        </pc:sldMkLst>
        <pc:spChg chg="add mod">
          <ac:chgData name="Krijgsman, Frank" userId="8dae3d6a-c7fc-42f3-bca4-44b4d8be9de6" providerId="ADAL" clId="{F7FA0BC0-01BC-4215-AA31-1238BEDD1045}" dt="2026-02-13T11:36:00.948" v="2514" actId="122"/>
          <ac:spMkLst>
            <pc:docMk/>
            <pc:sldMk cId="3725309390" sldId="910"/>
            <ac:spMk id="3" creationId="{0B3461A4-21E2-FB51-1840-A09021569EDD}"/>
          </ac:spMkLst>
        </pc:spChg>
      </pc:sldChg>
    </pc:docChg>
  </pc:docChgLst>
  <pc:docChgLst>
    <pc:chgData name="Boks, Sander" userId="e5453053-bb91-4b6b-aa5e-71f8da69870d" providerId="ADAL" clId="{C21A6351-0316-4E88-A173-CA14F03F8303}"/>
    <pc:docChg chg="modSld sldOrd">
      <pc:chgData name="Boks, Sander" userId="e5453053-bb91-4b6b-aa5e-71f8da69870d" providerId="ADAL" clId="{C21A6351-0316-4E88-A173-CA14F03F8303}" dt="2026-01-19T09:41:11.951" v="1"/>
      <pc:docMkLst>
        <pc:docMk/>
      </pc:docMkLst>
      <pc:sldChg chg="ord">
        <pc:chgData name="Boks, Sander" userId="e5453053-bb91-4b6b-aa5e-71f8da69870d" providerId="ADAL" clId="{C21A6351-0316-4E88-A173-CA14F03F8303}" dt="2026-01-19T09:41:11.951" v="1"/>
        <pc:sldMkLst>
          <pc:docMk/>
          <pc:sldMk cId="1047403816" sldId="275"/>
        </pc:sldMkLst>
      </pc:sldChg>
    </pc:docChg>
  </pc:docChgLst>
  <pc:docChgLst>
    <pc:chgData name="Boks, Sander" userId="e5453053-bb91-4b6b-aa5e-71f8da69870d" providerId="ADAL" clId="{F239D6D7-3D90-438B-AA2F-BA7F97417E6B}"/>
    <pc:docChg chg="undo custSel modSld">
      <pc:chgData name="Boks, Sander" userId="e5453053-bb91-4b6b-aa5e-71f8da69870d" providerId="ADAL" clId="{F239D6D7-3D90-438B-AA2F-BA7F97417E6B}" dt="2026-01-21T11:11:32.457" v="22" actId="1076"/>
      <pc:docMkLst>
        <pc:docMk/>
      </pc:docMkLst>
      <pc:sldChg chg="modSp mod">
        <pc:chgData name="Boks, Sander" userId="e5453053-bb91-4b6b-aa5e-71f8da69870d" providerId="ADAL" clId="{F239D6D7-3D90-438B-AA2F-BA7F97417E6B}" dt="2026-01-21T11:11:13.611" v="16" actId="1076"/>
        <pc:sldMkLst>
          <pc:docMk/>
          <pc:sldMk cId="1047403816" sldId="275"/>
        </pc:sldMkLst>
        <pc:picChg chg="mod">
          <ac:chgData name="Boks, Sander" userId="e5453053-bb91-4b6b-aa5e-71f8da69870d" providerId="ADAL" clId="{F239D6D7-3D90-438B-AA2F-BA7F97417E6B}" dt="2026-01-21T11:11:13.611" v="16" actId="1076"/>
          <ac:picMkLst>
            <pc:docMk/>
            <pc:sldMk cId="1047403816" sldId="275"/>
            <ac:picMk id="21" creationId="{F96F1ABE-70A2-9D48-8E2A-D2569EC9FC11}"/>
          </ac:picMkLst>
        </pc:picChg>
      </pc:sldChg>
    </pc:docChg>
  </pc:docChgLst>
  <pc:docChgLst>
    <pc:chgData name="Huisman-van Zijp, Anouk" userId="70672061-5b6a-4a5a-bcaf-7fc9e8759542" providerId="ADAL" clId="{63CC9E8E-6476-457D-87AE-F5FA39580896}"/>
    <pc:docChg chg="undo custSel addSld delSld modSld sldOrd addSection delSection modNotesMaster modHandout">
      <pc:chgData name="Huisman-van Zijp, Anouk" userId="70672061-5b6a-4a5a-bcaf-7fc9e8759542" providerId="ADAL" clId="{63CC9E8E-6476-457D-87AE-F5FA39580896}" dt="2026-01-19T11:15:00.166" v="4923"/>
      <pc:docMkLst>
        <pc:docMk/>
      </pc:docMkLst>
      <pc:sldChg chg="modSp mod modNotesTx">
        <pc:chgData name="Huisman-van Zijp, Anouk" userId="70672061-5b6a-4a5a-bcaf-7fc9e8759542" providerId="ADAL" clId="{63CC9E8E-6476-457D-87AE-F5FA39580896}" dt="2026-01-19T10:10:21.290" v="4897" actId="20577"/>
        <pc:sldMkLst>
          <pc:docMk/>
          <pc:sldMk cId="1841294486" sldId="256"/>
        </pc:sldMkLst>
      </pc:sldChg>
      <pc:sldChg chg="modSp add mod ord modNotesTx">
        <pc:chgData name="Huisman-van Zijp, Anouk" userId="70672061-5b6a-4a5a-bcaf-7fc9e8759542" providerId="ADAL" clId="{63CC9E8E-6476-457D-87AE-F5FA39580896}" dt="2026-01-19T10:15:05.758" v="4904" actId="20577"/>
        <pc:sldMkLst>
          <pc:docMk/>
          <pc:sldMk cId="725331983" sldId="261"/>
        </pc:sldMkLst>
        <pc:spChg chg="mod">
          <ac:chgData name="Huisman-van Zijp, Anouk" userId="70672061-5b6a-4a5a-bcaf-7fc9e8759542" providerId="ADAL" clId="{63CC9E8E-6476-457D-87AE-F5FA39580896}" dt="2026-01-19T10:14:34.071" v="4903" actId="20577"/>
          <ac:spMkLst>
            <pc:docMk/>
            <pc:sldMk cId="725331983" sldId="261"/>
            <ac:spMk id="3" creationId="{2B312EB1-469E-5F40-8336-06F44EA8B464}"/>
          </ac:spMkLst>
        </pc:spChg>
      </pc:sldChg>
    </pc:docChg>
  </pc:docChgLst>
  <pc:docChgLst>
    <pc:chgData name="Huisman-van Zijp, Anouk" userId="70672061-5b6a-4a5a-bcaf-7fc9e8759542" providerId="ADAL" clId="{FA562C44-C892-4861-9322-41C8FDDE971C}"/>
    <pc:docChg chg="delSld modSld">
      <pc:chgData name="Huisman-van Zijp, Anouk" userId="70672061-5b6a-4a5a-bcaf-7fc9e8759542" providerId="ADAL" clId="{FA562C44-C892-4861-9322-41C8FDDE971C}" dt="2026-01-26T13:03:23.662" v="46" actId="14100"/>
      <pc:docMkLst>
        <pc:docMk/>
      </pc:docMkLst>
      <pc:sldChg chg="modSp mod">
        <pc:chgData name="Huisman-van Zijp, Anouk" userId="70672061-5b6a-4a5a-bcaf-7fc9e8759542" providerId="ADAL" clId="{FA562C44-C892-4861-9322-41C8FDDE971C}" dt="2026-01-21T10:35:15.760" v="1" actId="6549"/>
        <pc:sldMkLst>
          <pc:docMk/>
          <pc:sldMk cId="725331983" sldId="261"/>
        </pc:sldMkLst>
        <pc:spChg chg="mod">
          <ac:chgData name="Huisman-van Zijp, Anouk" userId="70672061-5b6a-4a5a-bcaf-7fc9e8759542" providerId="ADAL" clId="{FA562C44-C892-4861-9322-41C8FDDE971C}" dt="2026-01-21T10:35:15.760" v="1" actId="6549"/>
          <ac:spMkLst>
            <pc:docMk/>
            <pc:sldMk cId="725331983" sldId="261"/>
            <ac:spMk id="3" creationId="{2B312EB1-469E-5F40-8336-06F44EA8B464}"/>
          </ac:spMkLst>
        </pc:spChg>
      </pc:sldChg>
      <pc:sldChg chg="modSp mod">
        <pc:chgData name="Huisman-van Zijp, Anouk" userId="70672061-5b6a-4a5a-bcaf-7fc9e8759542" providerId="ADAL" clId="{FA562C44-C892-4861-9322-41C8FDDE971C}" dt="2026-01-26T13:03:23.662" v="46" actId="14100"/>
        <pc:sldMkLst>
          <pc:docMk/>
          <pc:sldMk cId="730958065" sldId="283"/>
        </pc:sldMkLst>
        <pc:spChg chg="mod">
          <ac:chgData name="Huisman-van Zijp, Anouk" userId="70672061-5b6a-4a5a-bcaf-7fc9e8759542" providerId="ADAL" clId="{FA562C44-C892-4861-9322-41C8FDDE971C}" dt="2026-01-26T13:03:23.662" v="46" actId="14100"/>
          <ac:spMkLst>
            <pc:docMk/>
            <pc:sldMk cId="730958065" sldId="283"/>
            <ac:spMk id="65" creationId="{AB505599-8739-4116-6387-98E98A03C0E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851" cy="497126"/>
          </a:xfrm>
          <a:prstGeom prst="rect">
            <a:avLst/>
          </a:prstGeom>
        </p:spPr>
        <p:txBody>
          <a:bodyPr vert="horz" lIns="91440" tIns="45720" rIns="91440" bIns="45720" rtlCol="0"/>
          <a:lstStyle>
            <a:lvl1pPr algn="l">
              <a:defRPr sz="1200"/>
            </a:lvl1pPr>
          </a:lstStyle>
          <a:p>
            <a:r>
              <a:rPr lang="nl-NL" dirty="0"/>
              <a:t>Workshop kwaliteitsinstrumenten voor </a:t>
            </a:r>
            <a:r>
              <a:rPr lang="nl-NL"/>
              <a:t>beginnend BGT-beheerders </a:t>
            </a:r>
            <a:r>
              <a:rPr lang="nl-NL" dirty="0"/>
              <a:t>2026</a:t>
            </a:r>
          </a:p>
        </p:txBody>
      </p:sp>
      <p:sp>
        <p:nvSpPr>
          <p:cNvPr id="3" name="Tijdelijke aanduiding voor datum 2"/>
          <p:cNvSpPr>
            <a:spLocks noGrp="1"/>
          </p:cNvSpPr>
          <p:nvPr>
            <p:ph type="dt" sz="quarter" idx="1"/>
          </p:nvPr>
        </p:nvSpPr>
        <p:spPr>
          <a:xfrm>
            <a:off x="3858536" y="0"/>
            <a:ext cx="2951851" cy="497126"/>
          </a:xfrm>
          <a:prstGeom prst="rect">
            <a:avLst/>
          </a:prstGeom>
        </p:spPr>
        <p:txBody>
          <a:bodyPr vert="horz" lIns="91440" tIns="45720" rIns="91440" bIns="45720" rtlCol="0"/>
          <a:lstStyle>
            <a:lvl1pPr algn="r">
              <a:defRPr sz="1200"/>
            </a:lvl1pPr>
          </a:lstStyle>
          <a:p>
            <a:fld id="{15C81755-96CA-274B-873F-E4E02070D6CC}" type="datetimeFigureOut">
              <a:rPr lang="nl-NL" smtClean="0"/>
              <a:t>16-2-2026</a:t>
            </a:fld>
            <a:endParaRPr lang="nl-NL"/>
          </a:p>
        </p:txBody>
      </p:sp>
      <p:sp>
        <p:nvSpPr>
          <p:cNvPr id="4" name="Tijdelijke aanduiding voor voettekst 3"/>
          <p:cNvSpPr>
            <a:spLocks noGrp="1"/>
          </p:cNvSpPr>
          <p:nvPr>
            <p:ph type="ftr" sz="quarter" idx="2"/>
          </p:nvPr>
        </p:nvSpPr>
        <p:spPr>
          <a:xfrm>
            <a:off x="0" y="9443662"/>
            <a:ext cx="2951851" cy="497126"/>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8536" y="9443662"/>
            <a:ext cx="2951851" cy="497126"/>
          </a:xfrm>
          <a:prstGeom prst="rect">
            <a:avLst/>
          </a:prstGeom>
        </p:spPr>
        <p:txBody>
          <a:bodyPr vert="horz" lIns="91440" tIns="45720" rIns="91440" bIns="45720" rtlCol="0" anchor="b"/>
          <a:lstStyle>
            <a:lvl1pPr algn="r">
              <a:defRPr sz="1200"/>
            </a:lvl1pPr>
          </a:lstStyle>
          <a:p>
            <a:fld id="{3559A3B5-6554-EC4B-819B-7BF5934B362C}" type="slidenum">
              <a:rPr lang="nl-NL" smtClean="0"/>
              <a:t>‹nr.›</a:t>
            </a:fld>
            <a:endParaRPr lang="nl-NL"/>
          </a:p>
        </p:txBody>
      </p:sp>
    </p:spTree>
    <p:extLst>
      <p:ext uri="{BB962C8B-B14F-4D97-AF65-F5344CB8AC3E}">
        <p14:creationId xmlns:p14="http://schemas.microsoft.com/office/powerpoint/2010/main" val="234729540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r>
              <a:rPr lang="nl-NL" dirty="0"/>
              <a:t>Workshop kwaliteitsinstrumenten voor </a:t>
            </a:r>
            <a:r>
              <a:rPr lang="nl-NL"/>
              <a:t>beginnend BGT-beheerders </a:t>
            </a:r>
            <a:r>
              <a:rPr lang="nl-NL" dirty="0"/>
              <a:t>2026</a:t>
            </a:r>
          </a:p>
        </p:txBody>
      </p:sp>
      <p:sp>
        <p:nvSpPr>
          <p:cNvPr id="3" name="Tijdelijke aanduiding voor datum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6DC596BC-FA37-459B-A0D2-0B7FE8790135}" type="datetimeFigureOut">
              <a:rPr lang="nl-NL" smtClean="0"/>
              <a:t>16-2-2026</a:t>
            </a:fld>
            <a:endParaRPr lang="nl-NL"/>
          </a:p>
        </p:txBody>
      </p:sp>
      <p:sp>
        <p:nvSpPr>
          <p:cNvPr id="4" name="Tijdelijke aanduiding voor dia-afbeelding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544D7F65-5299-4383-99A9-3EF851E1080D}" type="slidenum">
              <a:rPr lang="nl-NL" smtClean="0"/>
              <a:t>‹nr.›</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1</a:t>
            </a:fld>
            <a:endParaRPr lang="nl-NL"/>
          </a:p>
        </p:txBody>
      </p:sp>
      <p:sp>
        <p:nvSpPr>
          <p:cNvPr id="5" name="Tijdelijke aanduiding voor koptekst 4">
            <a:extLst>
              <a:ext uri="{FF2B5EF4-FFF2-40B4-BE49-F238E27FC236}">
                <a16:creationId xmlns:a16="http://schemas.microsoft.com/office/drawing/2014/main" id="{5009C33A-3945-6C33-92CC-0AAFC24AED0A}"/>
              </a:ext>
            </a:extLst>
          </p:cNvPr>
          <p:cNvSpPr>
            <a:spLocks noGrp="1"/>
          </p:cNvSpPr>
          <p:nvPr>
            <p:ph type="hdr" sz="quarter"/>
          </p:nvPr>
        </p:nvSpPr>
        <p:spPr/>
        <p:txBody>
          <a:bodyPr/>
          <a:lstStyle/>
          <a:p>
            <a:r>
              <a:rPr lang="nl-NL" dirty="0"/>
              <a:t>Workshop kwaliteitsinstrumenten voor </a:t>
            </a:r>
            <a:r>
              <a:rPr lang="nl-NL"/>
              <a:t>beginnend BGT-beheerders </a:t>
            </a:r>
            <a:r>
              <a:rPr lang="nl-NL" dirty="0"/>
              <a:t>2026</a:t>
            </a:r>
          </a:p>
        </p:txBody>
      </p:sp>
    </p:spTree>
    <p:extLst>
      <p:ext uri="{BB962C8B-B14F-4D97-AF65-F5344CB8AC3E}">
        <p14:creationId xmlns:p14="http://schemas.microsoft.com/office/powerpoint/2010/main" val="115798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Zitten veel haken en ogen aan.</a:t>
            </a:r>
          </a:p>
          <a:p>
            <a:r>
              <a:rPr lang="nl-NL" dirty="0"/>
              <a:t>Nu eerst </a:t>
            </a:r>
            <a:r>
              <a:rPr lang="nl-NL" dirty="0" err="1"/>
              <a:t>Proof</a:t>
            </a:r>
            <a:r>
              <a:rPr lang="nl-NL" dirty="0"/>
              <a:t> Of Concept of haalbaar is.</a:t>
            </a:r>
          </a:p>
        </p:txBody>
      </p:sp>
      <p:sp>
        <p:nvSpPr>
          <p:cNvPr id="4" name="Tijdelijke aanduiding voor koptekst 3"/>
          <p:cNvSpPr>
            <a:spLocks noGrp="1"/>
          </p:cNvSpPr>
          <p:nvPr>
            <p:ph type="hdr" sz="quarter"/>
          </p:nvPr>
        </p:nvSpPr>
        <p:spPr/>
        <p:txBody>
          <a:bodyPr/>
          <a:lstStyle/>
          <a:p>
            <a:r>
              <a:rPr lang="nl-NL"/>
              <a:t>Workshop kwaliteitsinstrumenten voor beginnend BGT-beheerders 2026</a:t>
            </a:r>
            <a:endParaRPr lang="nl-NL" dirty="0"/>
          </a:p>
        </p:txBody>
      </p:sp>
      <p:sp>
        <p:nvSpPr>
          <p:cNvPr id="5" name="Tijdelijke aanduiding voor dianummer 4"/>
          <p:cNvSpPr>
            <a:spLocks noGrp="1"/>
          </p:cNvSpPr>
          <p:nvPr>
            <p:ph type="sldNum" sz="quarter" idx="5"/>
          </p:nvPr>
        </p:nvSpPr>
        <p:spPr/>
        <p:txBody>
          <a:bodyPr/>
          <a:lstStyle/>
          <a:p>
            <a:fld id="{544D7F65-5299-4383-99A9-3EF851E1080D}" type="slidenum">
              <a:rPr lang="nl-NL" smtClean="0"/>
              <a:t>10</a:t>
            </a:fld>
            <a:endParaRPr lang="nl-NL"/>
          </a:p>
        </p:txBody>
      </p:sp>
    </p:spTree>
    <p:extLst>
      <p:ext uri="{BB962C8B-B14F-4D97-AF65-F5344CB8AC3E}">
        <p14:creationId xmlns:p14="http://schemas.microsoft.com/office/powerpoint/2010/main" val="261255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66F14-8A8F-F987-F5A2-55F9CB946F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CD53AF-F135-0723-3E3C-8E1D665C130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8ACC281E-2278-1D30-AEAC-14A99CBC4CA6}"/>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48AD3727-DC16-C8CD-839E-43454002230A}"/>
              </a:ext>
            </a:extLst>
          </p:cNvPr>
          <p:cNvSpPr>
            <a:spLocks noGrp="1"/>
          </p:cNvSpPr>
          <p:nvPr>
            <p:ph type="sldNum" sz="quarter" idx="5"/>
          </p:nvPr>
        </p:nvSpPr>
        <p:spPr/>
        <p:txBody>
          <a:bodyPr/>
          <a:lstStyle/>
          <a:p>
            <a:fld id="{544D7F65-5299-4383-99A9-3EF851E1080D}" type="slidenum">
              <a:rPr lang="nl-NL" smtClean="0"/>
              <a:t>11</a:t>
            </a:fld>
            <a:endParaRPr lang="nl-NL"/>
          </a:p>
        </p:txBody>
      </p:sp>
      <p:sp>
        <p:nvSpPr>
          <p:cNvPr id="5" name="Tijdelijke aanduiding voor koptekst 4">
            <a:extLst>
              <a:ext uri="{FF2B5EF4-FFF2-40B4-BE49-F238E27FC236}">
                <a16:creationId xmlns:a16="http://schemas.microsoft.com/office/drawing/2014/main" id="{1491F447-F5AE-1EE3-8998-9D07A5181725}"/>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872840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BD5D-EB71-41A3-160C-5EB64D993F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54A1C2-E96C-CABB-0448-38D260E3917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4E8D6912-73EC-A43F-8E95-A285AF8C9FFB}"/>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602F716C-42DB-25F4-9E9F-13C0DD72D9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koptekst 4">
            <a:extLst>
              <a:ext uri="{FF2B5EF4-FFF2-40B4-BE49-F238E27FC236}">
                <a16:creationId xmlns:a16="http://schemas.microsoft.com/office/drawing/2014/main" id="{AD031385-3A83-29BE-1707-A332B188BAC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Workshop kwaliteitsinstrumenten voor beginnend BGT-beheerders 2026</a:t>
            </a:r>
          </a:p>
        </p:txBody>
      </p:sp>
    </p:spTree>
    <p:extLst>
      <p:ext uri="{BB962C8B-B14F-4D97-AF65-F5344CB8AC3E}">
        <p14:creationId xmlns:p14="http://schemas.microsoft.com/office/powerpoint/2010/main" val="3790584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F5B70-77B4-2801-2CC4-6AB7851251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30DF3B-AF0B-7449-984A-91160601B5F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930B506-78CA-5735-43D9-D90C962F4A92}"/>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65768B47-7ECF-9370-2761-CA7DDFF63FA3}"/>
              </a:ext>
            </a:extLst>
          </p:cNvPr>
          <p:cNvSpPr>
            <a:spLocks noGrp="1"/>
          </p:cNvSpPr>
          <p:nvPr>
            <p:ph type="sldNum" sz="quarter" idx="5"/>
          </p:nvPr>
        </p:nvSpPr>
        <p:spPr/>
        <p:txBody>
          <a:bodyPr/>
          <a:lstStyle/>
          <a:p>
            <a:fld id="{544D7F65-5299-4383-99A9-3EF851E1080D}" type="slidenum">
              <a:rPr lang="nl-NL" smtClean="0"/>
              <a:t>26</a:t>
            </a:fld>
            <a:endParaRPr lang="nl-NL"/>
          </a:p>
        </p:txBody>
      </p:sp>
      <p:sp>
        <p:nvSpPr>
          <p:cNvPr id="5" name="Tijdelijke aanduiding voor koptekst 4">
            <a:extLst>
              <a:ext uri="{FF2B5EF4-FFF2-40B4-BE49-F238E27FC236}">
                <a16:creationId xmlns:a16="http://schemas.microsoft.com/office/drawing/2014/main" id="{18824023-FFD7-DCF0-9E55-6860DE8953AD}"/>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168836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76D83-39B7-22A1-6361-87BDE1C151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1DB44C-2F1F-7A05-C614-1771F0225A8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2E70AED-C62F-3271-13C6-391C1F9662A4}"/>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3CDBAED6-3780-3CAF-199D-CC6165713FA3}"/>
              </a:ext>
            </a:extLst>
          </p:cNvPr>
          <p:cNvSpPr>
            <a:spLocks noGrp="1"/>
          </p:cNvSpPr>
          <p:nvPr>
            <p:ph type="sldNum" sz="quarter" idx="5"/>
          </p:nvPr>
        </p:nvSpPr>
        <p:spPr/>
        <p:txBody>
          <a:bodyPr/>
          <a:lstStyle/>
          <a:p>
            <a:fld id="{544D7F65-5299-4383-99A9-3EF851E1080D}" type="slidenum">
              <a:rPr lang="nl-NL" smtClean="0"/>
              <a:t>27</a:t>
            </a:fld>
            <a:endParaRPr lang="nl-NL"/>
          </a:p>
        </p:txBody>
      </p:sp>
      <p:sp>
        <p:nvSpPr>
          <p:cNvPr id="5" name="Tijdelijke aanduiding voor koptekst 4">
            <a:extLst>
              <a:ext uri="{FF2B5EF4-FFF2-40B4-BE49-F238E27FC236}">
                <a16:creationId xmlns:a16="http://schemas.microsoft.com/office/drawing/2014/main" id="{5376EE26-AA8A-55D4-7154-35CF24039689}"/>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251151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75320-8DA2-FFA1-5BA6-C27FF50597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6ECE6D-247A-9E40-1898-BAEAF74318E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D6538B5-4576-7DE9-9567-C56ADC0DF6FE}"/>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A5892FE9-F3D1-A2E2-0EC8-F8B8BC384FC3}"/>
              </a:ext>
            </a:extLst>
          </p:cNvPr>
          <p:cNvSpPr>
            <a:spLocks noGrp="1"/>
          </p:cNvSpPr>
          <p:nvPr>
            <p:ph type="sldNum" sz="quarter" idx="5"/>
          </p:nvPr>
        </p:nvSpPr>
        <p:spPr/>
        <p:txBody>
          <a:bodyPr/>
          <a:lstStyle/>
          <a:p>
            <a:fld id="{544D7F65-5299-4383-99A9-3EF851E1080D}" type="slidenum">
              <a:rPr lang="nl-NL" smtClean="0"/>
              <a:t>28</a:t>
            </a:fld>
            <a:endParaRPr lang="nl-NL"/>
          </a:p>
        </p:txBody>
      </p:sp>
      <p:sp>
        <p:nvSpPr>
          <p:cNvPr id="5" name="Tijdelijke aanduiding voor koptekst 4">
            <a:extLst>
              <a:ext uri="{FF2B5EF4-FFF2-40B4-BE49-F238E27FC236}">
                <a16:creationId xmlns:a16="http://schemas.microsoft.com/office/drawing/2014/main" id="{08B92D4D-5304-6C13-F671-B7D6FB5B3992}"/>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724939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F789C-DFBF-7EAA-EAB6-5BA460E5A5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87116A-D70C-5E9C-9F43-B96B5008107E}"/>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97966F7-2D94-5BE4-44BA-59106EE6E6B5}"/>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E1351B5D-712B-2DAA-6F49-0135F56D8E9C}"/>
              </a:ext>
            </a:extLst>
          </p:cNvPr>
          <p:cNvSpPr>
            <a:spLocks noGrp="1"/>
          </p:cNvSpPr>
          <p:nvPr>
            <p:ph type="sldNum" sz="quarter" idx="5"/>
          </p:nvPr>
        </p:nvSpPr>
        <p:spPr/>
        <p:txBody>
          <a:bodyPr/>
          <a:lstStyle/>
          <a:p>
            <a:fld id="{544D7F65-5299-4383-99A9-3EF851E1080D}" type="slidenum">
              <a:rPr lang="nl-NL" smtClean="0"/>
              <a:t>29</a:t>
            </a:fld>
            <a:endParaRPr lang="nl-NL"/>
          </a:p>
        </p:txBody>
      </p:sp>
      <p:sp>
        <p:nvSpPr>
          <p:cNvPr id="5" name="Tijdelijke aanduiding voor koptekst 4">
            <a:extLst>
              <a:ext uri="{FF2B5EF4-FFF2-40B4-BE49-F238E27FC236}">
                <a16:creationId xmlns:a16="http://schemas.microsoft.com/office/drawing/2014/main" id="{2AF6261B-4016-562F-7A66-65A7129A3CD6}"/>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74873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14471-9E4B-4D90-5D44-E642F9FB94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DDC463-E2E8-C348-1B1B-88C0C9F006D8}"/>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E719923-9A4F-2626-CF41-B97E24913FF7}"/>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A887970D-3EC6-D0F2-FD97-A127C90BF141}"/>
              </a:ext>
            </a:extLst>
          </p:cNvPr>
          <p:cNvSpPr>
            <a:spLocks noGrp="1"/>
          </p:cNvSpPr>
          <p:nvPr>
            <p:ph type="sldNum" sz="quarter" idx="5"/>
          </p:nvPr>
        </p:nvSpPr>
        <p:spPr/>
        <p:txBody>
          <a:bodyPr/>
          <a:lstStyle/>
          <a:p>
            <a:fld id="{544D7F65-5299-4383-99A9-3EF851E1080D}" type="slidenum">
              <a:rPr lang="nl-NL" smtClean="0"/>
              <a:t>30</a:t>
            </a:fld>
            <a:endParaRPr lang="nl-NL"/>
          </a:p>
        </p:txBody>
      </p:sp>
      <p:sp>
        <p:nvSpPr>
          <p:cNvPr id="5" name="Tijdelijke aanduiding voor koptekst 4">
            <a:extLst>
              <a:ext uri="{FF2B5EF4-FFF2-40B4-BE49-F238E27FC236}">
                <a16:creationId xmlns:a16="http://schemas.microsoft.com/office/drawing/2014/main" id="{58430DB1-775E-62FB-E7E4-06D78CFD8727}"/>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342149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9383C-0EFB-F206-E65E-3E7CE5921B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635305-BAE7-9B8A-EB06-E4009B6581A5}"/>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CB0769A0-0A4C-B218-99CC-A50718106087}"/>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2F86AA74-7F16-7DC1-74DD-0B37E8210E6B}"/>
              </a:ext>
            </a:extLst>
          </p:cNvPr>
          <p:cNvSpPr>
            <a:spLocks noGrp="1"/>
          </p:cNvSpPr>
          <p:nvPr>
            <p:ph type="sldNum" sz="quarter" idx="5"/>
          </p:nvPr>
        </p:nvSpPr>
        <p:spPr/>
        <p:txBody>
          <a:bodyPr/>
          <a:lstStyle/>
          <a:p>
            <a:fld id="{544D7F65-5299-4383-99A9-3EF851E1080D}" type="slidenum">
              <a:rPr lang="nl-NL" smtClean="0"/>
              <a:t>31</a:t>
            </a:fld>
            <a:endParaRPr lang="nl-NL"/>
          </a:p>
        </p:txBody>
      </p:sp>
      <p:sp>
        <p:nvSpPr>
          <p:cNvPr id="5" name="Tijdelijke aanduiding voor koptekst 4">
            <a:extLst>
              <a:ext uri="{FF2B5EF4-FFF2-40B4-BE49-F238E27FC236}">
                <a16:creationId xmlns:a16="http://schemas.microsoft.com/office/drawing/2014/main" id="{DD6426B5-658E-F0AF-BDE2-35D3B58C7C9F}"/>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34243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DCDA0-131C-E0A7-BF65-FDC368BFA9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8CC03A-FFF2-A93D-989A-5038B0CAB28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CD159A47-227D-3A3D-33E5-895FD499AF23}"/>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4EF887EC-3F3F-D8A0-937A-A8FBA3B5572F}"/>
              </a:ext>
            </a:extLst>
          </p:cNvPr>
          <p:cNvSpPr>
            <a:spLocks noGrp="1"/>
          </p:cNvSpPr>
          <p:nvPr>
            <p:ph type="sldNum" sz="quarter" idx="5"/>
          </p:nvPr>
        </p:nvSpPr>
        <p:spPr/>
        <p:txBody>
          <a:bodyPr/>
          <a:lstStyle/>
          <a:p>
            <a:fld id="{544D7F65-5299-4383-99A9-3EF851E1080D}" type="slidenum">
              <a:rPr lang="nl-NL" smtClean="0"/>
              <a:t>32</a:t>
            </a:fld>
            <a:endParaRPr lang="nl-NL"/>
          </a:p>
        </p:txBody>
      </p:sp>
      <p:sp>
        <p:nvSpPr>
          <p:cNvPr id="5" name="Tijdelijke aanduiding voor koptekst 4">
            <a:extLst>
              <a:ext uri="{FF2B5EF4-FFF2-40B4-BE49-F238E27FC236}">
                <a16:creationId xmlns:a16="http://schemas.microsoft.com/office/drawing/2014/main" id="{C67364E5-9690-C47E-4822-F5F3EA10D456}"/>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296621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Geen cursus BGT-beheer, maar we willen jullie meenemen in alle tools die het Kadaster beschikbaar stelt om jullie te ondersteunen en wie welke rol binnen het Kwaliteitsmanagement hebben. Dat zijn er nogal wat.</a:t>
            </a:r>
          </a:p>
          <a:p>
            <a:endParaRPr lang="nl-NL" dirty="0"/>
          </a:p>
          <a:p>
            <a:r>
              <a:rPr lang="nl-NL" dirty="0"/>
              <a:t>-We delen heel veel informatie, ik hoop dat jullie sommige dingen al weten, maar er zit vast ook informatie bij die nieuw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zullen de presentatie met alle links na afloop delen.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gaan ook opnemen, opname wordt ook gedeeld zodat jij of anderen kunnen terugkijken</a:t>
            </a:r>
          </a:p>
          <a:p>
            <a:endParaRPr lang="nl-NL" dirty="0"/>
          </a:p>
          <a:p>
            <a:r>
              <a:rPr lang="nl-NL" dirty="0"/>
              <a:t>-Camera’s en microfoons uit. Jullie hebben de mogelijkheid hebben om vragen te stellen, dat mag gewoon tussen de dia’s door als iets niet helemaal duidelijk is. Via chat of handje, dan graag even camera aan.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2</a:t>
            </a:fld>
            <a:endParaRPr lang="nl-NL"/>
          </a:p>
        </p:txBody>
      </p:sp>
      <p:sp>
        <p:nvSpPr>
          <p:cNvPr id="5" name="Tijdelijke aanduiding voor koptekst 4">
            <a:extLst>
              <a:ext uri="{FF2B5EF4-FFF2-40B4-BE49-F238E27FC236}">
                <a16:creationId xmlns:a16="http://schemas.microsoft.com/office/drawing/2014/main" id="{43CE4A82-882E-2BB7-811C-F3F3DC989D0A}"/>
              </a:ext>
            </a:extLst>
          </p:cNvPr>
          <p:cNvSpPr>
            <a:spLocks noGrp="1"/>
          </p:cNvSpPr>
          <p:nvPr>
            <p:ph type="hdr" sz="quarter"/>
          </p:nvPr>
        </p:nvSpPr>
        <p:spPr/>
        <p:txBody>
          <a:bodyPr/>
          <a:lstStyle/>
          <a:p>
            <a:r>
              <a:rPr lang="nl-NL" dirty="0"/>
              <a:t>Workshop kwaliteitsinstrumenten voor </a:t>
            </a:r>
            <a:r>
              <a:rPr lang="nl-NL"/>
              <a:t>beginnend BGT-beheerders </a:t>
            </a:r>
            <a:r>
              <a:rPr lang="nl-NL" dirty="0"/>
              <a:t>2026</a:t>
            </a:r>
          </a:p>
        </p:txBody>
      </p:sp>
    </p:spTree>
    <p:extLst>
      <p:ext uri="{BB962C8B-B14F-4D97-AF65-F5344CB8AC3E}">
        <p14:creationId xmlns:p14="http://schemas.microsoft.com/office/powerpoint/2010/main" val="56684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081B-EAAE-B760-C86E-0A47101D4A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112AAC-DD89-AB16-AFA9-AEBF467D899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239A662C-8A95-D51C-33DF-4511874BDF5B}"/>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72908E0C-9109-A3BA-B77F-06ABA3A214DF}"/>
              </a:ext>
            </a:extLst>
          </p:cNvPr>
          <p:cNvSpPr>
            <a:spLocks noGrp="1"/>
          </p:cNvSpPr>
          <p:nvPr>
            <p:ph type="sldNum" sz="quarter" idx="5"/>
          </p:nvPr>
        </p:nvSpPr>
        <p:spPr/>
        <p:txBody>
          <a:bodyPr/>
          <a:lstStyle/>
          <a:p>
            <a:fld id="{544D7F65-5299-4383-99A9-3EF851E1080D}" type="slidenum">
              <a:rPr lang="nl-NL" smtClean="0"/>
              <a:t>33</a:t>
            </a:fld>
            <a:endParaRPr lang="nl-NL"/>
          </a:p>
        </p:txBody>
      </p:sp>
      <p:sp>
        <p:nvSpPr>
          <p:cNvPr id="5" name="Tijdelijke aanduiding voor koptekst 4">
            <a:extLst>
              <a:ext uri="{FF2B5EF4-FFF2-40B4-BE49-F238E27FC236}">
                <a16:creationId xmlns:a16="http://schemas.microsoft.com/office/drawing/2014/main" id="{09421BF2-B0B5-AA58-FC84-9D00F8220606}"/>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2958982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FFC5-37C4-AA1D-D686-20C01400F0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03C666-8229-6B73-9936-FFAA5CD0756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CB3FD88-EB63-3911-296E-BBC3BFF53D0D}"/>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449FD1F7-78E8-BFF8-9E51-3C7E07A0B99B}"/>
              </a:ext>
            </a:extLst>
          </p:cNvPr>
          <p:cNvSpPr>
            <a:spLocks noGrp="1"/>
          </p:cNvSpPr>
          <p:nvPr>
            <p:ph type="sldNum" sz="quarter" idx="5"/>
          </p:nvPr>
        </p:nvSpPr>
        <p:spPr/>
        <p:txBody>
          <a:bodyPr/>
          <a:lstStyle/>
          <a:p>
            <a:fld id="{544D7F65-5299-4383-99A9-3EF851E1080D}" type="slidenum">
              <a:rPr lang="nl-NL" smtClean="0"/>
              <a:t>34</a:t>
            </a:fld>
            <a:endParaRPr lang="nl-NL"/>
          </a:p>
        </p:txBody>
      </p:sp>
      <p:sp>
        <p:nvSpPr>
          <p:cNvPr id="5" name="Tijdelijke aanduiding voor koptekst 4">
            <a:extLst>
              <a:ext uri="{FF2B5EF4-FFF2-40B4-BE49-F238E27FC236}">
                <a16:creationId xmlns:a16="http://schemas.microsoft.com/office/drawing/2014/main" id="{334EBD79-08CB-A745-4513-A33E5629B9FB}"/>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3928610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131A6-A4E8-ED2F-AAD7-8D5BCE6122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23CBD1-A7FA-AF28-3012-C0EC59B41CC2}"/>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9FCB9F0B-023E-7BD9-9B5F-2D3A6350AACC}"/>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9F62F0C6-FBD5-F71E-F40A-1788491D7DE4}"/>
              </a:ext>
            </a:extLst>
          </p:cNvPr>
          <p:cNvSpPr>
            <a:spLocks noGrp="1"/>
          </p:cNvSpPr>
          <p:nvPr>
            <p:ph type="sldNum" sz="quarter" idx="5"/>
          </p:nvPr>
        </p:nvSpPr>
        <p:spPr/>
        <p:txBody>
          <a:bodyPr/>
          <a:lstStyle/>
          <a:p>
            <a:fld id="{544D7F65-5299-4383-99A9-3EF851E1080D}" type="slidenum">
              <a:rPr lang="nl-NL" smtClean="0"/>
              <a:t>35</a:t>
            </a:fld>
            <a:endParaRPr lang="nl-NL"/>
          </a:p>
        </p:txBody>
      </p:sp>
      <p:sp>
        <p:nvSpPr>
          <p:cNvPr id="5" name="Tijdelijke aanduiding voor koptekst 4">
            <a:extLst>
              <a:ext uri="{FF2B5EF4-FFF2-40B4-BE49-F238E27FC236}">
                <a16:creationId xmlns:a16="http://schemas.microsoft.com/office/drawing/2014/main" id="{4180BAE6-30AA-C2EC-1FFA-BD6B7FD97FC2}"/>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103041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C4BB3-F8C9-359D-287C-34CD4E27F0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9C22C5-0B19-405B-45C8-772F7F006DAA}"/>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63C5DD0-7C65-E542-9B59-56C9B8011AB6}"/>
              </a:ext>
            </a:extLst>
          </p:cNvPr>
          <p:cNvSpPr>
            <a:spLocks noGrp="1"/>
          </p:cNvSpPr>
          <p:nvPr>
            <p:ph type="body" idx="1"/>
          </p:nvPr>
        </p:nvSpPr>
        <p:spPr/>
        <p:txBody>
          <a:bodyPr/>
          <a:lstStyle/>
          <a:p>
            <a:r>
              <a:rPr lang="nl-NL"/>
              <a:t>Wij willen bronhouders ondersteunen bij het zorgen voor een goede kwaliteit en het uitvoeren van het jaarplan kwaliteit en daarvoor hebben we verschillende tools.</a:t>
            </a:r>
          </a:p>
        </p:txBody>
      </p:sp>
      <p:sp>
        <p:nvSpPr>
          <p:cNvPr id="4" name="Tijdelijke aanduiding voor dianummer 3">
            <a:extLst>
              <a:ext uri="{FF2B5EF4-FFF2-40B4-BE49-F238E27FC236}">
                <a16:creationId xmlns:a16="http://schemas.microsoft.com/office/drawing/2014/main" id="{780A9FB1-E933-FCCD-7789-9D0F1D3BCCDB}"/>
              </a:ext>
            </a:extLst>
          </p:cNvPr>
          <p:cNvSpPr>
            <a:spLocks noGrp="1"/>
          </p:cNvSpPr>
          <p:nvPr>
            <p:ph type="sldNum" sz="quarter" idx="5"/>
          </p:nvPr>
        </p:nvSpPr>
        <p:spPr/>
        <p:txBody>
          <a:bodyPr/>
          <a:lstStyle/>
          <a:p>
            <a:fld id="{544D7F65-5299-4383-99A9-3EF851E1080D}" type="slidenum">
              <a:rPr lang="nl-NL" smtClean="0"/>
              <a:t>36</a:t>
            </a:fld>
            <a:endParaRPr lang="nl-NL"/>
          </a:p>
        </p:txBody>
      </p:sp>
      <p:sp>
        <p:nvSpPr>
          <p:cNvPr id="5" name="Tijdelijke aanduiding voor koptekst 4">
            <a:extLst>
              <a:ext uri="{FF2B5EF4-FFF2-40B4-BE49-F238E27FC236}">
                <a16:creationId xmlns:a16="http://schemas.microsoft.com/office/drawing/2014/main" id="{B9ECB24F-FD2C-DB52-FCAB-8A5B246BD32C}"/>
              </a:ext>
            </a:extLst>
          </p:cNvPr>
          <p:cNvSpPr>
            <a:spLocks noGrp="1"/>
          </p:cNvSpPr>
          <p:nvPr>
            <p:ph type="hdr" sz="quarter"/>
          </p:nvPr>
        </p:nvSpPr>
        <p:spPr/>
        <p:txBody>
          <a:bodyPr/>
          <a:lstStyle/>
          <a:p>
            <a:r>
              <a:rPr lang="nl-NL" dirty="0"/>
              <a:t>Workshop kwaliteitsinstrumenten voor </a:t>
            </a:r>
            <a:r>
              <a:rPr lang="nl-NL"/>
              <a:t>beginnend BGT-beheerders </a:t>
            </a:r>
            <a:r>
              <a:rPr lang="nl-NL" dirty="0"/>
              <a:t>2026</a:t>
            </a:r>
          </a:p>
        </p:txBody>
      </p:sp>
    </p:spTree>
    <p:extLst>
      <p:ext uri="{BB962C8B-B14F-4D97-AF65-F5344CB8AC3E}">
        <p14:creationId xmlns:p14="http://schemas.microsoft.com/office/powerpoint/2010/main" val="2038620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4AD03-50D0-3E94-A49B-4F5EAD7EDE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C58B56-87C6-50C5-CC1D-7D8DC91BC03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1F3BF5B-E8F8-8E5A-F6AA-998E8BB9C146}"/>
              </a:ext>
            </a:extLst>
          </p:cNvPr>
          <p:cNvSpPr>
            <a:spLocks noGrp="1"/>
          </p:cNvSpPr>
          <p:nvPr>
            <p:ph type="body" idx="1"/>
          </p:nvPr>
        </p:nvSpPr>
        <p:spPr/>
        <p:txBody>
          <a:bodyPr/>
          <a:lstStyle/>
          <a:p>
            <a:r>
              <a:rPr lang="nl-NL"/>
              <a:t>Als je er met de PH niet uitkomt</a:t>
            </a:r>
          </a:p>
        </p:txBody>
      </p:sp>
      <p:sp>
        <p:nvSpPr>
          <p:cNvPr id="4" name="Tijdelijke aanduiding voor dianummer 3">
            <a:extLst>
              <a:ext uri="{FF2B5EF4-FFF2-40B4-BE49-F238E27FC236}">
                <a16:creationId xmlns:a16="http://schemas.microsoft.com/office/drawing/2014/main" id="{C8EB6B2A-CEA6-B239-F57B-FE14AA20A128}"/>
              </a:ext>
            </a:extLst>
          </p:cNvPr>
          <p:cNvSpPr>
            <a:spLocks noGrp="1"/>
          </p:cNvSpPr>
          <p:nvPr>
            <p:ph type="sldNum" sz="quarter" idx="5"/>
          </p:nvPr>
        </p:nvSpPr>
        <p:spPr/>
        <p:txBody>
          <a:bodyPr/>
          <a:lstStyle/>
          <a:p>
            <a:fld id="{544D7F65-5299-4383-99A9-3EF851E1080D}" type="slidenum">
              <a:rPr lang="nl-NL" smtClean="0"/>
              <a:t>37</a:t>
            </a:fld>
            <a:endParaRPr lang="nl-NL"/>
          </a:p>
        </p:txBody>
      </p:sp>
      <p:sp>
        <p:nvSpPr>
          <p:cNvPr id="5" name="Tijdelijke aanduiding voor koptekst 4">
            <a:extLst>
              <a:ext uri="{FF2B5EF4-FFF2-40B4-BE49-F238E27FC236}">
                <a16:creationId xmlns:a16="http://schemas.microsoft.com/office/drawing/2014/main" id="{D4EB4388-79A4-8CA1-CE8C-C4492AB403A7}"/>
              </a:ext>
            </a:extLst>
          </p:cNvPr>
          <p:cNvSpPr>
            <a:spLocks noGrp="1"/>
          </p:cNvSpPr>
          <p:nvPr>
            <p:ph type="hdr" sz="quarter"/>
          </p:nvPr>
        </p:nvSpPr>
        <p:spPr/>
        <p:txBody>
          <a:bodyPr/>
          <a:lstStyle/>
          <a:p>
            <a:r>
              <a:rPr lang="nl-NL" dirty="0"/>
              <a:t>Workshop kwaliteitsinstrumenten voor </a:t>
            </a:r>
            <a:r>
              <a:rPr lang="nl-NL"/>
              <a:t>beginnend BGT-beheerders </a:t>
            </a:r>
            <a:r>
              <a:rPr lang="nl-NL" dirty="0"/>
              <a:t>2026</a:t>
            </a:r>
          </a:p>
        </p:txBody>
      </p:sp>
    </p:spTree>
    <p:extLst>
      <p:ext uri="{BB962C8B-B14F-4D97-AF65-F5344CB8AC3E}">
        <p14:creationId xmlns:p14="http://schemas.microsoft.com/office/powerpoint/2010/main" val="1056676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60BD-51A7-5B54-9CE8-83B57B6D19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01052E-D171-D7C6-B9AB-C900B9CF427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DF00D33-213D-AED2-6B55-385B950A2729}"/>
              </a:ext>
            </a:extLst>
          </p:cNvPr>
          <p:cNvSpPr>
            <a:spLocks noGrp="1"/>
          </p:cNvSpPr>
          <p:nvPr>
            <p:ph type="body" idx="1"/>
          </p:nvPr>
        </p:nvSpPr>
        <p:spPr/>
        <p:txBody>
          <a:bodyPr/>
          <a:lstStyle/>
          <a:p>
            <a:r>
              <a:rPr lang="nl-NL"/>
              <a:t>Als je er met de PH niet uitkomt</a:t>
            </a:r>
          </a:p>
        </p:txBody>
      </p:sp>
      <p:sp>
        <p:nvSpPr>
          <p:cNvPr id="4" name="Tijdelijke aanduiding voor dianummer 3">
            <a:extLst>
              <a:ext uri="{FF2B5EF4-FFF2-40B4-BE49-F238E27FC236}">
                <a16:creationId xmlns:a16="http://schemas.microsoft.com/office/drawing/2014/main" id="{6E0C2825-EF10-2201-102D-7E2B48C5761C}"/>
              </a:ext>
            </a:extLst>
          </p:cNvPr>
          <p:cNvSpPr>
            <a:spLocks noGrp="1"/>
          </p:cNvSpPr>
          <p:nvPr>
            <p:ph type="sldNum" sz="quarter" idx="5"/>
          </p:nvPr>
        </p:nvSpPr>
        <p:spPr/>
        <p:txBody>
          <a:bodyPr/>
          <a:lstStyle/>
          <a:p>
            <a:fld id="{544D7F65-5299-4383-99A9-3EF851E1080D}" type="slidenum">
              <a:rPr lang="nl-NL" smtClean="0"/>
              <a:t>38</a:t>
            </a:fld>
            <a:endParaRPr lang="nl-NL"/>
          </a:p>
        </p:txBody>
      </p:sp>
      <p:sp>
        <p:nvSpPr>
          <p:cNvPr id="5" name="Tijdelijke aanduiding voor koptekst 4">
            <a:extLst>
              <a:ext uri="{FF2B5EF4-FFF2-40B4-BE49-F238E27FC236}">
                <a16:creationId xmlns:a16="http://schemas.microsoft.com/office/drawing/2014/main" id="{39F3ABA5-B14D-48C8-97D6-B461FD5ADF00}"/>
              </a:ext>
            </a:extLst>
          </p:cNvPr>
          <p:cNvSpPr>
            <a:spLocks noGrp="1"/>
          </p:cNvSpPr>
          <p:nvPr>
            <p:ph type="hdr" sz="quarter"/>
          </p:nvPr>
        </p:nvSpPr>
        <p:spPr/>
        <p:txBody>
          <a:bodyPr/>
          <a:lstStyle/>
          <a:p>
            <a:r>
              <a:rPr lang="nl-NL" dirty="0"/>
              <a:t>Workshop kwaliteitsinstrumenten voor </a:t>
            </a:r>
            <a:r>
              <a:rPr lang="nl-NL"/>
              <a:t>beginnend BGT-beheerders </a:t>
            </a:r>
            <a:r>
              <a:rPr lang="nl-NL" dirty="0"/>
              <a:t>2026</a:t>
            </a:r>
          </a:p>
        </p:txBody>
      </p:sp>
    </p:spTree>
    <p:extLst>
      <p:ext uri="{BB962C8B-B14F-4D97-AF65-F5344CB8AC3E}">
        <p14:creationId xmlns:p14="http://schemas.microsoft.com/office/powerpoint/2010/main" val="3292902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dia-afbeelding 1">
            <a:extLst>
              <a:ext uri="{FF2B5EF4-FFF2-40B4-BE49-F238E27FC236}">
                <a16:creationId xmlns:a16="http://schemas.microsoft.com/office/drawing/2014/main" id="{C22EF6CB-DFFA-DAE6-2507-173527FB3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Tijdelijke aanduiding voor notities 2">
            <a:extLst>
              <a:ext uri="{FF2B5EF4-FFF2-40B4-BE49-F238E27FC236}">
                <a16:creationId xmlns:a16="http://schemas.microsoft.com/office/drawing/2014/main" id="{917F2616-7D85-9AD0-FE2A-92B8CD5420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t>Dagvoorzitter stelt zichzelf voor:</a:t>
            </a:r>
            <a:endParaRPr lang="en-US"/>
          </a:p>
          <a:p>
            <a:pPr>
              <a:spcBef>
                <a:spcPct val="0"/>
              </a:spcBef>
            </a:pPr>
            <a:r>
              <a:rPr lang="nl-NL"/>
              <a:t>Ik ben …., mijn functie is ….. </a:t>
            </a:r>
            <a:endParaRPr lang="en-US"/>
          </a:p>
          <a:p>
            <a:pPr>
              <a:spcBef>
                <a:spcPct val="0"/>
              </a:spcBef>
            </a:pPr>
            <a:r>
              <a:rPr lang="nl-NL"/>
              <a:t>Ik zit in het </a:t>
            </a:r>
            <a:r>
              <a:rPr lang="nl-NL" err="1"/>
              <a:t>Bronhoudersoverleg</a:t>
            </a:r>
            <a:r>
              <a:rPr lang="nl-NL"/>
              <a:t> van SVB-BGT namens Bronhouder ….. </a:t>
            </a:r>
            <a:endParaRPr lang="en-US"/>
          </a:p>
          <a:p>
            <a:pPr>
              <a:spcBef>
                <a:spcPct val="0"/>
              </a:spcBef>
            </a:pPr>
            <a:endParaRPr lang="nl-NL">
              <a:cs typeface="Calibri"/>
            </a:endParaRPr>
          </a:p>
        </p:txBody>
      </p:sp>
      <p:sp>
        <p:nvSpPr>
          <p:cNvPr id="5124" name="Tijdelijke aanduiding voor dianummer 3">
            <a:extLst>
              <a:ext uri="{FF2B5EF4-FFF2-40B4-BE49-F238E27FC236}">
                <a16:creationId xmlns:a16="http://schemas.microsoft.com/office/drawing/2014/main" id="{B0FC12C9-2166-2245-F469-AFAF858222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19FF18-B864-4DC4-8A23-1F2DD636598C}" type="slidenum">
              <a:rPr kumimoji="0" lang="nl-NL" altLang="nl-NL"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altLang="nl-NL"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D73-B21A-9F36-0E1F-92021E30B779}"/>
            </a:ext>
          </a:extLst>
        </p:cNvPr>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9AC2F356-4F77-966B-888C-193C4F57B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06E55705-4DAB-2BF4-E409-F472863E2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cs typeface="Calibri" panose="020F0502020204030204" pitchFamily="34" charset="0"/>
            </a:endParaRPr>
          </a:p>
        </p:txBody>
      </p:sp>
      <p:sp>
        <p:nvSpPr>
          <p:cNvPr id="4100" name="Tijdelijke aanduiding voor dianummer 3">
            <a:extLst>
              <a:ext uri="{FF2B5EF4-FFF2-40B4-BE49-F238E27FC236}">
                <a16:creationId xmlns:a16="http://schemas.microsoft.com/office/drawing/2014/main" id="{167221F8-65E8-77FC-4BAF-78C81E95F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288" indent="-298450">
              <a:defRPr>
                <a:solidFill>
                  <a:schemeClr val="tx1"/>
                </a:solidFill>
                <a:latin typeface="Calibri" panose="020F0502020204030204" pitchFamily="34" charset="0"/>
              </a:defRPr>
            </a:lvl2pPr>
            <a:lvl3pPr marL="1193800" indent="-238125">
              <a:defRPr>
                <a:solidFill>
                  <a:schemeClr val="tx1"/>
                </a:solidFill>
                <a:latin typeface="Calibri" panose="020F0502020204030204" pitchFamily="34" charset="0"/>
              </a:defRPr>
            </a:lvl3pPr>
            <a:lvl4pPr marL="1671638" indent="-238125">
              <a:defRPr>
                <a:solidFill>
                  <a:schemeClr val="tx1"/>
                </a:solidFill>
                <a:latin typeface="Calibri" panose="020F0502020204030204" pitchFamily="34" charset="0"/>
              </a:defRPr>
            </a:lvl4pPr>
            <a:lvl5pPr marL="2149475" indent="-238125">
              <a:defRPr>
                <a:solidFill>
                  <a:schemeClr val="tx1"/>
                </a:solidFill>
                <a:latin typeface="Calibri" panose="020F0502020204030204" pitchFamily="34" charset="0"/>
              </a:defRPr>
            </a:lvl5pPr>
            <a:lvl6pPr marL="2606675" indent="-238125" eaLnBrk="0" fontAlgn="base" hangingPunct="0">
              <a:spcBef>
                <a:spcPct val="0"/>
              </a:spcBef>
              <a:spcAft>
                <a:spcPct val="0"/>
              </a:spcAft>
              <a:defRPr>
                <a:solidFill>
                  <a:schemeClr val="tx1"/>
                </a:solidFill>
                <a:latin typeface="Calibri" panose="020F0502020204030204" pitchFamily="34" charset="0"/>
              </a:defRPr>
            </a:lvl6pPr>
            <a:lvl7pPr marL="3063875" indent="-238125" eaLnBrk="0" fontAlgn="base" hangingPunct="0">
              <a:spcBef>
                <a:spcPct val="0"/>
              </a:spcBef>
              <a:spcAft>
                <a:spcPct val="0"/>
              </a:spcAft>
              <a:defRPr>
                <a:solidFill>
                  <a:schemeClr val="tx1"/>
                </a:solidFill>
                <a:latin typeface="Calibri" panose="020F0502020204030204" pitchFamily="34" charset="0"/>
              </a:defRPr>
            </a:lvl7pPr>
            <a:lvl8pPr marL="3521075" indent="-238125" eaLnBrk="0" fontAlgn="base" hangingPunct="0">
              <a:spcBef>
                <a:spcPct val="0"/>
              </a:spcBef>
              <a:spcAft>
                <a:spcPct val="0"/>
              </a:spcAft>
              <a:defRPr>
                <a:solidFill>
                  <a:schemeClr val="tx1"/>
                </a:solidFill>
                <a:latin typeface="Calibri" panose="020F0502020204030204" pitchFamily="34" charset="0"/>
              </a:defRPr>
            </a:lvl8pPr>
            <a:lvl9pPr marL="3978275" indent="-2381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7F28F-17DE-46D1-AD09-6A90734AABE8}" type="slidenum">
              <a:rPr kumimoji="0" lang="nl-NL" altLang="nl-NL"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nl-NL" altLang="nl-NL"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1971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D73-B21A-9F36-0E1F-92021E30B779}"/>
            </a:ext>
          </a:extLst>
        </p:cNvPr>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9AC2F356-4F77-966B-888C-193C4F57B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06E55705-4DAB-2BF4-E409-F472863E2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cs typeface="Calibri" panose="020F0502020204030204" pitchFamily="34" charset="0"/>
            </a:endParaRPr>
          </a:p>
        </p:txBody>
      </p:sp>
      <p:sp>
        <p:nvSpPr>
          <p:cNvPr id="4100" name="Tijdelijke aanduiding voor dianummer 3">
            <a:extLst>
              <a:ext uri="{FF2B5EF4-FFF2-40B4-BE49-F238E27FC236}">
                <a16:creationId xmlns:a16="http://schemas.microsoft.com/office/drawing/2014/main" id="{167221F8-65E8-77FC-4BAF-78C81E95F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288" indent="-298450">
              <a:defRPr>
                <a:solidFill>
                  <a:schemeClr val="tx1"/>
                </a:solidFill>
                <a:latin typeface="Calibri" panose="020F0502020204030204" pitchFamily="34" charset="0"/>
              </a:defRPr>
            </a:lvl2pPr>
            <a:lvl3pPr marL="1193800" indent="-238125">
              <a:defRPr>
                <a:solidFill>
                  <a:schemeClr val="tx1"/>
                </a:solidFill>
                <a:latin typeface="Calibri" panose="020F0502020204030204" pitchFamily="34" charset="0"/>
              </a:defRPr>
            </a:lvl3pPr>
            <a:lvl4pPr marL="1671638" indent="-238125">
              <a:defRPr>
                <a:solidFill>
                  <a:schemeClr val="tx1"/>
                </a:solidFill>
                <a:latin typeface="Calibri" panose="020F0502020204030204" pitchFamily="34" charset="0"/>
              </a:defRPr>
            </a:lvl4pPr>
            <a:lvl5pPr marL="2149475" indent="-238125">
              <a:defRPr>
                <a:solidFill>
                  <a:schemeClr val="tx1"/>
                </a:solidFill>
                <a:latin typeface="Calibri" panose="020F0502020204030204" pitchFamily="34" charset="0"/>
              </a:defRPr>
            </a:lvl5pPr>
            <a:lvl6pPr marL="2606675" indent="-238125" eaLnBrk="0" fontAlgn="base" hangingPunct="0">
              <a:spcBef>
                <a:spcPct val="0"/>
              </a:spcBef>
              <a:spcAft>
                <a:spcPct val="0"/>
              </a:spcAft>
              <a:defRPr>
                <a:solidFill>
                  <a:schemeClr val="tx1"/>
                </a:solidFill>
                <a:latin typeface="Calibri" panose="020F0502020204030204" pitchFamily="34" charset="0"/>
              </a:defRPr>
            </a:lvl6pPr>
            <a:lvl7pPr marL="3063875" indent="-238125" eaLnBrk="0" fontAlgn="base" hangingPunct="0">
              <a:spcBef>
                <a:spcPct val="0"/>
              </a:spcBef>
              <a:spcAft>
                <a:spcPct val="0"/>
              </a:spcAft>
              <a:defRPr>
                <a:solidFill>
                  <a:schemeClr val="tx1"/>
                </a:solidFill>
                <a:latin typeface="Calibri" panose="020F0502020204030204" pitchFamily="34" charset="0"/>
              </a:defRPr>
            </a:lvl7pPr>
            <a:lvl8pPr marL="3521075" indent="-238125" eaLnBrk="0" fontAlgn="base" hangingPunct="0">
              <a:spcBef>
                <a:spcPct val="0"/>
              </a:spcBef>
              <a:spcAft>
                <a:spcPct val="0"/>
              </a:spcAft>
              <a:defRPr>
                <a:solidFill>
                  <a:schemeClr val="tx1"/>
                </a:solidFill>
                <a:latin typeface="Calibri" panose="020F0502020204030204" pitchFamily="34" charset="0"/>
              </a:defRPr>
            </a:lvl8pPr>
            <a:lvl9pPr marL="3978275" indent="-2381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7F28F-17DE-46D1-AD09-6A90734AABE8}" type="slidenum">
              <a:rPr kumimoji="0" lang="nl-NL" altLang="nl-NL"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nl-NL" altLang="nl-NL"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0850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D73-B21A-9F36-0E1F-92021E30B779}"/>
            </a:ext>
          </a:extLst>
        </p:cNvPr>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9AC2F356-4F77-966B-888C-193C4F57B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06E55705-4DAB-2BF4-E409-F472863E2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cs typeface="Calibri" panose="020F0502020204030204" pitchFamily="34" charset="0"/>
            </a:endParaRPr>
          </a:p>
        </p:txBody>
      </p:sp>
      <p:sp>
        <p:nvSpPr>
          <p:cNvPr id="4100" name="Tijdelijke aanduiding voor dianummer 3">
            <a:extLst>
              <a:ext uri="{FF2B5EF4-FFF2-40B4-BE49-F238E27FC236}">
                <a16:creationId xmlns:a16="http://schemas.microsoft.com/office/drawing/2014/main" id="{167221F8-65E8-77FC-4BAF-78C81E95F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288" indent="-298450">
              <a:defRPr>
                <a:solidFill>
                  <a:schemeClr val="tx1"/>
                </a:solidFill>
                <a:latin typeface="Calibri" panose="020F0502020204030204" pitchFamily="34" charset="0"/>
              </a:defRPr>
            </a:lvl2pPr>
            <a:lvl3pPr marL="1193800" indent="-238125">
              <a:defRPr>
                <a:solidFill>
                  <a:schemeClr val="tx1"/>
                </a:solidFill>
                <a:latin typeface="Calibri" panose="020F0502020204030204" pitchFamily="34" charset="0"/>
              </a:defRPr>
            </a:lvl3pPr>
            <a:lvl4pPr marL="1671638" indent="-238125">
              <a:defRPr>
                <a:solidFill>
                  <a:schemeClr val="tx1"/>
                </a:solidFill>
                <a:latin typeface="Calibri" panose="020F0502020204030204" pitchFamily="34" charset="0"/>
              </a:defRPr>
            </a:lvl4pPr>
            <a:lvl5pPr marL="2149475" indent="-238125">
              <a:defRPr>
                <a:solidFill>
                  <a:schemeClr val="tx1"/>
                </a:solidFill>
                <a:latin typeface="Calibri" panose="020F0502020204030204" pitchFamily="34" charset="0"/>
              </a:defRPr>
            </a:lvl5pPr>
            <a:lvl6pPr marL="2606675" indent="-238125" eaLnBrk="0" fontAlgn="base" hangingPunct="0">
              <a:spcBef>
                <a:spcPct val="0"/>
              </a:spcBef>
              <a:spcAft>
                <a:spcPct val="0"/>
              </a:spcAft>
              <a:defRPr>
                <a:solidFill>
                  <a:schemeClr val="tx1"/>
                </a:solidFill>
                <a:latin typeface="Calibri" panose="020F0502020204030204" pitchFamily="34" charset="0"/>
              </a:defRPr>
            </a:lvl6pPr>
            <a:lvl7pPr marL="3063875" indent="-238125" eaLnBrk="0" fontAlgn="base" hangingPunct="0">
              <a:spcBef>
                <a:spcPct val="0"/>
              </a:spcBef>
              <a:spcAft>
                <a:spcPct val="0"/>
              </a:spcAft>
              <a:defRPr>
                <a:solidFill>
                  <a:schemeClr val="tx1"/>
                </a:solidFill>
                <a:latin typeface="Calibri" panose="020F0502020204030204" pitchFamily="34" charset="0"/>
              </a:defRPr>
            </a:lvl7pPr>
            <a:lvl8pPr marL="3521075" indent="-238125" eaLnBrk="0" fontAlgn="base" hangingPunct="0">
              <a:spcBef>
                <a:spcPct val="0"/>
              </a:spcBef>
              <a:spcAft>
                <a:spcPct val="0"/>
              </a:spcAft>
              <a:defRPr>
                <a:solidFill>
                  <a:schemeClr val="tx1"/>
                </a:solidFill>
                <a:latin typeface="Calibri" panose="020F0502020204030204" pitchFamily="34" charset="0"/>
              </a:defRPr>
            </a:lvl8pPr>
            <a:lvl9pPr marL="3978275" indent="-2381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7F28F-17DE-46D1-AD09-6A90734AABE8}" type="slidenum">
              <a:rPr kumimoji="0" lang="nl-NL" altLang="nl-NL"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nl-NL" altLang="nl-NL"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842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3</a:t>
            </a:fld>
            <a:endParaRPr lang="nl-NL"/>
          </a:p>
        </p:txBody>
      </p:sp>
      <p:sp>
        <p:nvSpPr>
          <p:cNvPr id="5" name="Tijdelijke aanduiding voor koptekst 4">
            <a:extLst>
              <a:ext uri="{FF2B5EF4-FFF2-40B4-BE49-F238E27FC236}">
                <a16:creationId xmlns:a16="http://schemas.microsoft.com/office/drawing/2014/main" id="{D019B733-F4EA-9229-E238-AD5609857A7E}"/>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2608333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D73-B21A-9F36-0E1F-92021E30B779}"/>
            </a:ext>
          </a:extLst>
        </p:cNvPr>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9AC2F356-4F77-966B-888C-193C4F57B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06E55705-4DAB-2BF4-E409-F472863E2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cs typeface="Calibri" panose="020F0502020204030204" pitchFamily="34" charset="0"/>
            </a:endParaRPr>
          </a:p>
        </p:txBody>
      </p:sp>
      <p:sp>
        <p:nvSpPr>
          <p:cNvPr id="4100" name="Tijdelijke aanduiding voor dianummer 3">
            <a:extLst>
              <a:ext uri="{FF2B5EF4-FFF2-40B4-BE49-F238E27FC236}">
                <a16:creationId xmlns:a16="http://schemas.microsoft.com/office/drawing/2014/main" id="{167221F8-65E8-77FC-4BAF-78C81E95F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288" indent="-298450">
              <a:defRPr>
                <a:solidFill>
                  <a:schemeClr val="tx1"/>
                </a:solidFill>
                <a:latin typeface="Calibri" panose="020F0502020204030204" pitchFamily="34" charset="0"/>
              </a:defRPr>
            </a:lvl2pPr>
            <a:lvl3pPr marL="1193800" indent="-238125">
              <a:defRPr>
                <a:solidFill>
                  <a:schemeClr val="tx1"/>
                </a:solidFill>
                <a:latin typeface="Calibri" panose="020F0502020204030204" pitchFamily="34" charset="0"/>
              </a:defRPr>
            </a:lvl3pPr>
            <a:lvl4pPr marL="1671638" indent="-238125">
              <a:defRPr>
                <a:solidFill>
                  <a:schemeClr val="tx1"/>
                </a:solidFill>
                <a:latin typeface="Calibri" panose="020F0502020204030204" pitchFamily="34" charset="0"/>
              </a:defRPr>
            </a:lvl4pPr>
            <a:lvl5pPr marL="2149475" indent="-238125">
              <a:defRPr>
                <a:solidFill>
                  <a:schemeClr val="tx1"/>
                </a:solidFill>
                <a:latin typeface="Calibri" panose="020F0502020204030204" pitchFamily="34" charset="0"/>
              </a:defRPr>
            </a:lvl5pPr>
            <a:lvl6pPr marL="2606675" indent="-238125" eaLnBrk="0" fontAlgn="base" hangingPunct="0">
              <a:spcBef>
                <a:spcPct val="0"/>
              </a:spcBef>
              <a:spcAft>
                <a:spcPct val="0"/>
              </a:spcAft>
              <a:defRPr>
                <a:solidFill>
                  <a:schemeClr val="tx1"/>
                </a:solidFill>
                <a:latin typeface="Calibri" panose="020F0502020204030204" pitchFamily="34" charset="0"/>
              </a:defRPr>
            </a:lvl6pPr>
            <a:lvl7pPr marL="3063875" indent="-238125" eaLnBrk="0" fontAlgn="base" hangingPunct="0">
              <a:spcBef>
                <a:spcPct val="0"/>
              </a:spcBef>
              <a:spcAft>
                <a:spcPct val="0"/>
              </a:spcAft>
              <a:defRPr>
                <a:solidFill>
                  <a:schemeClr val="tx1"/>
                </a:solidFill>
                <a:latin typeface="Calibri" panose="020F0502020204030204" pitchFamily="34" charset="0"/>
              </a:defRPr>
            </a:lvl7pPr>
            <a:lvl8pPr marL="3521075" indent="-238125" eaLnBrk="0" fontAlgn="base" hangingPunct="0">
              <a:spcBef>
                <a:spcPct val="0"/>
              </a:spcBef>
              <a:spcAft>
                <a:spcPct val="0"/>
              </a:spcAft>
              <a:defRPr>
                <a:solidFill>
                  <a:schemeClr val="tx1"/>
                </a:solidFill>
                <a:latin typeface="Calibri" panose="020F0502020204030204" pitchFamily="34" charset="0"/>
              </a:defRPr>
            </a:lvl8pPr>
            <a:lvl9pPr marL="3978275" indent="-2381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7F28F-17DE-46D1-AD09-6A90734AABE8}" type="slidenum">
              <a:rPr kumimoji="0" lang="nl-NL" altLang="nl-NL"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nl-NL" altLang="nl-NL"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2258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D73-B21A-9F36-0E1F-92021E30B779}"/>
            </a:ext>
          </a:extLst>
        </p:cNvPr>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9AC2F356-4F77-966B-888C-193C4F57B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06E55705-4DAB-2BF4-E409-F472863E2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cs typeface="Calibri" panose="020F0502020204030204" pitchFamily="34" charset="0"/>
            </a:endParaRPr>
          </a:p>
        </p:txBody>
      </p:sp>
      <p:sp>
        <p:nvSpPr>
          <p:cNvPr id="4100" name="Tijdelijke aanduiding voor dianummer 3">
            <a:extLst>
              <a:ext uri="{FF2B5EF4-FFF2-40B4-BE49-F238E27FC236}">
                <a16:creationId xmlns:a16="http://schemas.microsoft.com/office/drawing/2014/main" id="{167221F8-65E8-77FC-4BAF-78C81E95F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288" indent="-298450">
              <a:defRPr>
                <a:solidFill>
                  <a:schemeClr val="tx1"/>
                </a:solidFill>
                <a:latin typeface="Calibri" panose="020F0502020204030204" pitchFamily="34" charset="0"/>
              </a:defRPr>
            </a:lvl2pPr>
            <a:lvl3pPr marL="1193800" indent="-238125">
              <a:defRPr>
                <a:solidFill>
                  <a:schemeClr val="tx1"/>
                </a:solidFill>
                <a:latin typeface="Calibri" panose="020F0502020204030204" pitchFamily="34" charset="0"/>
              </a:defRPr>
            </a:lvl3pPr>
            <a:lvl4pPr marL="1671638" indent="-238125">
              <a:defRPr>
                <a:solidFill>
                  <a:schemeClr val="tx1"/>
                </a:solidFill>
                <a:latin typeface="Calibri" panose="020F0502020204030204" pitchFamily="34" charset="0"/>
              </a:defRPr>
            </a:lvl4pPr>
            <a:lvl5pPr marL="2149475" indent="-238125">
              <a:defRPr>
                <a:solidFill>
                  <a:schemeClr val="tx1"/>
                </a:solidFill>
                <a:latin typeface="Calibri" panose="020F0502020204030204" pitchFamily="34" charset="0"/>
              </a:defRPr>
            </a:lvl5pPr>
            <a:lvl6pPr marL="2606675" indent="-238125" eaLnBrk="0" fontAlgn="base" hangingPunct="0">
              <a:spcBef>
                <a:spcPct val="0"/>
              </a:spcBef>
              <a:spcAft>
                <a:spcPct val="0"/>
              </a:spcAft>
              <a:defRPr>
                <a:solidFill>
                  <a:schemeClr val="tx1"/>
                </a:solidFill>
                <a:latin typeface="Calibri" panose="020F0502020204030204" pitchFamily="34" charset="0"/>
              </a:defRPr>
            </a:lvl6pPr>
            <a:lvl7pPr marL="3063875" indent="-238125" eaLnBrk="0" fontAlgn="base" hangingPunct="0">
              <a:spcBef>
                <a:spcPct val="0"/>
              </a:spcBef>
              <a:spcAft>
                <a:spcPct val="0"/>
              </a:spcAft>
              <a:defRPr>
                <a:solidFill>
                  <a:schemeClr val="tx1"/>
                </a:solidFill>
                <a:latin typeface="Calibri" panose="020F0502020204030204" pitchFamily="34" charset="0"/>
              </a:defRPr>
            </a:lvl7pPr>
            <a:lvl8pPr marL="3521075" indent="-238125" eaLnBrk="0" fontAlgn="base" hangingPunct="0">
              <a:spcBef>
                <a:spcPct val="0"/>
              </a:spcBef>
              <a:spcAft>
                <a:spcPct val="0"/>
              </a:spcAft>
              <a:defRPr>
                <a:solidFill>
                  <a:schemeClr val="tx1"/>
                </a:solidFill>
                <a:latin typeface="Calibri" panose="020F0502020204030204" pitchFamily="34" charset="0"/>
              </a:defRPr>
            </a:lvl8pPr>
            <a:lvl9pPr marL="3978275" indent="-2381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7F28F-17DE-46D1-AD09-6A90734AABE8}" type="slidenum">
              <a:rPr kumimoji="0" lang="nl-NL" altLang="nl-NL"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nl-NL" altLang="nl-NL"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83679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D73-B21A-9F36-0E1F-92021E30B779}"/>
            </a:ext>
          </a:extLst>
        </p:cNvPr>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9AC2F356-4F77-966B-888C-193C4F57B9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06E55705-4DAB-2BF4-E409-F472863E27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cs typeface="Calibri" panose="020F0502020204030204" pitchFamily="34" charset="0"/>
            </a:endParaRPr>
          </a:p>
        </p:txBody>
      </p:sp>
      <p:sp>
        <p:nvSpPr>
          <p:cNvPr id="4100" name="Tijdelijke aanduiding voor dianummer 3">
            <a:extLst>
              <a:ext uri="{FF2B5EF4-FFF2-40B4-BE49-F238E27FC236}">
                <a16:creationId xmlns:a16="http://schemas.microsoft.com/office/drawing/2014/main" id="{167221F8-65E8-77FC-4BAF-78C81E95F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288" indent="-298450">
              <a:defRPr>
                <a:solidFill>
                  <a:schemeClr val="tx1"/>
                </a:solidFill>
                <a:latin typeface="Calibri" panose="020F0502020204030204" pitchFamily="34" charset="0"/>
              </a:defRPr>
            </a:lvl2pPr>
            <a:lvl3pPr marL="1193800" indent="-238125">
              <a:defRPr>
                <a:solidFill>
                  <a:schemeClr val="tx1"/>
                </a:solidFill>
                <a:latin typeface="Calibri" panose="020F0502020204030204" pitchFamily="34" charset="0"/>
              </a:defRPr>
            </a:lvl3pPr>
            <a:lvl4pPr marL="1671638" indent="-238125">
              <a:defRPr>
                <a:solidFill>
                  <a:schemeClr val="tx1"/>
                </a:solidFill>
                <a:latin typeface="Calibri" panose="020F0502020204030204" pitchFamily="34" charset="0"/>
              </a:defRPr>
            </a:lvl4pPr>
            <a:lvl5pPr marL="2149475" indent="-238125">
              <a:defRPr>
                <a:solidFill>
                  <a:schemeClr val="tx1"/>
                </a:solidFill>
                <a:latin typeface="Calibri" panose="020F0502020204030204" pitchFamily="34" charset="0"/>
              </a:defRPr>
            </a:lvl5pPr>
            <a:lvl6pPr marL="2606675" indent="-238125" eaLnBrk="0" fontAlgn="base" hangingPunct="0">
              <a:spcBef>
                <a:spcPct val="0"/>
              </a:spcBef>
              <a:spcAft>
                <a:spcPct val="0"/>
              </a:spcAft>
              <a:defRPr>
                <a:solidFill>
                  <a:schemeClr val="tx1"/>
                </a:solidFill>
                <a:latin typeface="Calibri" panose="020F0502020204030204" pitchFamily="34" charset="0"/>
              </a:defRPr>
            </a:lvl6pPr>
            <a:lvl7pPr marL="3063875" indent="-238125" eaLnBrk="0" fontAlgn="base" hangingPunct="0">
              <a:spcBef>
                <a:spcPct val="0"/>
              </a:spcBef>
              <a:spcAft>
                <a:spcPct val="0"/>
              </a:spcAft>
              <a:defRPr>
                <a:solidFill>
                  <a:schemeClr val="tx1"/>
                </a:solidFill>
                <a:latin typeface="Calibri" panose="020F0502020204030204" pitchFamily="34" charset="0"/>
              </a:defRPr>
            </a:lvl7pPr>
            <a:lvl8pPr marL="3521075" indent="-238125" eaLnBrk="0" fontAlgn="base" hangingPunct="0">
              <a:spcBef>
                <a:spcPct val="0"/>
              </a:spcBef>
              <a:spcAft>
                <a:spcPct val="0"/>
              </a:spcAft>
              <a:defRPr>
                <a:solidFill>
                  <a:schemeClr val="tx1"/>
                </a:solidFill>
                <a:latin typeface="Calibri" panose="020F0502020204030204" pitchFamily="34" charset="0"/>
              </a:defRPr>
            </a:lvl8pPr>
            <a:lvl9pPr marL="3978275" indent="-2381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7F28F-17DE-46D1-AD09-6A90734AABE8}" type="slidenum">
              <a:rPr kumimoji="0" lang="nl-NL" altLang="nl-NL"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nl-NL" altLang="nl-NL"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29472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8B2D3-E357-3DD8-726C-27BC0C3248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BA9FAF-7F65-DA36-8A0F-230EF8F64DC0}"/>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1627377-DF16-3A2B-64DC-A25A07BBD4D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E29A737-5223-9F8E-CC02-3ABE51555A6B}"/>
              </a:ext>
            </a:extLst>
          </p:cNvPr>
          <p:cNvSpPr>
            <a:spLocks noGrp="1"/>
          </p:cNvSpPr>
          <p:nvPr>
            <p:ph type="sldNum" sz="quarter" idx="5"/>
          </p:nvPr>
        </p:nvSpPr>
        <p:spPr/>
        <p:txBody>
          <a:bodyPr/>
          <a:lstStyle/>
          <a:p>
            <a:fld id="{544D7F65-5299-4383-99A9-3EF851E1080D}" type="slidenum">
              <a:rPr lang="nl-NL" smtClean="0"/>
              <a:t>46</a:t>
            </a:fld>
            <a:endParaRPr lang="nl-NL"/>
          </a:p>
        </p:txBody>
      </p:sp>
      <p:sp>
        <p:nvSpPr>
          <p:cNvPr id="5" name="Tijdelijke aanduiding voor koptekst 4">
            <a:extLst>
              <a:ext uri="{FF2B5EF4-FFF2-40B4-BE49-F238E27FC236}">
                <a16:creationId xmlns:a16="http://schemas.microsoft.com/office/drawing/2014/main" id="{B51ADABB-C834-8E57-038D-430B9C8AACAD}"/>
              </a:ext>
            </a:extLst>
          </p:cNvPr>
          <p:cNvSpPr>
            <a:spLocks noGrp="1"/>
          </p:cNvSpPr>
          <p:nvPr>
            <p:ph type="hdr" sz="quarter"/>
          </p:nvPr>
        </p:nvSpPr>
        <p:spPr/>
        <p:txBody>
          <a:bodyPr/>
          <a:lstStyle/>
          <a:p>
            <a:r>
              <a:rPr lang="nl-NL" dirty="0"/>
              <a:t>Workshop kwaliteitsinstrumenten voor </a:t>
            </a:r>
            <a:r>
              <a:rPr lang="nl-NL"/>
              <a:t>beginnend BGT-beheerders </a:t>
            </a:r>
            <a:r>
              <a:rPr lang="nl-NL" dirty="0"/>
              <a:t>2026</a:t>
            </a:r>
          </a:p>
        </p:txBody>
      </p:sp>
    </p:spTree>
    <p:extLst>
      <p:ext uri="{BB962C8B-B14F-4D97-AF65-F5344CB8AC3E}">
        <p14:creationId xmlns:p14="http://schemas.microsoft.com/office/powerpoint/2010/main" val="307731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F6A1-AB3A-7BAB-9D07-CA11F062D4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E751274-D96A-4447-1071-801ECDDD91E0}"/>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BCD26A5-82FC-6CEA-AC45-CF1CDDE3C501}"/>
              </a:ext>
            </a:extLst>
          </p:cNvPr>
          <p:cNvSpPr>
            <a:spLocks noGrp="1"/>
          </p:cNvSpPr>
          <p:nvPr>
            <p:ph type="body" idx="1"/>
          </p:nvPr>
        </p:nvSpPr>
        <p:spPr/>
        <p:txBody>
          <a:bodyPr/>
          <a:lstStyle/>
          <a:p>
            <a:r>
              <a:rPr lang="nl-NL" dirty="0"/>
              <a:t>Voor de BGT is naast de wet BGT en de BGT </a:t>
            </a:r>
            <a:r>
              <a:rPr lang="nl-NL" dirty="0" err="1"/>
              <a:t>catalogie</a:t>
            </a:r>
            <a:r>
              <a:rPr lang="nl-NL" dirty="0"/>
              <a:t> ook een regime van kwaliteit, toezicht en handhaving vastgesteld</a:t>
            </a:r>
          </a:p>
          <a:p>
            <a:endParaRPr lang="nl-NL" dirty="0"/>
          </a:p>
        </p:txBody>
      </p:sp>
      <p:sp>
        <p:nvSpPr>
          <p:cNvPr id="4" name="Tijdelijke aanduiding voor dianummer 3">
            <a:extLst>
              <a:ext uri="{FF2B5EF4-FFF2-40B4-BE49-F238E27FC236}">
                <a16:creationId xmlns:a16="http://schemas.microsoft.com/office/drawing/2014/main" id="{7BBEFEAF-07FC-27B0-0437-2FAE7024A512}"/>
              </a:ext>
            </a:extLst>
          </p:cNvPr>
          <p:cNvSpPr>
            <a:spLocks noGrp="1"/>
          </p:cNvSpPr>
          <p:nvPr>
            <p:ph type="sldNum" sz="quarter" idx="5"/>
          </p:nvPr>
        </p:nvSpPr>
        <p:spPr/>
        <p:txBody>
          <a:bodyPr/>
          <a:lstStyle/>
          <a:p>
            <a:fld id="{544D7F65-5299-4383-99A9-3EF851E1080D}" type="slidenum">
              <a:rPr lang="nl-NL" smtClean="0"/>
              <a:t>4</a:t>
            </a:fld>
            <a:endParaRPr lang="nl-NL"/>
          </a:p>
        </p:txBody>
      </p:sp>
      <p:sp>
        <p:nvSpPr>
          <p:cNvPr id="5" name="Tijdelijke aanduiding voor koptekst 4">
            <a:extLst>
              <a:ext uri="{FF2B5EF4-FFF2-40B4-BE49-F238E27FC236}">
                <a16:creationId xmlns:a16="http://schemas.microsoft.com/office/drawing/2014/main" id="{FB7A34BC-E515-AD3F-EA01-9BE0B625D852}"/>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353780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12471-908B-69A7-EDED-E3008D5E601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22821E-ED9A-82E2-7F56-F02706B5BC7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6003516-3150-4593-4288-FCC8A58E3266}"/>
              </a:ext>
            </a:extLst>
          </p:cNvPr>
          <p:cNvSpPr>
            <a:spLocks noGrp="1"/>
          </p:cNvSpPr>
          <p:nvPr>
            <p:ph type="body" idx="1"/>
          </p:nvPr>
        </p:nvSpPr>
        <p:spPr/>
        <p:txBody>
          <a:bodyPr/>
          <a:lstStyle/>
          <a:p>
            <a:r>
              <a:rPr lang="nl-NL" dirty="0"/>
              <a:t>Voor de BGT is naast de wet BGT en de BGT catalogus ook een regime van kwaliteit, toezicht en handhaving vastgesteld</a:t>
            </a:r>
          </a:p>
          <a:p>
            <a:endParaRPr lang="nl-NL" dirty="0"/>
          </a:p>
        </p:txBody>
      </p:sp>
      <p:sp>
        <p:nvSpPr>
          <p:cNvPr id="4" name="Tijdelijke aanduiding voor dianummer 3">
            <a:extLst>
              <a:ext uri="{FF2B5EF4-FFF2-40B4-BE49-F238E27FC236}">
                <a16:creationId xmlns:a16="http://schemas.microsoft.com/office/drawing/2014/main" id="{6B90451A-66C1-F7D8-C67B-DED0F58FF29D}"/>
              </a:ext>
            </a:extLst>
          </p:cNvPr>
          <p:cNvSpPr>
            <a:spLocks noGrp="1"/>
          </p:cNvSpPr>
          <p:nvPr>
            <p:ph type="sldNum" sz="quarter" idx="5"/>
          </p:nvPr>
        </p:nvSpPr>
        <p:spPr/>
        <p:txBody>
          <a:bodyPr/>
          <a:lstStyle/>
          <a:p>
            <a:fld id="{544D7F65-5299-4383-99A9-3EF851E1080D}" type="slidenum">
              <a:rPr lang="nl-NL" smtClean="0"/>
              <a:t>5</a:t>
            </a:fld>
            <a:endParaRPr lang="nl-NL"/>
          </a:p>
        </p:txBody>
      </p:sp>
      <p:sp>
        <p:nvSpPr>
          <p:cNvPr id="5" name="Tijdelijke aanduiding voor koptekst 4">
            <a:extLst>
              <a:ext uri="{FF2B5EF4-FFF2-40B4-BE49-F238E27FC236}">
                <a16:creationId xmlns:a16="http://schemas.microsoft.com/office/drawing/2014/main" id="{025A3B2C-6BF6-DBBC-FE86-4AA66DA915D8}"/>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1853941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79C47-6817-AA58-3007-63BEA7035F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4C35207-C9E3-D27D-8B53-25885FA2C17E}"/>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18F251CB-8E99-09CF-7E7F-5DAAD4431FB3}"/>
              </a:ext>
            </a:extLst>
          </p:cNvPr>
          <p:cNvSpPr>
            <a:spLocks noGrp="1"/>
          </p:cNvSpPr>
          <p:nvPr>
            <p:ph type="body" idx="1"/>
          </p:nvPr>
        </p:nvSpPr>
        <p:spPr/>
        <p:txBody>
          <a:bodyPr/>
          <a:lstStyle/>
          <a:p>
            <a:r>
              <a:rPr lang="nl-NL" dirty="0"/>
              <a:t>Bronhouders verantwoordelijk voor kwaliteit BGT. </a:t>
            </a:r>
          </a:p>
          <a:p>
            <a:r>
              <a:rPr lang="nl-NL" dirty="0"/>
              <a:t>Interne kwaliteitszorg! Niet alleen dashboards</a:t>
            </a:r>
          </a:p>
          <a:p>
            <a:endParaRPr lang="nl-NL" dirty="0"/>
          </a:p>
        </p:txBody>
      </p:sp>
      <p:sp>
        <p:nvSpPr>
          <p:cNvPr id="4" name="Tijdelijke aanduiding voor dianummer 3">
            <a:extLst>
              <a:ext uri="{FF2B5EF4-FFF2-40B4-BE49-F238E27FC236}">
                <a16:creationId xmlns:a16="http://schemas.microsoft.com/office/drawing/2014/main" id="{47E368A4-D30A-9F5B-7D5D-6005151D8B77}"/>
              </a:ext>
            </a:extLst>
          </p:cNvPr>
          <p:cNvSpPr>
            <a:spLocks noGrp="1"/>
          </p:cNvSpPr>
          <p:nvPr>
            <p:ph type="sldNum" sz="quarter" idx="5"/>
          </p:nvPr>
        </p:nvSpPr>
        <p:spPr/>
        <p:txBody>
          <a:bodyPr/>
          <a:lstStyle/>
          <a:p>
            <a:fld id="{544D7F65-5299-4383-99A9-3EF851E1080D}" type="slidenum">
              <a:rPr lang="nl-NL" smtClean="0"/>
              <a:t>6</a:t>
            </a:fld>
            <a:endParaRPr lang="nl-NL"/>
          </a:p>
        </p:txBody>
      </p:sp>
      <p:sp>
        <p:nvSpPr>
          <p:cNvPr id="5" name="Tijdelijke aanduiding voor koptekst 4">
            <a:extLst>
              <a:ext uri="{FF2B5EF4-FFF2-40B4-BE49-F238E27FC236}">
                <a16:creationId xmlns:a16="http://schemas.microsoft.com/office/drawing/2014/main" id="{070D6086-C9EB-B46E-123D-56A6D9157E70}"/>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326374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2B08B-CA25-D32E-DA6C-414BAA36EB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B2BEFC-04A4-90E7-C58E-BA024D3A37F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47878B9E-A3FE-F5F1-8551-D3B028B4A684}"/>
              </a:ext>
            </a:extLst>
          </p:cNvPr>
          <p:cNvSpPr>
            <a:spLocks noGrp="1"/>
          </p:cNvSpPr>
          <p:nvPr>
            <p:ph type="body" idx="1"/>
          </p:nvPr>
        </p:nvSpPr>
        <p:spPr/>
        <p:txBody>
          <a:bodyPr/>
          <a:lstStyle/>
          <a:p>
            <a:r>
              <a:rPr lang="nl-NL" dirty="0"/>
              <a:t>Geonovum beheerder standaard.</a:t>
            </a:r>
          </a:p>
          <a:p>
            <a:endParaRPr lang="nl-NL" dirty="0"/>
          </a:p>
        </p:txBody>
      </p:sp>
      <p:sp>
        <p:nvSpPr>
          <p:cNvPr id="4" name="Tijdelijke aanduiding voor dianummer 3">
            <a:extLst>
              <a:ext uri="{FF2B5EF4-FFF2-40B4-BE49-F238E27FC236}">
                <a16:creationId xmlns:a16="http://schemas.microsoft.com/office/drawing/2014/main" id="{4C64A12A-46CA-30C8-C0E3-2F07C64A0D27}"/>
              </a:ext>
            </a:extLst>
          </p:cNvPr>
          <p:cNvSpPr>
            <a:spLocks noGrp="1"/>
          </p:cNvSpPr>
          <p:nvPr>
            <p:ph type="sldNum" sz="quarter" idx="5"/>
          </p:nvPr>
        </p:nvSpPr>
        <p:spPr/>
        <p:txBody>
          <a:bodyPr/>
          <a:lstStyle/>
          <a:p>
            <a:fld id="{544D7F65-5299-4383-99A9-3EF851E1080D}" type="slidenum">
              <a:rPr lang="nl-NL" smtClean="0"/>
              <a:t>7</a:t>
            </a:fld>
            <a:endParaRPr lang="nl-NL"/>
          </a:p>
        </p:txBody>
      </p:sp>
      <p:sp>
        <p:nvSpPr>
          <p:cNvPr id="5" name="Tijdelijke aanduiding voor koptekst 4">
            <a:extLst>
              <a:ext uri="{FF2B5EF4-FFF2-40B4-BE49-F238E27FC236}">
                <a16:creationId xmlns:a16="http://schemas.microsoft.com/office/drawing/2014/main" id="{883FD378-DF67-1906-CAAD-6A6D0FBEB401}"/>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2382306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Wij willen bronhouders ondersteunen bij het zorgen voor een goede kwaliteit en het uitvoeren van het jaarplan kwaliteit en daarvoor hebben we verschillende tools.</a:t>
            </a:r>
          </a:p>
        </p:txBody>
      </p:sp>
      <p:sp>
        <p:nvSpPr>
          <p:cNvPr id="4" name="Tijdelijke aanduiding voor dianummer 3"/>
          <p:cNvSpPr>
            <a:spLocks noGrp="1"/>
          </p:cNvSpPr>
          <p:nvPr>
            <p:ph type="sldNum" sz="quarter" idx="5"/>
          </p:nvPr>
        </p:nvSpPr>
        <p:spPr/>
        <p:txBody>
          <a:bodyPr/>
          <a:lstStyle/>
          <a:p>
            <a:fld id="{544D7F65-5299-4383-99A9-3EF851E1080D}" type="slidenum">
              <a:rPr lang="nl-NL" smtClean="0"/>
              <a:t>8</a:t>
            </a:fld>
            <a:endParaRPr lang="nl-NL"/>
          </a:p>
        </p:txBody>
      </p:sp>
      <p:sp>
        <p:nvSpPr>
          <p:cNvPr id="5" name="Tijdelijke aanduiding voor koptekst 4">
            <a:extLst>
              <a:ext uri="{FF2B5EF4-FFF2-40B4-BE49-F238E27FC236}">
                <a16:creationId xmlns:a16="http://schemas.microsoft.com/office/drawing/2014/main" id="{EC35838D-AC72-8FD3-2CDD-9FC4CD183652}"/>
              </a:ext>
            </a:extLst>
          </p:cNvPr>
          <p:cNvSpPr>
            <a:spLocks noGrp="1"/>
          </p:cNvSpPr>
          <p:nvPr>
            <p:ph type="hdr" sz="quarter"/>
          </p:nvPr>
        </p:nvSpPr>
        <p:spPr/>
        <p:txBody>
          <a:bodyPr/>
          <a:lstStyle/>
          <a:p>
            <a:r>
              <a:rPr lang="nl-NL" dirty="0"/>
              <a:t>Workshop kwaliteitsinstrumenten voor beginnend BGT-beheerders 2026</a:t>
            </a:r>
          </a:p>
        </p:txBody>
      </p:sp>
    </p:spTree>
    <p:extLst>
      <p:ext uri="{BB962C8B-B14F-4D97-AF65-F5344CB8AC3E}">
        <p14:creationId xmlns:p14="http://schemas.microsoft.com/office/powerpoint/2010/main" val="73678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Achtergrond 2 dashboards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7F65-5299-4383-99A9-3EF851E1080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400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dia">
    <p:spTree>
      <p:nvGrpSpPr>
        <p:cNvPr id="1" name=""/>
        <p:cNvGrpSpPr/>
        <p:nvPr/>
      </p:nvGrpSpPr>
      <p:grpSpPr>
        <a:xfrm>
          <a:off x="0" y="0"/>
          <a:ext cx="0" cy="0"/>
          <a:chOff x="0" y="0"/>
          <a:chExt cx="0" cy="0"/>
        </a:xfrm>
      </p:grpSpPr>
      <p:sp useBgFill="1">
        <p:nvSpPr>
          <p:cNvPr id="2" name="Rechthoek 1">
            <a:extLst>
              <a:ext uri="{FF2B5EF4-FFF2-40B4-BE49-F238E27FC236}">
                <a16:creationId xmlns:a16="http://schemas.microsoft.com/office/drawing/2014/main" id="{791D7213-6FDB-4559-B79A-F2059F03C2AF}"/>
              </a:ext>
            </a:extLst>
          </p:cNvPr>
          <p:cNvSpPr/>
          <p:nvPr userDrawn="1"/>
        </p:nvSpPr>
        <p:spPr>
          <a:xfrm>
            <a:off x="-2400" y="0"/>
            <a:ext cx="12196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5" name="GRENSLIJN">
            <a:extLst>
              <a:ext uri="{FF2B5EF4-FFF2-40B4-BE49-F238E27FC236}">
                <a16:creationId xmlns:a16="http://schemas.microsoft.com/office/drawing/2014/main" id="{425079AB-59C1-4E6E-B97B-D0CE340F1CC0}"/>
              </a:ext>
            </a:extLst>
          </p:cNvPr>
          <p:cNvCxnSpPr>
            <a:cxnSpLocks/>
          </p:cNvCxnSpPr>
          <p:nvPr userDrawn="1"/>
        </p:nvCxnSpPr>
        <p:spPr>
          <a:xfrm>
            <a:off x="11323168" y="0"/>
            <a:ext cx="0" cy="6858000"/>
          </a:xfrm>
          <a:prstGeom prst="line">
            <a:avLst/>
          </a:prstGeom>
          <a:noFill/>
          <a:ln w="76200" cap="rnd">
            <a:solidFill>
              <a:schemeClr val="bg1"/>
            </a:solidFill>
            <a:prstDash val="dashDot"/>
            <a:round/>
          </a:ln>
        </p:spPr>
        <p:style>
          <a:lnRef idx="2">
            <a:schemeClr val="accent1">
              <a:shade val="50000"/>
            </a:schemeClr>
          </a:lnRef>
          <a:fillRef idx="1">
            <a:schemeClr val="accent1"/>
          </a:fillRef>
          <a:effectRef idx="0">
            <a:schemeClr val="accent1"/>
          </a:effectRef>
          <a:fontRef idx="minor">
            <a:schemeClr val="lt1"/>
          </a:fontRef>
        </p:style>
      </p:cxnSp>
      <p:sp>
        <p:nvSpPr>
          <p:cNvPr id="29" name="Rechthoek 28">
            <a:extLst>
              <a:ext uri="{FF2B5EF4-FFF2-40B4-BE49-F238E27FC236}">
                <a16:creationId xmlns:a16="http://schemas.microsoft.com/office/drawing/2014/main" id="{5D0189BB-EEE2-4042-9590-39DF39B95D73}"/>
              </a:ext>
            </a:extLst>
          </p:cNvPr>
          <p:cNvSpPr/>
          <p:nvPr userDrawn="1"/>
        </p:nvSpPr>
        <p:spPr>
          <a:xfrm rot="10800000">
            <a:off x="-2400" y="6750000"/>
            <a:ext cx="121968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CHADUW">
            <a:extLst>
              <a:ext uri="{FF2B5EF4-FFF2-40B4-BE49-F238E27FC236}">
                <a16:creationId xmlns:a16="http://schemas.microsoft.com/office/drawing/2014/main" id="{00415798-FD3E-4305-A13B-57A9AC647679}"/>
              </a:ext>
            </a:extLst>
          </p:cNvPr>
          <p:cNvSpPr/>
          <p:nvPr userDrawn="1"/>
        </p:nvSpPr>
        <p:spPr>
          <a:xfrm rot="1800000">
            <a:off x="2391147" y="-486692"/>
            <a:ext cx="2744853" cy="7831384"/>
          </a:xfrm>
          <a:prstGeom prst="ellipse">
            <a:avLst/>
          </a:prstGeom>
          <a:solidFill>
            <a:schemeClr val="tx2">
              <a:lumMod val="5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WIT">
            <a:extLst>
              <a:ext uri="{FF2B5EF4-FFF2-40B4-BE49-F238E27FC236}">
                <a16:creationId xmlns:a16="http://schemas.microsoft.com/office/drawing/2014/main" id="{7734F256-C44F-43DA-A8FD-545E07404952}"/>
              </a:ext>
            </a:extLst>
          </p:cNvPr>
          <p:cNvSpPr/>
          <p:nvPr userDrawn="1"/>
        </p:nvSpPr>
        <p:spPr>
          <a:xfrm>
            <a:off x="0" y="760"/>
            <a:ext cx="6400800" cy="6859023"/>
          </a:xfrm>
          <a:custGeom>
            <a:avLst/>
            <a:gdLst>
              <a:gd name="connsiteX0" fmla="*/ 0 w 6400800"/>
              <a:gd name="connsiteY0" fmla="*/ 0 h 6859023"/>
              <a:gd name="connsiteX1" fmla="*/ 6400800 w 6400800"/>
              <a:gd name="connsiteY1" fmla="*/ 0 h 6859023"/>
              <a:gd name="connsiteX2" fmla="*/ 2523463 w 6400800"/>
              <a:gd name="connsiteY2" fmla="*/ 6859023 h 6859023"/>
              <a:gd name="connsiteX3" fmla="*/ 0 w 6400800"/>
              <a:gd name="connsiteY3" fmla="*/ 6859023 h 6859023"/>
            </a:gdLst>
            <a:ahLst/>
            <a:cxnLst>
              <a:cxn ang="0">
                <a:pos x="connsiteX0" y="connsiteY0"/>
              </a:cxn>
              <a:cxn ang="0">
                <a:pos x="connsiteX1" y="connsiteY1"/>
              </a:cxn>
              <a:cxn ang="0">
                <a:pos x="connsiteX2" y="connsiteY2"/>
              </a:cxn>
              <a:cxn ang="0">
                <a:pos x="connsiteX3" y="connsiteY3"/>
              </a:cxn>
            </a:cxnLst>
            <a:rect l="l" t="t" r="r" b="b"/>
            <a:pathLst>
              <a:path w="6400800" h="6859023">
                <a:moveTo>
                  <a:pt x="0" y="0"/>
                </a:moveTo>
                <a:lnTo>
                  <a:pt x="6400800" y="0"/>
                </a:lnTo>
                <a:lnTo>
                  <a:pt x="2523463" y="6859023"/>
                </a:lnTo>
                <a:lnTo>
                  <a:pt x="0" y="6859023"/>
                </a:lnTo>
                <a:close/>
              </a:path>
            </a:pathLst>
          </a:custGeom>
          <a:gradFill flip="none" rotWithShape="1">
            <a:gsLst>
              <a:gs pos="0">
                <a:schemeClr val="bg1"/>
              </a:gs>
              <a:gs pos="54000">
                <a:srgbClr val="F2F8F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8" name="Rechthoek 27">
            <a:extLst>
              <a:ext uri="{FF2B5EF4-FFF2-40B4-BE49-F238E27FC236}">
                <a16:creationId xmlns:a16="http://schemas.microsoft.com/office/drawing/2014/main" id="{CD488DD5-6F91-4380-BE3A-FF83F576EA3C}"/>
              </a:ext>
            </a:extLst>
          </p:cNvPr>
          <p:cNvSpPr/>
          <p:nvPr userDrawn="1"/>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22" name="K">
            <a:extLst>
              <a:ext uri="{FF2B5EF4-FFF2-40B4-BE49-F238E27FC236}">
                <a16:creationId xmlns:a16="http://schemas.microsoft.com/office/drawing/2014/main" id="{A7C8FBA3-557B-408B-9D0B-E73615B70DCA}"/>
              </a:ext>
            </a:extLst>
          </p:cNvPr>
          <p:cNvSpPr>
            <a:spLocks/>
          </p:cNvSpPr>
          <p:nvPr userDrawn="1"/>
        </p:nvSpPr>
        <p:spPr bwMode="auto">
          <a:xfrm>
            <a:off x="874713" y="813043"/>
            <a:ext cx="158436" cy="295562"/>
          </a:xfrm>
          <a:custGeom>
            <a:avLst/>
            <a:gdLst>
              <a:gd name="T0" fmla="*/ 66 w 171"/>
              <a:gd name="T1" fmla="*/ 0 h 319"/>
              <a:gd name="T2" fmla="*/ 45 w 171"/>
              <a:gd name="T3" fmla="*/ 201 h 319"/>
              <a:gd name="T4" fmla="*/ 66 w 171"/>
              <a:gd name="T5" fmla="*/ 201 h 319"/>
              <a:gd name="T6" fmla="*/ 136 w 171"/>
              <a:gd name="T7" fmla="*/ 111 h 319"/>
              <a:gd name="T8" fmla="*/ 171 w 171"/>
              <a:gd name="T9" fmla="*/ 111 h 319"/>
              <a:gd name="T10" fmla="*/ 91 w 171"/>
              <a:gd name="T11" fmla="*/ 214 h 319"/>
              <a:gd name="T12" fmla="*/ 161 w 171"/>
              <a:gd name="T13" fmla="*/ 319 h 319"/>
              <a:gd name="T14" fmla="*/ 119 w 171"/>
              <a:gd name="T15" fmla="*/ 319 h 319"/>
              <a:gd name="T16" fmla="*/ 60 w 171"/>
              <a:gd name="T17" fmla="*/ 226 h 319"/>
              <a:gd name="T18" fmla="*/ 43 w 171"/>
              <a:gd name="T19" fmla="*/ 226 h 319"/>
              <a:gd name="T20" fmla="*/ 35 w 171"/>
              <a:gd name="T21" fmla="*/ 319 h 319"/>
              <a:gd name="T22" fmla="*/ 0 w 171"/>
              <a:gd name="T23" fmla="*/ 319 h 319"/>
              <a:gd name="T24" fmla="*/ 33 w 171"/>
              <a:gd name="T25" fmla="*/ 2 h 319"/>
              <a:gd name="T26" fmla="*/ 66 w 171"/>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319">
                <a:moveTo>
                  <a:pt x="66" y="0"/>
                </a:moveTo>
                <a:lnTo>
                  <a:pt x="45" y="201"/>
                </a:lnTo>
                <a:lnTo>
                  <a:pt x="66" y="201"/>
                </a:lnTo>
                <a:lnTo>
                  <a:pt x="136" y="111"/>
                </a:lnTo>
                <a:lnTo>
                  <a:pt x="171" y="111"/>
                </a:lnTo>
                <a:lnTo>
                  <a:pt x="91" y="214"/>
                </a:lnTo>
                <a:lnTo>
                  <a:pt x="161" y="319"/>
                </a:lnTo>
                <a:lnTo>
                  <a:pt x="119" y="319"/>
                </a:lnTo>
                <a:lnTo>
                  <a:pt x="60" y="226"/>
                </a:lnTo>
                <a:lnTo>
                  <a:pt x="43" y="226"/>
                </a:lnTo>
                <a:lnTo>
                  <a:pt x="35" y="319"/>
                </a:lnTo>
                <a:lnTo>
                  <a:pt x="0" y="319"/>
                </a:lnTo>
                <a:lnTo>
                  <a:pt x="33" y="2"/>
                </a:lnTo>
                <a:lnTo>
                  <a:pt x="66" y="0"/>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3" name="a">
            <a:extLst>
              <a:ext uri="{FF2B5EF4-FFF2-40B4-BE49-F238E27FC236}">
                <a16:creationId xmlns:a16="http://schemas.microsoft.com/office/drawing/2014/main" id="{E2C8211E-CEC6-46BF-9AA1-9DDC6591AF2C}"/>
              </a:ext>
            </a:extLst>
          </p:cNvPr>
          <p:cNvSpPr>
            <a:spLocks noEditPoints="1"/>
          </p:cNvSpPr>
          <p:nvPr userDrawn="1"/>
        </p:nvSpPr>
        <p:spPr bwMode="auto">
          <a:xfrm>
            <a:off x="1055386" y="912182"/>
            <a:ext cx="152877" cy="198277"/>
          </a:xfrm>
          <a:custGeom>
            <a:avLst/>
            <a:gdLst>
              <a:gd name="T0" fmla="*/ 74 w 80"/>
              <a:gd name="T1" fmla="*/ 103 h 104"/>
              <a:gd name="T2" fmla="*/ 58 w 80"/>
              <a:gd name="T3" fmla="*/ 103 h 104"/>
              <a:gd name="T4" fmla="*/ 58 w 80"/>
              <a:gd name="T5" fmla="*/ 82 h 104"/>
              <a:gd name="T6" fmla="*/ 23 w 80"/>
              <a:gd name="T7" fmla="*/ 104 h 104"/>
              <a:gd name="T8" fmla="*/ 0 w 80"/>
              <a:gd name="T9" fmla="*/ 70 h 104"/>
              <a:gd name="T10" fmla="*/ 47 w 80"/>
              <a:gd name="T11" fmla="*/ 0 h 104"/>
              <a:gd name="T12" fmla="*/ 80 w 80"/>
              <a:gd name="T13" fmla="*/ 5 h 104"/>
              <a:gd name="T14" fmla="*/ 74 w 80"/>
              <a:gd name="T15" fmla="*/ 70 h 104"/>
              <a:gd name="T16" fmla="*/ 74 w 80"/>
              <a:gd name="T17" fmla="*/ 103 h 104"/>
              <a:gd name="T18" fmla="*/ 63 w 80"/>
              <a:gd name="T19" fmla="*/ 16 h 104"/>
              <a:gd name="T20" fmla="*/ 45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8" y="103"/>
                  <a:pt x="58" y="103"/>
                  <a:pt x="58" y="103"/>
                </a:cubicBezTo>
                <a:cubicBezTo>
                  <a:pt x="58" y="82"/>
                  <a:pt x="58" y="82"/>
                  <a:pt x="58" y="82"/>
                </a:cubicBezTo>
                <a:cubicBezTo>
                  <a:pt x="39" y="101"/>
                  <a:pt x="33" y="104"/>
                  <a:pt x="23" y="104"/>
                </a:cubicBezTo>
                <a:cubicBezTo>
                  <a:pt x="10" y="104"/>
                  <a:pt x="0" y="95"/>
                  <a:pt x="0" y="70"/>
                </a:cubicBezTo>
                <a:cubicBezTo>
                  <a:pt x="0" y="26"/>
                  <a:pt x="18" y="0"/>
                  <a:pt x="47" y="0"/>
                </a:cubicBezTo>
                <a:cubicBezTo>
                  <a:pt x="57" y="0"/>
                  <a:pt x="70" y="2"/>
                  <a:pt x="80" y="5"/>
                </a:cubicBezTo>
                <a:cubicBezTo>
                  <a:pt x="74" y="70"/>
                  <a:pt x="74" y="70"/>
                  <a:pt x="74" y="70"/>
                </a:cubicBezTo>
                <a:lnTo>
                  <a:pt x="74" y="103"/>
                </a:lnTo>
                <a:close/>
                <a:moveTo>
                  <a:pt x="63" y="16"/>
                </a:moveTo>
                <a:cubicBezTo>
                  <a:pt x="58" y="15"/>
                  <a:pt x="51" y="14"/>
                  <a:pt x="45" y="14"/>
                </a:cubicBezTo>
                <a:cubicBezTo>
                  <a:pt x="27" y="14"/>
                  <a:pt x="17" y="33"/>
                  <a:pt x="17" y="68"/>
                </a:cubicBezTo>
                <a:cubicBezTo>
                  <a:pt x="17" y="83"/>
                  <a:pt x="21" y="89"/>
                  <a:pt x="28" y="89"/>
                </a:cubicBezTo>
                <a:cubicBezTo>
                  <a:pt x="33" y="89"/>
                  <a:pt x="40" y="84"/>
                  <a:pt x="58" y="66"/>
                </a:cubicBezTo>
                <a:lnTo>
                  <a:pt x="63"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4" name="d">
            <a:extLst>
              <a:ext uri="{FF2B5EF4-FFF2-40B4-BE49-F238E27FC236}">
                <a16:creationId xmlns:a16="http://schemas.microsoft.com/office/drawing/2014/main" id="{FB35664D-F90A-413C-88D3-A8FD676A2DFC}"/>
              </a:ext>
            </a:extLst>
          </p:cNvPr>
          <p:cNvSpPr>
            <a:spLocks noEditPoints="1"/>
          </p:cNvSpPr>
          <p:nvPr userDrawn="1"/>
        </p:nvSpPr>
        <p:spPr bwMode="auto">
          <a:xfrm>
            <a:off x="1249957" y="813043"/>
            <a:ext cx="163995" cy="297415"/>
          </a:xfrm>
          <a:custGeom>
            <a:avLst/>
            <a:gdLst>
              <a:gd name="T0" fmla="*/ 47 w 86"/>
              <a:gd name="T1" fmla="*/ 52 h 156"/>
              <a:gd name="T2" fmla="*/ 64 w 86"/>
              <a:gd name="T3" fmla="*/ 54 h 156"/>
              <a:gd name="T4" fmla="*/ 70 w 86"/>
              <a:gd name="T5" fmla="*/ 1 h 156"/>
              <a:gd name="T6" fmla="*/ 86 w 86"/>
              <a:gd name="T7" fmla="*/ 0 h 156"/>
              <a:gd name="T8" fmla="*/ 74 w 86"/>
              <a:gd name="T9" fmla="*/ 122 h 156"/>
              <a:gd name="T10" fmla="*/ 74 w 86"/>
              <a:gd name="T11" fmla="*/ 155 h 156"/>
              <a:gd name="T12" fmla="*/ 59 w 86"/>
              <a:gd name="T13" fmla="*/ 155 h 156"/>
              <a:gd name="T14" fmla="*/ 58 w 86"/>
              <a:gd name="T15" fmla="*/ 134 h 156"/>
              <a:gd name="T16" fmla="*/ 23 w 86"/>
              <a:gd name="T17" fmla="*/ 156 h 156"/>
              <a:gd name="T18" fmla="*/ 0 w 86"/>
              <a:gd name="T19" fmla="*/ 122 h 156"/>
              <a:gd name="T20" fmla="*/ 47 w 86"/>
              <a:gd name="T21" fmla="*/ 52 h 156"/>
              <a:gd name="T22" fmla="*/ 28 w 86"/>
              <a:gd name="T23" fmla="*/ 141 h 156"/>
              <a:gd name="T24" fmla="*/ 58 w 86"/>
              <a:gd name="T25" fmla="*/ 118 h 156"/>
              <a:gd name="T26" fmla="*/ 63 w 86"/>
              <a:gd name="T27" fmla="*/ 68 h 156"/>
              <a:gd name="T28" fmla="*/ 46 w 86"/>
              <a:gd name="T29" fmla="*/ 66 h 156"/>
              <a:gd name="T30" fmla="*/ 17 w 86"/>
              <a:gd name="T31" fmla="*/ 120 h 156"/>
              <a:gd name="T32" fmla="*/ 28 w 86"/>
              <a:gd name="T33" fmla="*/ 14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56">
                <a:moveTo>
                  <a:pt x="47" y="52"/>
                </a:moveTo>
                <a:cubicBezTo>
                  <a:pt x="53" y="52"/>
                  <a:pt x="59" y="53"/>
                  <a:pt x="64" y="54"/>
                </a:cubicBezTo>
                <a:cubicBezTo>
                  <a:pt x="70" y="1"/>
                  <a:pt x="70" y="1"/>
                  <a:pt x="70" y="1"/>
                </a:cubicBezTo>
                <a:cubicBezTo>
                  <a:pt x="86" y="0"/>
                  <a:pt x="86" y="0"/>
                  <a:pt x="86" y="0"/>
                </a:cubicBezTo>
                <a:cubicBezTo>
                  <a:pt x="74" y="122"/>
                  <a:pt x="74" y="122"/>
                  <a:pt x="74" y="122"/>
                </a:cubicBezTo>
                <a:cubicBezTo>
                  <a:pt x="74" y="155"/>
                  <a:pt x="74" y="155"/>
                  <a:pt x="74" y="155"/>
                </a:cubicBezTo>
                <a:cubicBezTo>
                  <a:pt x="59" y="155"/>
                  <a:pt x="59" y="155"/>
                  <a:pt x="59" y="155"/>
                </a:cubicBezTo>
                <a:cubicBezTo>
                  <a:pt x="58" y="134"/>
                  <a:pt x="58" y="134"/>
                  <a:pt x="58" y="134"/>
                </a:cubicBezTo>
                <a:cubicBezTo>
                  <a:pt x="39" y="153"/>
                  <a:pt x="33" y="156"/>
                  <a:pt x="23" y="156"/>
                </a:cubicBezTo>
                <a:cubicBezTo>
                  <a:pt x="10" y="156"/>
                  <a:pt x="0" y="147"/>
                  <a:pt x="0" y="122"/>
                </a:cubicBezTo>
                <a:cubicBezTo>
                  <a:pt x="0" y="78"/>
                  <a:pt x="18" y="52"/>
                  <a:pt x="47" y="52"/>
                </a:cubicBezTo>
                <a:close/>
                <a:moveTo>
                  <a:pt x="28" y="141"/>
                </a:moveTo>
                <a:cubicBezTo>
                  <a:pt x="34" y="141"/>
                  <a:pt x="40" y="136"/>
                  <a:pt x="58" y="118"/>
                </a:cubicBezTo>
                <a:cubicBezTo>
                  <a:pt x="63" y="68"/>
                  <a:pt x="63" y="68"/>
                  <a:pt x="63" y="68"/>
                </a:cubicBezTo>
                <a:cubicBezTo>
                  <a:pt x="58" y="67"/>
                  <a:pt x="51" y="66"/>
                  <a:pt x="46" y="66"/>
                </a:cubicBezTo>
                <a:cubicBezTo>
                  <a:pt x="27" y="66"/>
                  <a:pt x="17" y="85"/>
                  <a:pt x="17" y="120"/>
                </a:cubicBezTo>
                <a:cubicBezTo>
                  <a:pt x="17" y="135"/>
                  <a:pt x="21" y="141"/>
                  <a:pt x="28" y="141"/>
                </a:cubicBez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5" name="a">
            <a:extLst>
              <a:ext uri="{FF2B5EF4-FFF2-40B4-BE49-F238E27FC236}">
                <a16:creationId xmlns:a16="http://schemas.microsoft.com/office/drawing/2014/main" id="{2932499B-B7D7-447A-8F7D-A505FDA2D5F2}"/>
              </a:ext>
            </a:extLst>
          </p:cNvPr>
          <p:cNvSpPr>
            <a:spLocks noEditPoints="1"/>
          </p:cNvSpPr>
          <p:nvPr userDrawn="1"/>
        </p:nvSpPr>
        <p:spPr bwMode="auto">
          <a:xfrm>
            <a:off x="1444527" y="912182"/>
            <a:ext cx="151950" cy="198277"/>
          </a:xfrm>
          <a:custGeom>
            <a:avLst/>
            <a:gdLst>
              <a:gd name="T0" fmla="*/ 74 w 80"/>
              <a:gd name="T1" fmla="*/ 103 h 104"/>
              <a:gd name="T2" fmla="*/ 59 w 80"/>
              <a:gd name="T3" fmla="*/ 103 h 104"/>
              <a:gd name="T4" fmla="*/ 58 w 80"/>
              <a:gd name="T5" fmla="*/ 82 h 104"/>
              <a:gd name="T6" fmla="*/ 23 w 80"/>
              <a:gd name="T7" fmla="*/ 104 h 104"/>
              <a:gd name="T8" fmla="*/ 0 w 80"/>
              <a:gd name="T9" fmla="*/ 70 h 104"/>
              <a:gd name="T10" fmla="*/ 48 w 80"/>
              <a:gd name="T11" fmla="*/ 0 h 104"/>
              <a:gd name="T12" fmla="*/ 80 w 80"/>
              <a:gd name="T13" fmla="*/ 5 h 104"/>
              <a:gd name="T14" fmla="*/ 74 w 80"/>
              <a:gd name="T15" fmla="*/ 70 h 104"/>
              <a:gd name="T16" fmla="*/ 74 w 80"/>
              <a:gd name="T17" fmla="*/ 103 h 104"/>
              <a:gd name="T18" fmla="*/ 63 w 80"/>
              <a:gd name="T19" fmla="*/ 16 h 104"/>
              <a:gd name="T20" fmla="*/ 46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9" y="103"/>
                  <a:pt x="59" y="103"/>
                  <a:pt x="59" y="103"/>
                </a:cubicBezTo>
                <a:cubicBezTo>
                  <a:pt x="58" y="82"/>
                  <a:pt x="58" y="82"/>
                  <a:pt x="58" y="82"/>
                </a:cubicBezTo>
                <a:cubicBezTo>
                  <a:pt x="39" y="101"/>
                  <a:pt x="33" y="104"/>
                  <a:pt x="23" y="104"/>
                </a:cubicBezTo>
                <a:cubicBezTo>
                  <a:pt x="10" y="104"/>
                  <a:pt x="0" y="95"/>
                  <a:pt x="0" y="70"/>
                </a:cubicBezTo>
                <a:cubicBezTo>
                  <a:pt x="0" y="26"/>
                  <a:pt x="18" y="0"/>
                  <a:pt x="48" y="0"/>
                </a:cubicBezTo>
                <a:cubicBezTo>
                  <a:pt x="57" y="0"/>
                  <a:pt x="70" y="2"/>
                  <a:pt x="80" y="5"/>
                </a:cubicBezTo>
                <a:cubicBezTo>
                  <a:pt x="74" y="70"/>
                  <a:pt x="74" y="70"/>
                  <a:pt x="74" y="70"/>
                </a:cubicBezTo>
                <a:lnTo>
                  <a:pt x="74" y="103"/>
                </a:lnTo>
                <a:close/>
                <a:moveTo>
                  <a:pt x="63" y="16"/>
                </a:moveTo>
                <a:cubicBezTo>
                  <a:pt x="58" y="15"/>
                  <a:pt x="51" y="14"/>
                  <a:pt x="46" y="14"/>
                </a:cubicBezTo>
                <a:cubicBezTo>
                  <a:pt x="27" y="14"/>
                  <a:pt x="17" y="33"/>
                  <a:pt x="17" y="68"/>
                </a:cubicBezTo>
                <a:cubicBezTo>
                  <a:pt x="17" y="83"/>
                  <a:pt x="21" y="89"/>
                  <a:pt x="28" y="89"/>
                </a:cubicBezTo>
                <a:cubicBezTo>
                  <a:pt x="34" y="89"/>
                  <a:pt x="40" y="84"/>
                  <a:pt x="58" y="66"/>
                </a:cubicBezTo>
                <a:lnTo>
                  <a:pt x="63"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6" name="s">
            <a:extLst>
              <a:ext uri="{FF2B5EF4-FFF2-40B4-BE49-F238E27FC236}">
                <a16:creationId xmlns:a16="http://schemas.microsoft.com/office/drawing/2014/main" id="{E09B66B2-FA87-40CC-BAE6-C93C7AF81C6B}"/>
              </a:ext>
            </a:extLst>
          </p:cNvPr>
          <p:cNvSpPr>
            <a:spLocks/>
          </p:cNvSpPr>
          <p:nvPr userDrawn="1"/>
        </p:nvSpPr>
        <p:spPr bwMode="auto">
          <a:xfrm>
            <a:off x="1627052" y="912182"/>
            <a:ext cx="116742" cy="198277"/>
          </a:xfrm>
          <a:custGeom>
            <a:avLst/>
            <a:gdLst>
              <a:gd name="T0" fmla="*/ 58 w 61"/>
              <a:gd name="T1" fmla="*/ 16 h 104"/>
              <a:gd name="T2" fmla="*/ 38 w 61"/>
              <a:gd name="T3" fmla="*/ 13 h 104"/>
              <a:gd name="T4" fmla="*/ 25 w 61"/>
              <a:gd name="T5" fmla="*/ 25 h 104"/>
              <a:gd name="T6" fmla="*/ 37 w 61"/>
              <a:gd name="T7" fmla="*/ 45 h 104"/>
              <a:gd name="T8" fmla="*/ 59 w 61"/>
              <a:gd name="T9" fmla="*/ 77 h 104"/>
              <a:gd name="T10" fmla="*/ 28 w 61"/>
              <a:gd name="T11" fmla="*/ 104 h 104"/>
              <a:gd name="T12" fmla="*/ 0 w 61"/>
              <a:gd name="T13" fmla="*/ 97 h 104"/>
              <a:gd name="T14" fmla="*/ 4 w 61"/>
              <a:gd name="T15" fmla="*/ 84 h 104"/>
              <a:gd name="T16" fmla="*/ 29 w 61"/>
              <a:gd name="T17" fmla="*/ 91 h 104"/>
              <a:gd name="T18" fmla="*/ 44 w 61"/>
              <a:gd name="T19" fmla="*/ 79 h 104"/>
              <a:gd name="T20" fmla="*/ 28 w 61"/>
              <a:gd name="T21" fmla="*/ 58 h 104"/>
              <a:gd name="T22" fmla="*/ 9 w 61"/>
              <a:gd name="T23" fmla="*/ 27 h 104"/>
              <a:gd name="T24" fmla="*/ 38 w 61"/>
              <a:gd name="T25" fmla="*/ 0 h 104"/>
              <a:gd name="T26" fmla="*/ 61 w 61"/>
              <a:gd name="T27" fmla="*/ 4 h 104"/>
              <a:gd name="T28" fmla="*/ 58 w 61"/>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4">
                <a:moveTo>
                  <a:pt x="58" y="16"/>
                </a:moveTo>
                <a:cubicBezTo>
                  <a:pt x="51" y="14"/>
                  <a:pt x="45" y="13"/>
                  <a:pt x="38" y="13"/>
                </a:cubicBezTo>
                <a:cubicBezTo>
                  <a:pt x="29" y="13"/>
                  <a:pt x="25" y="19"/>
                  <a:pt x="25" y="25"/>
                </a:cubicBezTo>
                <a:cubicBezTo>
                  <a:pt x="25" y="33"/>
                  <a:pt x="27" y="37"/>
                  <a:pt x="37" y="45"/>
                </a:cubicBezTo>
                <a:cubicBezTo>
                  <a:pt x="56" y="61"/>
                  <a:pt x="59" y="67"/>
                  <a:pt x="59" y="77"/>
                </a:cubicBezTo>
                <a:cubicBezTo>
                  <a:pt x="59" y="93"/>
                  <a:pt x="48" y="104"/>
                  <a:pt x="28" y="104"/>
                </a:cubicBezTo>
                <a:cubicBezTo>
                  <a:pt x="18" y="104"/>
                  <a:pt x="8" y="102"/>
                  <a:pt x="0" y="97"/>
                </a:cubicBezTo>
                <a:cubicBezTo>
                  <a:pt x="4" y="84"/>
                  <a:pt x="4" y="84"/>
                  <a:pt x="4" y="84"/>
                </a:cubicBezTo>
                <a:cubicBezTo>
                  <a:pt x="13" y="88"/>
                  <a:pt x="22" y="91"/>
                  <a:pt x="29" y="91"/>
                </a:cubicBezTo>
                <a:cubicBezTo>
                  <a:pt x="39" y="91"/>
                  <a:pt x="44" y="86"/>
                  <a:pt x="44" y="79"/>
                </a:cubicBezTo>
                <a:cubicBezTo>
                  <a:pt x="44" y="72"/>
                  <a:pt x="41" y="69"/>
                  <a:pt x="28" y="58"/>
                </a:cubicBezTo>
                <a:cubicBezTo>
                  <a:pt x="13" y="47"/>
                  <a:pt x="9" y="38"/>
                  <a:pt x="9" y="27"/>
                </a:cubicBezTo>
                <a:cubicBezTo>
                  <a:pt x="9" y="13"/>
                  <a:pt x="19" y="0"/>
                  <a:pt x="38" y="0"/>
                </a:cubicBezTo>
                <a:cubicBezTo>
                  <a:pt x="48" y="0"/>
                  <a:pt x="55" y="1"/>
                  <a:pt x="61" y="4"/>
                </a:cubicBezTo>
                <a:lnTo>
                  <a:pt x="58"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7" name="t">
            <a:extLst>
              <a:ext uri="{FF2B5EF4-FFF2-40B4-BE49-F238E27FC236}">
                <a16:creationId xmlns:a16="http://schemas.microsoft.com/office/drawing/2014/main" id="{2FEF6D2E-4FDF-4613-B6B5-D0E0D0E19213}"/>
              </a:ext>
            </a:extLst>
          </p:cNvPr>
          <p:cNvSpPr>
            <a:spLocks/>
          </p:cNvSpPr>
          <p:nvPr userDrawn="1"/>
        </p:nvSpPr>
        <p:spPr bwMode="auto">
          <a:xfrm>
            <a:off x="1774370" y="849178"/>
            <a:ext cx="108404" cy="261280"/>
          </a:xfrm>
          <a:custGeom>
            <a:avLst/>
            <a:gdLst>
              <a:gd name="T0" fmla="*/ 32 w 57"/>
              <a:gd name="T1" fmla="*/ 35 h 137"/>
              <a:gd name="T2" fmla="*/ 57 w 57"/>
              <a:gd name="T3" fmla="*/ 35 h 137"/>
              <a:gd name="T4" fmla="*/ 56 w 57"/>
              <a:gd name="T5" fmla="*/ 48 h 137"/>
              <a:gd name="T6" fmla="*/ 31 w 57"/>
              <a:gd name="T7" fmla="*/ 48 h 137"/>
              <a:gd name="T8" fmla="*/ 25 w 57"/>
              <a:gd name="T9" fmla="*/ 103 h 137"/>
              <a:gd name="T10" fmla="*/ 25 w 57"/>
              <a:gd name="T11" fmla="*/ 117 h 137"/>
              <a:gd name="T12" fmla="*/ 31 w 57"/>
              <a:gd name="T13" fmla="*/ 123 h 137"/>
              <a:gd name="T14" fmla="*/ 51 w 57"/>
              <a:gd name="T15" fmla="*/ 118 h 137"/>
              <a:gd name="T16" fmla="*/ 53 w 57"/>
              <a:gd name="T17" fmla="*/ 130 h 137"/>
              <a:gd name="T18" fmla="*/ 24 w 57"/>
              <a:gd name="T19" fmla="*/ 137 h 137"/>
              <a:gd name="T20" fmla="*/ 8 w 57"/>
              <a:gd name="T21" fmla="*/ 120 h 137"/>
              <a:gd name="T22" fmla="*/ 9 w 57"/>
              <a:gd name="T23" fmla="*/ 105 h 137"/>
              <a:gd name="T24" fmla="*/ 14 w 57"/>
              <a:gd name="T25" fmla="*/ 48 h 137"/>
              <a:gd name="T26" fmla="*/ 0 w 57"/>
              <a:gd name="T27" fmla="*/ 48 h 137"/>
              <a:gd name="T28" fmla="*/ 1 w 57"/>
              <a:gd name="T29" fmla="*/ 36 h 137"/>
              <a:gd name="T30" fmla="*/ 16 w 57"/>
              <a:gd name="T31" fmla="*/ 35 h 137"/>
              <a:gd name="T32" fmla="*/ 21 w 57"/>
              <a:gd name="T33" fmla="*/ 1 h 137"/>
              <a:gd name="T34" fmla="*/ 35 w 57"/>
              <a:gd name="T35" fmla="*/ 0 h 137"/>
              <a:gd name="T36" fmla="*/ 32 w 57"/>
              <a:gd name="T37" fmla="*/ 3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37">
                <a:moveTo>
                  <a:pt x="32" y="35"/>
                </a:moveTo>
                <a:cubicBezTo>
                  <a:pt x="57" y="35"/>
                  <a:pt x="57" y="35"/>
                  <a:pt x="57" y="35"/>
                </a:cubicBezTo>
                <a:cubicBezTo>
                  <a:pt x="56" y="48"/>
                  <a:pt x="56" y="48"/>
                  <a:pt x="56" y="48"/>
                </a:cubicBezTo>
                <a:cubicBezTo>
                  <a:pt x="31" y="48"/>
                  <a:pt x="31" y="48"/>
                  <a:pt x="31" y="48"/>
                </a:cubicBezTo>
                <a:cubicBezTo>
                  <a:pt x="25" y="103"/>
                  <a:pt x="25" y="103"/>
                  <a:pt x="25" y="103"/>
                </a:cubicBezTo>
                <a:cubicBezTo>
                  <a:pt x="25" y="108"/>
                  <a:pt x="25" y="113"/>
                  <a:pt x="25" y="117"/>
                </a:cubicBezTo>
                <a:cubicBezTo>
                  <a:pt x="25" y="122"/>
                  <a:pt x="27" y="123"/>
                  <a:pt x="31" y="123"/>
                </a:cubicBezTo>
                <a:cubicBezTo>
                  <a:pt x="34" y="123"/>
                  <a:pt x="41" y="121"/>
                  <a:pt x="51" y="118"/>
                </a:cubicBezTo>
                <a:cubicBezTo>
                  <a:pt x="53" y="130"/>
                  <a:pt x="53" y="130"/>
                  <a:pt x="53" y="130"/>
                </a:cubicBezTo>
                <a:cubicBezTo>
                  <a:pt x="42" y="135"/>
                  <a:pt x="33" y="137"/>
                  <a:pt x="24" y="137"/>
                </a:cubicBezTo>
                <a:cubicBezTo>
                  <a:pt x="13" y="137"/>
                  <a:pt x="8" y="132"/>
                  <a:pt x="8" y="120"/>
                </a:cubicBezTo>
                <a:cubicBezTo>
                  <a:pt x="8" y="116"/>
                  <a:pt x="8" y="112"/>
                  <a:pt x="9" y="105"/>
                </a:cubicBezTo>
                <a:cubicBezTo>
                  <a:pt x="14" y="48"/>
                  <a:pt x="14" y="48"/>
                  <a:pt x="14" y="48"/>
                </a:cubicBezTo>
                <a:cubicBezTo>
                  <a:pt x="0" y="48"/>
                  <a:pt x="0" y="48"/>
                  <a:pt x="0" y="48"/>
                </a:cubicBezTo>
                <a:cubicBezTo>
                  <a:pt x="1" y="36"/>
                  <a:pt x="1" y="36"/>
                  <a:pt x="1" y="36"/>
                </a:cubicBezTo>
                <a:cubicBezTo>
                  <a:pt x="16" y="35"/>
                  <a:pt x="16" y="35"/>
                  <a:pt x="16" y="35"/>
                </a:cubicBezTo>
                <a:cubicBezTo>
                  <a:pt x="21" y="1"/>
                  <a:pt x="21" y="1"/>
                  <a:pt x="21" y="1"/>
                </a:cubicBezTo>
                <a:cubicBezTo>
                  <a:pt x="35" y="0"/>
                  <a:pt x="35" y="0"/>
                  <a:pt x="35" y="0"/>
                </a:cubicBezTo>
                <a:lnTo>
                  <a:pt x="32" y="35"/>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8" name="e">
            <a:extLst>
              <a:ext uri="{FF2B5EF4-FFF2-40B4-BE49-F238E27FC236}">
                <a16:creationId xmlns:a16="http://schemas.microsoft.com/office/drawing/2014/main" id="{4A623B5E-1BE9-421F-9A1F-9BBA477AA682}"/>
              </a:ext>
            </a:extLst>
          </p:cNvPr>
          <p:cNvSpPr>
            <a:spLocks noEditPoints="1"/>
          </p:cNvSpPr>
          <p:nvPr userDrawn="1"/>
        </p:nvSpPr>
        <p:spPr bwMode="auto">
          <a:xfrm>
            <a:off x="1909643" y="912182"/>
            <a:ext cx="140832" cy="198277"/>
          </a:xfrm>
          <a:custGeom>
            <a:avLst/>
            <a:gdLst>
              <a:gd name="T0" fmla="*/ 17 w 74"/>
              <a:gd name="T1" fmla="*/ 56 h 104"/>
              <a:gd name="T2" fmla="*/ 17 w 74"/>
              <a:gd name="T3" fmla="*/ 63 h 104"/>
              <a:gd name="T4" fmla="*/ 36 w 74"/>
              <a:gd name="T5" fmla="*/ 91 h 104"/>
              <a:gd name="T6" fmla="*/ 69 w 74"/>
              <a:gd name="T7" fmla="*/ 80 h 104"/>
              <a:gd name="T8" fmla="*/ 74 w 74"/>
              <a:gd name="T9" fmla="*/ 93 h 104"/>
              <a:gd name="T10" fmla="*/ 32 w 74"/>
              <a:gd name="T11" fmla="*/ 104 h 104"/>
              <a:gd name="T12" fmla="*/ 0 w 74"/>
              <a:gd name="T13" fmla="*/ 65 h 104"/>
              <a:gd name="T14" fmla="*/ 44 w 74"/>
              <a:gd name="T15" fmla="*/ 0 h 104"/>
              <a:gd name="T16" fmla="*/ 71 w 74"/>
              <a:gd name="T17" fmla="*/ 27 h 104"/>
              <a:gd name="T18" fmla="*/ 68 w 74"/>
              <a:gd name="T19" fmla="*/ 53 h 104"/>
              <a:gd name="T20" fmla="*/ 17 w 74"/>
              <a:gd name="T21" fmla="*/ 56 h 104"/>
              <a:gd name="T22" fmla="*/ 55 w 74"/>
              <a:gd name="T23" fmla="*/ 41 h 104"/>
              <a:gd name="T24" fmla="*/ 56 w 74"/>
              <a:gd name="T25" fmla="*/ 28 h 104"/>
              <a:gd name="T26" fmla="*/ 42 w 74"/>
              <a:gd name="T27" fmla="*/ 12 h 104"/>
              <a:gd name="T28" fmla="*/ 19 w 74"/>
              <a:gd name="T29" fmla="*/ 44 h 104"/>
              <a:gd name="T30" fmla="*/ 55 w 74"/>
              <a:gd name="T31"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04">
                <a:moveTo>
                  <a:pt x="17" y="56"/>
                </a:moveTo>
                <a:cubicBezTo>
                  <a:pt x="17" y="59"/>
                  <a:pt x="17" y="61"/>
                  <a:pt x="17" y="63"/>
                </a:cubicBezTo>
                <a:cubicBezTo>
                  <a:pt x="17" y="84"/>
                  <a:pt x="24" y="91"/>
                  <a:pt x="36" y="91"/>
                </a:cubicBezTo>
                <a:cubicBezTo>
                  <a:pt x="43" y="91"/>
                  <a:pt x="53" y="88"/>
                  <a:pt x="69" y="80"/>
                </a:cubicBezTo>
                <a:cubicBezTo>
                  <a:pt x="74" y="93"/>
                  <a:pt x="74" y="93"/>
                  <a:pt x="74" y="93"/>
                </a:cubicBezTo>
                <a:cubicBezTo>
                  <a:pt x="57" y="101"/>
                  <a:pt x="45" y="104"/>
                  <a:pt x="32" y="104"/>
                </a:cubicBezTo>
                <a:cubicBezTo>
                  <a:pt x="12" y="104"/>
                  <a:pt x="0" y="92"/>
                  <a:pt x="0" y="65"/>
                </a:cubicBezTo>
                <a:cubicBezTo>
                  <a:pt x="0" y="26"/>
                  <a:pt x="16" y="0"/>
                  <a:pt x="44" y="0"/>
                </a:cubicBezTo>
                <a:cubicBezTo>
                  <a:pt x="63" y="0"/>
                  <a:pt x="71" y="9"/>
                  <a:pt x="71" y="27"/>
                </a:cubicBezTo>
                <a:cubicBezTo>
                  <a:pt x="71" y="32"/>
                  <a:pt x="70" y="44"/>
                  <a:pt x="68" y="53"/>
                </a:cubicBezTo>
                <a:lnTo>
                  <a:pt x="17" y="56"/>
                </a:lnTo>
                <a:close/>
                <a:moveTo>
                  <a:pt x="55" y="41"/>
                </a:moveTo>
                <a:cubicBezTo>
                  <a:pt x="56" y="37"/>
                  <a:pt x="56" y="31"/>
                  <a:pt x="56" y="28"/>
                </a:cubicBezTo>
                <a:cubicBezTo>
                  <a:pt x="56" y="17"/>
                  <a:pt x="51" y="12"/>
                  <a:pt x="42" y="12"/>
                </a:cubicBezTo>
                <a:cubicBezTo>
                  <a:pt x="29" y="12"/>
                  <a:pt x="22" y="24"/>
                  <a:pt x="19" y="44"/>
                </a:cubicBezTo>
                <a:lnTo>
                  <a:pt x="55" y="41"/>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9" name="r">
            <a:extLst>
              <a:ext uri="{FF2B5EF4-FFF2-40B4-BE49-F238E27FC236}">
                <a16:creationId xmlns:a16="http://schemas.microsoft.com/office/drawing/2014/main" id="{08BDC818-8675-4B31-BBDB-BB883FB768E4}"/>
              </a:ext>
            </a:extLst>
          </p:cNvPr>
          <p:cNvSpPr>
            <a:spLocks/>
          </p:cNvSpPr>
          <p:nvPr userDrawn="1"/>
        </p:nvSpPr>
        <p:spPr bwMode="auto">
          <a:xfrm>
            <a:off x="2092168" y="914035"/>
            <a:ext cx="115816" cy="194571"/>
          </a:xfrm>
          <a:custGeom>
            <a:avLst/>
            <a:gdLst>
              <a:gd name="T0" fmla="*/ 16 w 61"/>
              <a:gd name="T1" fmla="*/ 102 h 102"/>
              <a:gd name="T2" fmla="*/ 0 w 61"/>
              <a:gd name="T3" fmla="*/ 102 h 102"/>
              <a:gd name="T4" fmla="*/ 10 w 61"/>
              <a:gd name="T5" fmla="*/ 1 h 102"/>
              <a:gd name="T6" fmla="*/ 24 w 61"/>
              <a:gd name="T7" fmla="*/ 1 h 102"/>
              <a:gd name="T8" fmla="*/ 22 w 61"/>
              <a:gd name="T9" fmla="*/ 27 h 102"/>
              <a:gd name="T10" fmla="*/ 50 w 61"/>
              <a:gd name="T11" fmla="*/ 0 h 102"/>
              <a:gd name="T12" fmla="*/ 61 w 61"/>
              <a:gd name="T13" fmla="*/ 1 h 102"/>
              <a:gd name="T14" fmla="*/ 58 w 61"/>
              <a:gd name="T15" fmla="*/ 16 h 102"/>
              <a:gd name="T16" fmla="*/ 50 w 61"/>
              <a:gd name="T17" fmla="*/ 15 h 102"/>
              <a:gd name="T18" fmla="*/ 21 w 61"/>
              <a:gd name="T19" fmla="*/ 47 h 102"/>
              <a:gd name="T20" fmla="*/ 16 w 61"/>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2">
                <a:moveTo>
                  <a:pt x="16" y="102"/>
                </a:moveTo>
                <a:cubicBezTo>
                  <a:pt x="0" y="102"/>
                  <a:pt x="0" y="102"/>
                  <a:pt x="0" y="102"/>
                </a:cubicBezTo>
                <a:cubicBezTo>
                  <a:pt x="10" y="1"/>
                  <a:pt x="10" y="1"/>
                  <a:pt x="10" y="1"/>
                </a:cubicBezTo>
                <a:cubicBezTo>
                  <a:pt x="24" y="1"/>
                  <a:pt x="24" y="1"/>
                  <a:pt x="24" y="1"/>
                </a:cubicBezTo>
                <a:cubicBezTo>
                  <a:pt x="22" y="27"/>
                  <a:pt x="22" y="27"/>
                  <a:pt x="22" y="27"/>
                </a:cubicBezTo>
                <a:cubicBezTo>
                  <a:pt x="38" y="2"/>
                  <a:pt x="41" y="0"/>
                  <a:pt x="50" y="0"/>
                </a:cubicBezTo>
                <a:cubicBezTo>
                  <a:pt x="54" y="0"/>
                  <a:pt x="58" y="0"/>
                  <a:pt x="61" y="1"/>
                </a:cubicBezTo>
                <a:cubicBezTo>
                  <a:pt x="58" y="16"/>
                  <a:pt x="58" y="16"/>
                  <a:pt x="58" y="16"/>
                </a:cubicBezTo>
                <a:cubicBezTo>
                  <a:pt x="55" y="16"/>
                  <a:pt x="53" y="15"/>
                  <a:pt x="50" y="15"/>
                </a:cubicBezTo>
                <a:cubicBezTo>
                  <a:pt x="44" y="15"/>
                  <a:pt x="42" y="19"/>
                  <a:pt x="21" y="47"/>
                </a:cubicBezTo>
                <a:lnTo>
                  <a:pt x="16" y="102"/>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0" name="STAAF 2">
            <a:extLst>
              <a:ext uri="{FF2B5EF4-FFF2-40B4-BE49-F238E27FC236}">
                <a16:creationId xmlns:a16="http://schemas.microsoft.com/office/drawing/2014/main" id="{5C4763F0-E251-44E5-AD9F-440093E7EDDB}"/>
              </a:ext>
            </a:extLst>
          </p:cNvPr>
          <p:cNvSpPr>
            <a:spLocks/>
          </p:cNvSpPr>
          <p:nvPr userDrawn="1"/>
        </p:nvSpPr>
        <p:spPr bwMode="auto">
          <a:xfrm>
            <a:off x="2673100" y="1645990"/>
            <a:ext cx="918188" cy="1272121"/>
          </a:xfrm>
          <a:custGeom>
            <a:avLst/>
            <a:gdLst>
              <a:gd name="T0" fmla="*/ 212 w 991"/>
              <a:gd name="T1" fmla="*/ 0 h 1373"/>
              <a:gd name="T2" fmla="*/ 0 w 991"/>
              <a:gd name="T3" fmla="*/ 232 h 1373"/>
              <a:gd name="T4" fmla="*/ 625 w 991"/>
              <a:gd name="T5" fmla="*/ 1373 h 1373"/>
              <a:gd name="T6" fmla="*/ 991 w 991"/>
              <a:gd name="T7" fmla="*/ 1373 h 1373"/>
              <a:gd name="T8" fmla="*/ 212 w 991"/>
              <a:gd name="T9" fmla="*/ 0 h 1373"/>
            </a:gdLst>
            <a:ahLst/>
            <a:cxnLst>
              <a:cxn ang="0">
                <a:pos x="T0" y="T1"/>
              </a:cxn>
              <a:cxn ang="0">
                <a:pos x="T2" y="T3"/>
              </a:cxn>
              <a:cxn ang="0">
                <a:pos x="T4" y="T5"/>
              </a:cxn>
              <a:cxn ang="0">
                <a:pos x="T6" y="T7"/>
              </a:cxn>
              <a:cxn ang="0">
                <a:pos x="T8" y="T9"/>
              </a:cxn>
            </a:cxnLst>
            <a:rect l="0" t="0" r="r" b="b"/>
            <a:pathLst>
              <a:path w="991" h="1373">
                <a:moveTo>
                  <a:pt x="212" y="0"/>
                </a:moveTo>
                <a:lnTo>
                  <a:pt x="0" y="232"/>
                </a:lnTo>
                <a:lnTo>
                  <a:pt x="625" y="1373"/>
                </a:lnTo>
                <a:lnTo>
                  <a:pt x="991" y="1373"/>
                </a:lnTo>
                <a:lnTo>
                  <a:pt x="212" y="0"/>
                </a:lnTo>
                <a:close/>
              </a:path>
            </a:pathLst>
          </a:custGeom>
          <a:solidFill>
            <a:srgbClr val="0038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1" name="STAAF 1">
            <a:extLst>
              <a:ext uri="{FF2B5EF4-FFF2-40B4-BE49-F238E27FC236}">
                <a16:creationId xmlns:a16="http://schemas.microsoft.com/office/drawing/2014/main" id="{1CB14919-B184-413F-A075-DF8B8AA86AB6}"/>
              </a:ext>
            </a:extLst>
          </p:cNvPr>
          <p:cNvSpPr>
            <a:spLocks/>
          </p:cNvSpPr>
          <p:nvPr userDrawn="1"/>
        </p:nvSpPr>
        <p:spPr bwMode="auto">
          <a:xfrm>
            <a:off x="2002296" y="849178"/>
            <a:ext cx="809784" cy="1747429"/>
          </a:xfrm>
          <a:custGeom>
            <a:avLst/>
            <a:gdLst>
              <a:gd name="T0" fmla="*/ 469 w 874"/>
              <a:gd name="T1" fmla="*/ 1374 h 1886"/>
              <a:gd name="T2" fmla="*/ 874 w 874"/>
              <a:gd name="T3" fmla="*/ 0 h 1886"/>
              <a:gd name="T4" fmla="*/ 560 w 874"/>
              <a:gd name="T5" fmla="*/ 0 h 1886"/>
              <a:gd name="T6" fmla="*/ 0 w 874"/>
              <a:gd name="T7" fmla="*/ 1886 h 1886"/>
              <a:gd name="T8" fmla="*/ 469 w 874"/>
              <a:gd name="T9" fmla="*/ 1374 h 1886"/>
            </a:gdLst>
            <a:ahLst/>
            <a:cxnLst>
              <a:cxn ang="0">
                <a:pos x="T0" y="T1"/>
              </a:cxn>
              <a:cxn ang="0">
                <a:pos x="T2" y="T3"/>
              </a:cxn>
              <a:cxn ang="0">
                <a:pos x="T4" y="T5"/>
              </a:cxn>
              <a:cxn ang="0">
                <a:pos x="T6" y="T7"/>
              </a:cxn>
              <a:cxn ang="0">
                <a:pos x="T8" y="T9"/>
              </a:cxn>
            </a:cxnLst>
            <a:rect l="0" t="0" r="r" b="b"/>
            <a:pathLst>
              <a:path w="874" h="1886">
                <a:moveTo>
                  <a:pt x="469" y="1374"/>
                </a:moveTo>
                <a:lnTo>
                  <a:pt x="874" y="0"/>
                </a:lnTo>
                <a:lnTo>
                  <a:pt x="560" y="0"/>
                </a:lnTo>
                <a:lnTo>
                  <a:pt x="0" y="1886"/>
                </a:lnTo>
                <a:lnTo>
                  <a:pt x="469" y="1374"/>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1" name="Titel 2">
            <a:extLst>
              <a:ext uri="{FF2B5EF4-FFF2-40B4-BE49-F238E27FC236}">
                <a16:creationId xmlns:a16="http://schemas.microsoft.com/office/drawing/2014/main" id="{EE6E517B-C27E-4BE6-BE5A-99D810AC51EB}"/>
              </a:ext>
            </a:extLst>
          </p:cNvPr>
          <p:cNvSpPr>
            <a:spLocks noGrp="1"/>
          </p:cNvSpPr>
          <p:nvPr userDrawn="1">
            <p:ph type="title" hasCustomPrompt="1"/>
          </p:nvPr>
        </p:nvSpPr>
        <p:spPr>
          <a:xfrm>
            <a:off x="5651235" y="3934325"/>
            <a:ext cx="5130914" cy="1978029"/>
          </a:xfrm>
        </p:spPr>
        <p:txBody>
          <a:bodyPr lIns="0" rIns="0" anchor="b"/>
          <a:lstStyle>
            <a:lvl1pPr algn="r">
              <a:lnSpc>
                <a:spcPct val="90000"/>
              </a:lnSpc>
              <a:defRPr sz="6600" baseline="0">
                <a:solidFill>
                  <a:schemeClr val="bg1"/>
                </a:solidFill>
              </a:defRPr>
            </a:lvl1pPr>
          </a:lstStyle>
          <a:p>
            <a:r>
              <a:rPr lang="nl-NL" noProof="0"/>
              <a:t>Plaats hier</a:t>
            </a:r>
            <a:br>
              <a:rPr lang="nl-NL" noProof="0"/>
            </a:br>
            <a:r>
              <a:rPr lang="nl-NL" noProof="0"/>
              <a:t>je titel</a:t>
            </a:r>
            <a:endParaRPr lang="nl-NL"/>
          </a:p>
        </p:txBody>
      </p:sp>
      <p:sp>
        <p:nvSpPr>
          <p:cNvPr id="62" name="Tijdelijke aanduiding voor verticale tekst 2">
            <a:extLst>
              <a:ext uri="{FF2B5EF4-FFF2-40B4-BE49-F238E27FC236}">
                <a16:creationId xmlns:a16="http://schemas.microsoft.com/office/drawing/2014/main" id="{075C462F-D39F-45C4-BD55-32485EE5875B}"/>
              </a:ext>
            </a:extLst>
          </p:cNvPr>
          <p:cNvSpPr>
            <a:spLocks noGrp="1"/>
          </p:cNvSpPr>
          <p:nvPr userDrawn="1">
            <p:ph type="body" orient="vert" idx="1" hasCustomPrompt="1"/>
          </p:nvPr>
        </p:nvSpPr>
        <p:spPr>
          <a:xfrm>
            <a:off x="864957" y="5403053"/>
            <a:ext cx="2115437" cy="408839"/>
          </a:xfrm>
        </p:spPr>
        <p:txBody>
          <a:bodyPr vert="horz" lIns="0" rIns="0"/>
          <a:lstStyle>
            <a:lvl1pPr marL="0" indent="0" algn="l">
              <a:spcBef>
                <a:spcPts val="700"/>
              </a:spcBef>
              <a:buNone/>
              <a:defRPr sz="1000">
                <a:solidFill>
                  <a:schemeClr val="tx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vl6pPr algn="ctr">
              <a:defRPr>
                <a:solidFill>
                  <a:schemeClr val="bg1"/>
                </a:solidFill>
              </a:defRPr>
            </a:lvl6pPr>
            <a:lvl7pPr algn="ctr">
              <a:buClr>
                <a:schemeClr val="accent1"/>
              </a:buClr>
              <a:defRPr>
                <a:solidFill>
                  <a:schemeClr val="bg1"/>
                </a:solidFill>
              </a:defRPr>
            </a:lvl7pPr>
            <a:lvl8pPr algn="ctr">
              <a:defRPr>
                <a:solidFill>
                  <a:schemeClr val="bg1"/>
                </a:solidFill>
              </a:defRPr>
            </a:lvl8pPr>
            <a:lvl9pPr algn="ctr">
              <a:defRPr>
                <a:solidFill>
                  <a:schemeClr val="bg1"/>
                </a:solidFill>
              </a:defRPr>
            </a:lvl9pPr>
          </a:lstStyle>
          <a:p>
            <a:pPr lvl="0"/>
            <a:r>
              <a:rPr lang="nl-NL" noProof="0"/>
              <a:t>Naam | datum</a:t>
            </a:r>
          </a:p>
        </p:txBody>
      </p:sp>
      <p:sp>
        <p:nvSpPr>
          <p:cNvPr id="43" name="Tijdelijke aanduiding voor tekst 6">
            <a:extLst>
              <a:ext uri="{FF2B5EF4-FFF2-40B4-BE49-F238E27FC236}">
                <a16:creationId xmlns:a16="http://schemas.microsoft.com/office/drawing/2014/main" id="{D98F09DF-A10D-4F51-BA70-276C24CF1B01}"/>
              </a:ext>
            </a:extLst>
          </p:cNvPr>
          <p:cNvSpPr>
            <a:spLocks noGrp="1"/>
          </p:cNvSpPr>
          <p:nvPr userDrawn="1">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Tree>
    <p:extLst>
      <p:ext uri="{BB962C8B-B14F-4D97-AF65-F5344CB8AC3E}">
        <p14:creationId xmlns:p14="http://schemas.microsoft.com/office/powerpoint/2010/main" val="10248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par>
                                <p:cTn id="12" presetID="2" presetClass="entr" presetSubtype="8" decel="10000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250" fill="hold"/>
                                        <p:tgtEl>
                                          <p:spTgt spid="12"/>
                                        </p:tgtEl>
                                        <p:attrNameLst>
                                          <p:attrName>ppt_x</p:attrName>
                                        </p:attrNameLst>
                                      </p:cBhvr>
                                      <p:tavLst>
                                        <p:tav tm="0">
                                          <p:val>
                                            <p:strVal val="0-#ppt_w/2"/>
                                          </p:val>
                                        </p:tav>
                                        <p:tav tm="100000">
                                          <p:val>
                                            <p:strVal val="#ppt_x"/>
                                          </p:val>
                                        </p:tav>
                                      </p:tavLst>
                                    </p:anim>
                                    <p:anim calcmode="lin" valueType="num">
                                      <p:cBhvr additive="base">
                                        <p:cTn id="15" dur="125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250" fill="hold"/>
                                        <p:tgtEl>
                                          <p:spTgt spid="23"/>
                                        </p:tgtEl>
                                        <p:attrNameLst>
                                          <p:attrName>ppt_x</p:attrName>
                                        </p:attrNameLst>
                                      </p:cBhvr>
                                      <p:tavLst>
                                        <p:tav tm="0">
                                          <p:val>
                                            <p:strVal val="0-#ppt_w/2"/>
                                          </p:val>
                                        </p:tav>
                                        <p:tav tm="100000">
                                          <p:val>
                                            <p:strVal val="#ppt_x"/>
                                          </p:val>
                                        </p:tav>
                                      </p:tavLst>
                                    </p:anim>
                                    <p:anim calcmode="lin" valueType="num">
                                      <p:cBhvr additive="base">
                                        <p:cTn id="19" dur="1250" fill="hold"/>
                                        <p:tgtEl>
                                          <p:spTgt spid="23"/>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2" presetClass="entr" presetSubtype="3" decel="100000" fill="hold" grpId="0" nodeType="afterEffect">
                                  <p:stCondLst>
                                    <p:cond delay="0"/>
                                  </p:stCondLst>
                                  <p:childTnLst>
                                    <p:set>
                                      <p:cBhvr>
                                        <p:cTn id="22" dur="1" fill="hold">
                                          <p:stCondLst>
                                            <p:cond delay="0"/>
                                          </p:stCondLst>
                                        </p:cTn>
                                        <p:tgtEl>
                                          <p:spTgt spid="131"/>
                                        </p:tgtEl>
                                        <p:attrNameLst>
                                          <p:attrName>style.visibility</p:attrName>
                                        </p:attrNameLst>
                                      </p:cBhvr>
                                      <p:to>
                                        <p:strVal val="visible"/>
                                      </p:to>
                                    </p:set>
                                    <p:anim calcmode="lin" valueType="num">
                                      <p:cBhvr additive="base">
                                        <p:cTn id="23" dur="1500" fill="hold"/>
                                        <p:tgtEl>
                                          <p:spTgt spid="131"/>
                                        </p:tgtEl>
                                        <p:attrNameLst>
                                          <p:attrName>ppt_x</p:attrName>
                                        </p:attrNameLst>
                                      </p:cBhvr>
                                      <p:tavLst>
                                        <p:tav tm="0">
                                          <p:val>
                                            <p:strVal val="1+#ppt_w/2"/>
                                          </p:val>
                                        </p:tav>
                                        <p:tav tm="100000">
                                          <p:val>
                                            <p:strVal val="#ppt_x"/>
                                          </p:val>
                                        </p:tav>
                                      </p:tavLst>
                                    </p:anim>
                                    <p:anim calcmode="lin" valueType="num">
                                      <p:cBhvr additive="base">
                                        <p:cTn id="24" dur="1500" fill="hold"/>
                                        <p:tgtEl>
                                          <p:spTgt spid="131"/>
                                        </p:tgtEl>
                                        <p:attrNameLst>
                                          <p:attrName>ppt_y</p:attrName>
                                        </p:attrNameLst>
                                      </p:cBhvr>
                                      <p:tavLst>
                                        <p:tav tm="0">
                                          <p:val>
                                            <p:strVal val="0-#ppt_h/2"/>
                                          </p:val>
                                        </p:tav>
                                        <p:tav tm="100000">
                                          <p:val>
                                            <p:strVal val="#ppt_y"/>
                                          </p:val>
                                        </p:tav>
                                      </p:tavLst>
                                    </p:anim>
                                  </p:childTnLst>
                                </p:cTn>
                              </p:par>
                              <p:par>
                                <p:cTn id="25" presetID="8" presetClass="emph" presetSubtype="0" decel="100000" fill="hold" grpId="1" nodeType="withEffect">
                                  <p:stCondLst>
                                    <p:cond delay="0"/>
                                  </p:stCondLst>
                                  <p:childTnLst>
                                    <p:animRot by="21600000">
                                      <p:cBhvr>
                                        <p:cTn id="26" dur="2000" fill="hold"/>
                                        <p:tgtEl>
                                          <p:spTgt spid="131"/>
                                        </p:tgtEl>
                                        <p:attrNameLst>
                                          <p:attrName>r</p:attrName>
                                        </p:attrNameLst>
                                      </p:cBhvr>
                                    </p:animRot>
                                  </p:childTnLst>
                                </p:cTn>
                              </p:par>
                              <p:par>
                                <p:cTn id="27" presetID="2" presetClass="entr" presetSubtype="6" decel="100000" fill="hold" grpId="0" nodeType="withEffect">
                                  <p:stCondLst>
                                    <p:cond delay="250"/>
                                  </p:stCondLst>
                                  <p:childTnLst>
                                    <p:set>
                                      <p:cBhvr>
                                        <p:cTn id="28" dur="1" fill="hold">
                                          <p:stCondLst>
                                            <p:cond delay="0"/>
                                          </p:stCondLst>
                                        </p:cTn>
                                        <p:tgtEl>
                                          <p:spTgt spid="130"/>
                                        </p:tgtEl>
                                        <p:attrNameLst>
                                          <p:attrName>style.visibility</p:attrName>
                                        </p:attrNameLst>
                                      </p:cBhvr>
                                      <p:to>
                                        <p:strVal val="visible"/>
                                      </p:to>
                                    </p:set>
                                    <p:anim calcmode="lin" valueType="num">
                                      <p:cBhvr additive="base">
                                        <p:cTn id="29" dur="1500" fill="hold"/>
                                        <p:tgtEl>
                                          <p:spTgt spid="130"/>
                                        </p:tgtEl>
                                        <p:attrNameLst>
                                          <p:attrName>ppt_x</p:attrName>
                                        </p:attrNameLst>
                                      </p:cBhvr>
                                      <p:tavLst>
                                        <p:tav tm="0">
                                          <p:val>
                                            <p:strVal val="1+#ppt_w/2"/>
                                          </p:val>
                                        </p:tav>
                                        <p:tav tm="100000">
                                          <p:val>
                                            <p:strVal val="#ppt_x"/>
                                          </p:val>
                                        </p:tav>
                                      </p:tavLst>
                                    </p:anim>
                                    <p:anim calcmode="lin" valueType="num">
                                      <p:cBhvr additive="base">
                                        <p:cTn id="30" dur="1500" fill="hold"/>
                                        <p:tgtEl>
                                          <p:spTgt spid="130"/>
                                        </p:tgtEl>
                                        <p:attrNameLst>
                                          <p:attrName>ppt_y</p:attrName>
                                        </p:attrNameLst>
                                      </p:cBhvr>
                                      <p:tavLst>
                                        <p:tav tm="0">
                                          <p:val>
                                            <p:strVal val="1+#ppt_h/2"/>
                                          </p:val>
                                        </p:tav>
                                        <p:tav tm="100000">
                                          <p:val>
                                            <p:strVal val="#ppt_y"/>
                                          </p:val>
                                        </p:tav>
                                      </p:tavLst>
                                    </p:anim>
                                  </p:childTnLst>
                                </p:cTn>
                              </p:par>
                              <p:par>
                                <p:cTn id="31" presetID="8" presetClass="emph" presetSubtype="0" decel="100000" fill="hold" grpId="1" nodeType="withEffect">
                                  <p:stCondLst>
                                    <p:cond delay="250"/>
                                  </p:stCondLst>
                                  <p:childTnLst>
                                    <p:animRot by="-21600000">
                                      <p:cBhvr>
                                        <p:cTn id="32" dur="2000" fill="hold"/>
                                        <p:tgtEl>
                                          <p:spTgt spid="130"/>
                                        </p:tgtEl>
                                        <p:attrNameLst>
                                          <p:attrName>r</p:attrName>
                                        </p:attrNameLst>
                                      </p:cBhvr>
                                    </p:animRot>
                                  </p:childTnLst>
                                </p:cTn>
                              </p:par>
                              <p:par>
                                <p:cTn id="33" presetID="2" presetClass="entr" presetSubtype="2" decel="100000" fill="hold" grpId="0" nodeType="withEffect">
                                  <p:stCondLst>
                                    <p:cond delay="0"/>
                                  </p:stCondLst>
                                  <p:childTnLst>
                                    <p:set>
                                      <p:cBhvr>
                                        <p:cTn id="34" dur="1" fill="hold">
                                          <p:stCondLst>
                                            <p:cond delay="0"/>
                                          </p:stCondLst>
                                        </p:cTn>
                                        <p:tgtEl>
                                          <p:spTgt spid="122"/>
                                        </p:tgtEl>
                                        <p:attrNameLst>
                                          <p:attrName>style.visibility</p:attrName>
                                        </p:attrNameLst>
                                      </p:cBhvr>
                                      <p:to>
                                        <p:strVal val="visible"/>
                                      </p:to>
                                    </p:set>
                                    <p:anim calcmode="lin" valueType="num">
                                      <p:cBhvr additive="base">
                                        <p:cTn id="35" dur="750" fill="hold"/>
                                        <p:tgtEl>
                                          <p:spTgt spid="122"/>
                                        </p:tgtEl>
                                        <p:attrNameLst>
                                          <p:attrName>ppt_x</p:attrName>
                                        </p:attrNameLst>
                                      </p:cBhvr>
                                      <p:tavLst>
                                        <p:tav tm="0">
                                          <p:val>
                                            <p:strVal val="1+#ppt_w/2"/>
                                          </p:val>
                                        </p:tav>
                                        <p:tav tm="100000">
                                          <p:val>
                                            <p:strVal val="#ppt_x"/>
                                          </p:val>
                                        </p:tav>
                                      </p:tavLst>
                                    </p:anim>
                                    <p:anim calcmode="lin" valueType="num">
                                      <p:cBhvr additive="base">
                                        <p:cTn id="36" dur="750" fill="hold"/>
                                        <p:tgtEl>
                                          <p:spTgt spid="122"/>
                                        </p:tgtEl>
                                        <p:attrNameLst>
                                          <p:attrName>ppt_y</p:attrName>
                                        </p:attrNameLst>
                                      </p:cBhvr>
                                      <p:tavLst>
                                        <p:tav tm="0">
                                          <p:val>
                                            <p:strVal val="#ppt_y"/>
                                          </p:val>
                                        </p:tav>
                                        <p:tav tm="100000">
                                          <p:val>
                                            <p:strVal val="#ppt_y"/>
                                          </p:val>
                                        </p:tav>
                                      </p:tavLst>
                                    </p:anim>
                                  </p:childTnLst>
                                </p:cTn>
                              </p:par>
                              <p:par>
                                <p:cTn id="37" presetID="6" presetClass="emph" presetSubtype="0" accel="100000" autoRev="1" fill="hold" grpId="1" nodeType="withEffect">
                                  <p:stCondLst>
                                    <p:cond delay="0"/>
                                  </p:stCondLst>
                                  <p:childTnLst>
                                    <p:animScale>
                                      <p:cBhvr>
                                        <p:cTn id="38" dur="750" fill="hold"/>
                                        <p:tgtEl>
                                          <p:spTgt spid="122"/>
                                        </p:tgtEl>
                                      </p:cBhvr>
                                      <p:by x="115000" y="115000"/>
                                    </p:animScale>
                                  </p:childTnLst>
                                </p:cTn>
                              </p:par>
                              <p:par>
                                <p:cTn id="39" presetID="2" presetClass="entr" presetSubtype="2" decel="100000" fill="hold" grpId="0" nodeType="withEffect">
                                  <p:stCondLst>
                                    <p:cond delay="50"/>
                                  </p:stCondLst>
                                  <p:childTnLst>
                                    <p:set>
                                      <p:cBhvr>
                                        <p:cTn id="40" dur="1" fill="hold">
                                          <p:stCondLst>
                                            <p:cond delay="0"/>
                                          </p:stCondLst>
                                        </p:cTn>
                                        <p:tgtEl>
                                          <p:spTgt spid="123"/>
                                        </p:tgtEl>
                                        <p:attrNameLst>
                                          <p:attrName>style.visibility</p:attrName>
                                        </p:attrNameLst>
                                      </p:cBhvr>
                                      <p:to>
                                        <p:strVal val="visible"/>
                                      </p:to>
                                    </p:set>
                                    <p:anim calcmode="lin" valueType="num">
                                      <p:cBhvr additive="base">
                                        <p:cTn id="41" dur="750" fill="hold"/>
                                        <p:tgtEl>
                                          <p:spTgt spid="123"/>
                                        </p:tgtEl>
                                        <p:attrNameLst>
                                          <p:attrName>ppt_x</p:attrName>
                                        </p:attrNameLst>
                                      </p:cBhvr>
                                      <p:tavLst>
                                        <p:tav tm="0">
                                          <p:val>
                                            <p:strVal val="1+#ppt_w/2"/>
                                          </p:val>
                                        </p:tav>
                                        <p:tav tm="100000">
                                          <p:val>
                                            <p:strVal val="#ppt_x"/>
                                          </p:val>
                                        </p:tav>
                                      </p:tavLst>
                                    </p:anim>
                                    <p:anim calcmode="lin" valueType="num">
                                      <p:cBhvr additive="base">
                                        <p:cTn id="42" dur="750" fill="hold"/>
                                        <p:tgtEl>
                                          <p:spTgt spid="123"/>
                                        </p:tgtEl>
                                        <p:attrNameLst>
                                          <p:attrName>ppt_y</p:attrName>
                                        </p:attrNameLst>
                                      </p:cBhvr>
                                      <p:tavLst>
                                        <p:tav tm="0">
                                          <p:val>
                                            <p:strVal val="#ppt_y"/>
                                          </p:val>
                                        </p:tav>
                                        <p:tav tm="100000">
                                          <p:val>
                                            <p:strVal val="#ppt_y"/>
                                          </p:val>
                                        </p:tav>
                                      </p:tavLst>
                                    </p:anim>
                                  </p:childTnLst>
                                </p:cTn>
                              </p:par>
                              <p:par>
                                <p:cTn id="43" presetID="6" presetClass="emph" presetSubtype="0" accel="100000" autoRev="1" fill="hold" grpId="1" nodeType="withEffect">
                                  <p:stCondLst>
                                    <p:cond delay="50"/>
                                  </p:stCondLst>
                                  <p:childTnLst>
                                    <p:animScale>
                                      <p:cBhvr>
                                        <p:cTn id="44" dur="750" fill="hold"/>
                                        <p:tgtEl>
                                          <p:spTgt spid="123"/>
                                        </p:tgtEl>
                                      </p:cBhvr>
                                      <p:by x="115000" y="115000"/>
                                    </p:animScale>
                                  </p:childTnLst>
                                </p:cTn>
                              </p:par>
                              <p:par>
                                <p:cTn id="45" presetID="2" presetClass="entr" presetSubtype="2" decel="100000" fill="hold" grpId="0" nodeType="withEffect">
                                  <p:stCondLst>
                                    <p:cond delay="100"/>
                                  </p:stCondLst>
                                  <p:childTnLst>
                                    <p:set>
                                      <p:cBhvr>
                                        <p:cTn id="46" dur="1" fill="hold">
                                          <p:stCondLst>
                                            <p:cond delay="0"/>
                                          </p:stCondLst>
                                        </p:cTn>
                                        <p:tgtEl>
                                          <p:spTgt spid="124"/>
                                        </p:tgtEl>
                                        <p:attrNameLst>
                                          <p:attrName>style.visibility</p:attrName>
                                        </p:attrNameLst>
                                      </p:cBhvr>
                                      <p:to>
                                        <p:strVal val="visible"/>
                                      </p:to>
                                    </p:set>
                                    <p:anim calcmode="lin" valueType="num">
                                      <p:cBhvr additive="base">
                                        <p:cTn id="47" dur="750" fill="hold"/>
                                        <p:tgtEl>
                                          <p:spTgt spid="124"/>
                                        </p:tgtEl>
                                        <p:attrNameLst>
                                          <p:attrName>ppt_x</p:attrName>
                                        </p:attrNameLst>
                                      </p:cBhvr>
                                      <p:tavLst>
                                        <p:tav tm="0">
                                          <p:val>
                                            <p:strVal val="1+#ppt_w/2"/>
                                          </p:val>
                                        </p:tav>
                                        <p:tav tm="100000">
                                          <p:val>
                                            <p:strVal val="#ppt_x"/>
                                          </p:val>
                                        </p:tav>
                                      </p:tavLst>
                                    </p:anim>
                                    <p:anim calcmode="lin" valueType="num">
                                      <p:cBhvr additive="base">
                                        <p:cTn id="48" dur="750" fill="hold"/>
                                        <p:tgtEl>
                                          <p:spTgt spid="124"/>
                                        </p:tgtEl>
                                        <p:attrNameLst>
                                          <p:attrName>ppt_y</p:attrName>
                                        </p:attrNameLst>
                                      </p:cBhvr>
                                      <p:tavLst>
                                        <p:tav tm="0">
                                          <p:val>
                                            <p:strVal val="#ppt_y"/>
                                          </p:val>
                                        </p:tav>
                                        <p:tav tm="100000">
                                          <p:val>
                                            <p:strVal val="#ppt_y"/>
                                          </p:val>
                                        </p:tav>
                                      </p:tavLst>
                                    </p:anim>
                                  </p:childTnLst>
                                </p:cTn>
                              </p:par>
                              <p:par>
                                <p:cTn id="49" presetID="6" presetClass="emph" presetSubtype="0" accel="100000" autoRev="1" fill="hold" grpId="1" nodeType="withEffect">
                                  <p:stCondLst>
                                    <p:cond delay="100"/>
                                  </p:stCondLst>
                                  <p:childTnLst>
                                    <p:animScale>
                                      <p:cBhvr>
                                        <p:cTn id="50" dur="750" fill="hold"/>
                                        <p:tgtEl>
                                          <p:spTgt spid="124"/>
                                        </p:tgtEl>
                                      </p:cBhvr>
                                      <p:by x="115000" y="115000"/>
                                    </p:animScale>
                                  </p:childTnLst>
                                </p:cTn>
                              </p:par>
                              <p:par>
                                <p:cTn id="51" presetID="2" presetClass="entr" presetSubtype="2" decel="100000" fill="hold" grpId="0" nodeType="withEffect">
                                  <p:stCondLst>
                                    <p:cond delay="150"/>
                                  </p:stCondLst>
                                  <p:childTnLst>
                                    <p:set>
                                      <p:cBhvr>
                                        <p:cTn id="52" dur="1" fill="hold">
                                          <p:stCondLst>
                                            <p:cond delay="0"/>
                                          </p:stCondLst>
                                        </p:cTn>
                                        <p:tgtEl>
                                          <p:spTgt spid="125"/>
                                        </p:tgtEl>
                                        <p:attrNameLst>
                                          <p:attrName>style.visibility</p:attrName>
                                        </p:attrNameLst>
                                      </p:cBhvr>
                                      <p:to>
                                        <p:strVal val="visible"/>
                                      </p:to>
                                    </p:set>
                                    <p:anim calcmode="lin" valueType="num">
                                      <p:cBhvr additive="base">
                                        <p:cTn id="53" dur="750" fill="hold"/>
                                        <p:tgtEl>
                                          <p:spTgt spid="125"/>
                                        </p:tgtEl>
                                        <p:attrNameLst>
                                          <p:attrName>ppt_x</p:attrName>
                                        </p:attrNameLst>
                                      </p:cBhvr>
                                      <p:tavLst>
                                        <p:tav tm="0">
                                          <p:val>
                                            <p:strVal val="1+#ppt_w/2"/>
                                          </p:val>
                                        </p:tav>
                                        <p:tav tm="100000">
                                          <p:val>
                                            <p:strVal val="#ppt_x"/>
                                          </p:val>
                                        </p:tav>
                                      </p:tavLst>
                                    </p:anim>
                                    <p:anim calcmode="lin" valueType="num">
                                      <p:cBhvr additive="base">
                                        <p:cTn id="54" dur="750" fill="hold"/>
                                        <p:tgtEl>
                                          <p:spTgt spid="125"/>
                                        </p:tgtEl>
                                        <p:attrNameLst>
                                          <p:attrName>ppt_y</p:attrName>
                                        </p:attrNameLst>
                                      </p:cBhvr>
                                      <p:tavLst>
                                        <p:tav tm="0">
                                          <p:val>
                                            <p:strVal val="#ppt_y"/>
                                          </p:val>
                                        </p:tav>
                                        <p:tav tm="100000">
                                          <p:val>
                                            <p:strVal val="#ppt_y"/>
                                          </p:val>
                                        </p:tav>
                                      </p:tavLst>
                                    </p:anim>
                                  </p:childTnLst>
                                </p:cTn>
                              </p:par>
                              <p:par>
                                <p:cTn id="55" presetID="6" presetClass="emph" presetSubtype="0" accel="100000" autoRev="1" fill="hold" grpId="1" nodeType="withEffect">
                                  <p:stCondLst>
                                    <p:cond delay="150"/>
                                  </p:stCondLst>
                                  <p:childTnLst>
                                    <p:animScale>
                                      <p:cBhvr>
                                        <p:cTn id="56" dur="750" fill="hold"/>
                                        <p:tgtEl>
                                          <p:spTgt spid="125"/>
                                        </p:tgtEl>
                                      </p:cBhvr>
                                      <p:by x="115000" y="115000"/>
                                    </p:animScale>
                                  </p:childTnLst>
                                </p:cTn>
                              </p:par>
                              <p:par>
                                <p:cTn id="57" presetID="2" presetClass="entr" presetSubtype="2" decel="100000" fill="hold" grpId="0" nodeType="withEffect">
                                  <p:stCondLst>
                                    <p:cond delay="200"/>
                                  </p:stCondLst>
                                  <p:childTnLst>
                                    <p:set>
                                      <p:cBhvr>
                                        <p:cTn id="58" dur="1" fill="hold">
                                          <p:stCondLst>
                                            <p:cond delay="0"/>
                                          </p:stCondLst>
                                        </p:cTn>
                                        <p:tgtEl>
                                          <p:spTgt spid="126"/>
                                        </p:tgtEl>
                                        <p:attrNameLst>
                                          <p:attrName>style.visibility</p:attrName>
                                        </p:attrNameLst>
                                      </p:cBhvr>
                                      <p:to>
                                        <p:strVal val="visible"/>
                                      </p:to>
                                    </p:set>
                                    <p:anim calcmode="lin" valueType="num">
                                      <p:cBhvr additive="base">
                                        <p:cTn id="59" dur="750" fill="hold"/>
                                        <p:tgtEl>
                                          <p:spTgt spid="126"/>
                                        </p:tgtEl>
                                        <p:attrNameLst>
                                          <p:attrName>ppt_x</p:attrName>
                                        </p:attrNameLst>
                                      </p:cBhvr>
                                      <p:tavLst>
                                        <p:tav tm="0">
                                          <p:val>
                                            <p:strVal val="1+#ppt_w/2"/>
                                          </p:val>
                                        </p:tav>
                                        <p:tav tm="100000">
                                          <p:val>
                                            <p:strVal val="#ppt_x"/>
                                          </p:val>
                                        </p:tav>
                                      </p:tavLst>
                                    </p:anim>
                                    <p:anim calcmode="lin" valueType="num">
                                      <p:cBhvr additive="base">
                                        <p:cTn id="60" dur="750" fill="hold"/>
                                        <p:tgtEl>
                                          <p:spTgt spid="126"/>
                                        </p:tgtEl>
                                        <p:attrNameLst>
                                          <p:attrName>ppt_y</p:attrName>
                                        </p:attrNameLst>
                                      </p:cBhvr>
                                      <p:tavLst>
                                        <p:tav tm="0">
                                          <p:val>
                                            <p:strVal val="#ppt_y"/>
                                          </p:val>
                                        </p:tav>
                                        <p:tav tm="100000">
                                          <p:val>
                                            <p:strVal val="#ppt_y"/>
                                          </p:val>
                                        </p:tav>
                                      </p:tavLst>
                                    </p:anim>
                                  </p:childTnLst>
                                </p:cTn>
                              </p:par>
                              <p:par>
                                <p:cTn id="61" presetID="6" presetClass="emph" presetSubtype="0" accel="100000" autoRev="1" fill="hold" grpId="1" nodeType="withEffect">
                                  <p:stCondLst>
                                    <p:cond delay="200"/>
                                  </p:stCondLst>
                                  <p:childTnLst>
                                    <p:animScale>
                                      <p:cBhvr>
                                        <p:cTn id="62" dur="750" fill="hold"/>
                                        <p:tgtEl>
                                          <p:spTgt spid="126"/>
                                        </p:tgtEl>
                                      </p:cBhvr>
                                      <p:by x="115000" y="115000"/>
                                    </p:animScale>
                                  </p:childTnLst>
                                </p:cTn>
                              </p:par>
                              <p:par>
                                <p:cTn id="63" presetID="2" presetClass="entr" presetSubtype="2" decel="100000" fill="hold" grpId="0" nodeType="withEffect">
                                  <p:stCondLst>
                                    <p:cond delay="250"/>
                                  </p:stCondLst>
                                  <p:childTnLst>
                                    <p:set>
                                      <p:cBhvr>
                                        <p:cTn id="64" dur="1" fill="hold">
                                          <p:stCondLst>
                                            <p:cond delay="0"/>
                                          </p:stCondLst>
                                        </p:cTn>
                                        <p:tgtEl>
                                          <p:spTgt spid="127"/>
                                        </p:tgtEl>
                                        <p:attrNameLst>
                                          <p:attrName>style.visibility</p:attrName>
                                        </p:attrNameLst>
                                      </p:cBhvr>
                                      <p:to>
                                        <p:strVal val="visible"/>
                                      </p:to>
                                    </p:set>
                                    <p:anim calcmode="lin" valueType="num">
                                      <p:cBhvr additive="base">
                                        <p:cTn id="65" dur="750" fill="hold"/>
                                        <p:tgtEl>
                                          <p:spTgt spid="127"/>
                                        </p:tgtEl>
                                        <p:attrNameLst>
                                          <p:attrName>ppt_x</p:attrName>
                                        </p:attrNameLst>
                                      </p:cBhvr>
                                      <p:tavLst>
                                        <p:tav tm="0">
                                          <p:val>
                                            <p:strVal val="1+#ppt_w/2"/>
                                          </p:val>
                                        </p:tav>
                                        <p:tav tm="100000">
                                          <p:val>
                                            <p:strVal val="#ppt_x"/>
                                          </p:val>
                                        </p:tav>
                                      </p:tavLst>
                                    </p:anim>
                                    <p:anim calcmode="lin" valueType="num">
                                      <p:cBhvr additive="base">
                                        <p:cTn id="66" dur="750" fill="hold"/>
                                        <p:tgtEl>
                                          <p:spTgt spid="127"/>
                                        </p:tgtEl>
                                        <p:attrNameLst>
                                          <p:attrName>ppt_y</p:attrName>
                                        </p:attrNameLst>
                                      </p:cBhvr>
                                      <p:tavLst>
                                        <p:tav tm="0">
                                          <p:val>
                                            <p:strVal val="#ppt_y"/>
                                          </p:val>
                                        </p:tav>
                                        <p:tav tm="100000">
                                          <p:val>
                                            <p:strVal val="#ppt_y"/>
                                          </p:val>
                                        </p:tav>
                                      </p:tavLst>
                                    </p:anim>
                                  </p:childTnLst>
                                </p:cTn>
                              </p:par>
                              <p:par>
                                <p:cTn id="67" presetID="6" presetClass="emph" presetSubtype="0" accel="100000" autoRev="1" fill="hold" grpId="1" nodeType="withEffect">
                                  <p:stCondLst>
                                    <p:cond delay="250"/>
                                  </p:stCondLst>
                                  <p:childTnLst>
                                    <p:animScale>
                                      <p:cBhvr>
                                        <p:cTn id="68" dur="750" fill="hold"/>
                                        <p:tgtEl>
                                          <p:spTgt spid="127"/>
                                        </p:tgtEl>
                                      </p:cBhvr>
                                      <p:by x="115000" y="115000"/>
                                    </p:animScale>
                                  </p:childTnLst>
                                </p:cTn>
                              </p:par>
                              <p:par>
                                <p:cTn id="69" presetID="2" presetClass="entr" presetSubtype="2" decel="100000" fill="hold" grpId="0" nodeType="withEffect">
                                  <p:stCondLst>
                                    <p:cond delay="300"/>
                                  </p:stCondLst>
                                  <p:childTnLst>
                                    <p:set>
                                      <p:cBhvr>
                                        <p:cTn id="70" dur="1" fill="hold">
                                          <p:stCondLst>
                                            <p:cond delay="0"/>
                                          </p:stCondLst>
                                        </p:cTn>
                                        <p:tgtEl>
                                          <p:spTgt spid="128"/>
                                        </p:tgtEl>
                                        <p:attrNameLst>
                                          <p:attrName>style.visibility</p:attrName>
                                        </p:attrNameLst>
                                      </p:cBhvr>
                                      <p:to>
                                        <p:strVal val="visible"/>
                                      </p:to>
                                    </p:set>
                                    <p:anim calcmode="lin" valueType="num">
                                      <p:cBhvr additive="base">
                                        <p:cTn id="71" dur="750" fill="hold"/>
                                        <p:tgtEl>
                                          <p:spTgt spid="128"/>
                                        </p:tgtEl>
                                        <p:attrNameLst>
                                          <p:attrName>ppt_x</p:attrName>
                                        </p:attrNameLst>
                                      </p:cBhvr>
                                      <p:tavLst>
                                        <p:tav tm="0">
                                          <p:val>
                                            <p:strVal val="1+#ppt_w/2"/>
                                          </p:val>
                                        </p:tav>
                                        <p:tav tm="100000">
                                          <p:val>
                                            <p:strVal val="#ppt_x"/>
                                          </p:val>
                                        </p:tav>
                                      </p:tavLst>
                                    </p:anim>
                                    <p:anim calcmode="lin" valueType="num">
                                      <p:cBhvr additive="base">
                                        <p:cTn id="72" dur="750" fill="hold"/>
                                        <p:tgtEl>
                                          <p:spTgt spid="128"/>
                                        </p:tgtEl>
                                        <p:attrNameLst>
                                          <p:attrName>ppt_y</p:attrName>
                                        </p:attrNameLst>
                                      </p:cBhvr>
                                      <p:tavLst>
                                        <p:tav tm="0">
                                          <p:val>
                                            <p:strVal val="#ppt_y"/>
                                          </p:val>
                                        </p:tav>
                                        <p:tav tm="100000">
                                          <p:val>
                                            <p:strVal val="#ppt_y"/>
                                          </p:val>
                                        </p:tav>
                                      </p:tavLst>
                                    </p:anim>
                                  </p:childTnLst>
                                </p:cTn>
                              </p:par>
                              <p:par>
                                <p:cTn id="73" presetID="6" presetClass="emph" presetSubtype="0" accel="100000" autoRev="1" fill="hold" grpId="1" nodeType="withEffect">
                                  <p:stCondLst>
                                    <p:cond delay="300"/>
                                  </p:stCondLst>
                                  <p:childTnLst>
                                    <p:animScale>
                                      <p:cBhvr>
                                        <p:cTn id="74" dur="750" fill="hold"/>
                                        <p:tgtEl>
                                          <p:spTgt spid="128"/>
                                        </p:tgtEl>
                                      </p:cBhvr>
                                      <p:by x="115000" y="115000"/>
                                    </p:animScale>
                                  </p:childTnLst>
                                </p:cTn>
                              </p:par>
                              <p:par>
                                <p:cTn id="75" presetID="2" presetClass="entr" presetSubtype="2" decel="100000" fill="hold" grpId="0" nodeType="withEffect">
                                  <p:stCondLst>
                                    <p:cond delay="350"/>
                                  </p:stCondLst>
                                  <p:childTnLst>
                                    <p:set>
                                      <p:cBhvr>
                                        <p:cTn id="76" dur="1" fill="hold">
                                          <p:stCondLst>
                                            <p:cond delay="0"/>
                                          </p:stCondLst>
                                        </p:cTn>
                                        <p:tgtEl>
                                          <p:spTgt spid="129"/>
                                        </p:tgtEl>
                                        <p:attrNameLst>
                                          <p:attrName>style.visibility</p:attrName>
                                        </p:attrNameLst>
                                      </p:cBhvr>
                                      <p:to>
                                        <p:strVal val="visible"/>
                                      </p:to>
                                    </p:set>
                                    <p:anim calcmode="lin" valueType="num">
                                      <p:cBhvr additive="base">
                                        <p:cTn id="77" dur="750" fill="hold"/>
                                        <p:tgtEl>
                                          <p:spTgt spid="129"/>
                                        </p:tgtEl>
                                        <p:attrNameLst>
                                          <p:attrName>ppt_x</p:attrName>
                                        </p:attrNameLst>
                                      </p:cBhvr>
                                      <p:tavLst>
                                        <p:tav tm="0">
                                          <p:val>
                                            <p:strVal val="1+#ppt_w/2"/>
                                          </p:val>
                                        </p:tav>
                                        <p:tav tm="100000">
                                          <p:val>
                                            <p:strVal val="#ppt_x"/>
                                          </p:val>
                                        </p:tav>
                                      </p:tavLst>
                                    </p:anim>
                                    <p:anim calcmode="lin" valueType="num">
                                      <p:cBhvr additive="base">
                                        <p:cTn id="78" dur="750" fill="hold"/>
                                        <p:tgtEl>
                                          <p:spTgt spid="129"/>
                                        </p:tgtEl>
                                        <p:attrNameLst>
                                          <p:attrName>ppt_y</p:attrName>
                                        </p:attrNameLst>
                                      </p:cBhvr>
                                      <p:tavLst>
                                        <p:tav tm="0">
                                          <p:val>
                                            <p:strVal val="#ppt_y"/>
                                          </p:val>
                                        </p:tav>
                                        <p:tav tm="100000">
                                          <p:val>
                                            <p:strVal val="#ppt_y"/>
                                          </p:val>
                                        </p:tav>
                                      </p:tavLst>
                                    </p:anim>
                                  </p:childTnLst>
                                </p:cTn>
                              </p:par>
                              <p:par>
                                <p:cTn id="79" presetID="6" presetClass="emph" presetSubtype="0" accel="100000" autoRev="1" fill="hold" grpId="1" nodeType="withEffect">
                                  <p:stCondLst>
                                    <p:cond delay="350"/>
                                  </p:stCondLst>
                                  <p:childTnLst>
                                    <p:animScale>
                                      <p:cBhvr>
                                        <p:cTn id="80" dur="750" fill="hold"/>
                                        <p:tgtEl>
                                          <p:spTgt spid="12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61" grpId="0"/>
      <p:bldP spid="62" grpId="0">
        <p:tmplLst>
          <p:tmpl>
            <p:tnLst>
              <p:par>
                <p:cTn presetID="10" presetClass="entr" presetSubtype="0" fill="hold" nodeType="withEffect">
                  <p:stCondLst>
                    <p:cond delay="75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links">
    <p:spTree>
      <p:nvGrpSpPr>
        <p:cNvPr id="1" name=""/>
        <p:cNvGrpSpPr/>
        <p:nvPr/>
      </p:nvGrpSpPr>
      <p:grpSpPr>
        <a:xfrm>
          <a:off x="0" y="0"/>
          <a:ext cx="0" cy="0"/>
          <a:chOff x="0" y="0"/>
          <a:chExt cx="0" cy="0"/>
        </a:xfrm>
      </p:grpSpPr>
      <p:sp>
        <p:nvSpPr>
          <p:cNvPr id="78" name="Rechthoek 77">
            <a:extLst>
              <a:ext uri="{FF2B5EF4-FFF2-40B4-BE49-F238E27FC236}">
                <a16:creationId xmlns:a16="http://schemas.microsoft.com/office/drawing/2014/main" id="{D01A1BCA-D0E9-4839-AD4A-204F2FB089EC}"/>
              </a:ext>
            </a:extLst>
          </p:cNvPr>
          <p:cNvSpPr/>
          <p:nvPr userDrawn="1"/>
        </p:nvSpPr>
        <p:spPr>
          <a:xfrm>
            <a:off x="0" y="-399601"/>
            <a:ext cx="720000" cy="360000"/>
          </a:xfrm>
          <a:prstGeom prst="rect">
            <a:avLst/>
          </a:prstGeom>
        </p:spPr>
        <p:txBody>
          <a:bodyPr wrap="none" lIns="0" tIns="0" rIns="0" bIns="0">
            <a:noAutofit/>
          </a:bodyPr>
          <a:lstStyle/>
          <a:p>
            <a:r>
              <a:rPr lang="nl-NL"/>
              <a:t>Tekst (Half)</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522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ED56DBEA-9DB2-4AC0-B55B-D95B0BC4F21D}"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148" name="Tijdelijke aanduiding voor tekst 6">
            <a:extLst>
              <a:ext uri="{FF2B5EF4-FFF2-40B4-BE49-F238E27FC236}">
                <a16:creationId xmlns:a16="http://schemas.microsoft.com/office/drawing/2014/main" id="{0CE18C47-E3E2-45DA-84ED-72DDD84EDC74}"/>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49" name="Tijdelijke aanduiding voor tekst 6">
            <a:extLst>
              <a:ext uri="{FF2B5EF4-FFF2-40B4-BE49-F238E27FC236}">
                <a16:creationId xmlns:a16="http://schemas.microsoft.com/office/drawing/2014/main" id="{AB1BB1C1-A3CC-45CA-BA8F-38ADF90B477E}"/>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50" name="Tijdelijke aanduiding voor tekst 6">
            <a:extLst>
              <a:ext uri="{FF2B5EF4-FFF2-40B4-BE49-F238E27FC236}">
                <a16:creationId xmlns:a16="http://schemas.microsoft.com/office/drawing/2014/main" id="{60178B11-5BE2-40F3-A5F5-6AE98863700C}"/>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51" name="Tijdelijke aanduiding voor tekst 6">
            <a:extLst>
              <a:ext uri="{FF2B5EF4-FFF2-40B4-BE49-F238E27FC236}">
                <a16:creationId xmlns:a16="http://schemas.microsoft.com/office/drawing/2014/main" id="{D630D98A-CA10-4C1E-9FF6-157828DA00B8}"/>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52" name="Tijdelijke aanduiding voor tekst 82">
            <a:extLst>
              <a:ext uri="{FF2B5EF4-FFF2-40B4-BE49-F238E27FC236}">
                <a16:creationId xmlns:a16="http://schemas.microsoft.com/office/drawing/2014/main" id="{A1CD8D23-BF16-4938-A948-335224011CDC}"/>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5F96938A-8B63-4068-A2D6-F2E6F0FE14B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91" name="TEKSTINSTRUCTIES">
            <a:extLst>
              <a:ext uri="{FF2B5EF4-FFF2-40B4-BE49-F238E27FC236}">
                <a16:creationId xmlns:a16="http://schemas.microsoft.com/office/drawing/2014/main" id="{69E365BD-C964-4CC9-9027-3F992C8EA3C8}"/>
              </a:ext>
            </a:extLst>
          </p:cNvPr>
          <p:cNvGrpSpPr/>
          <p:nvPr userDrawn="1"/>
        </p:nvGrpSpPr>
        <p:grpSpPr>
          <a:xfrm>
            <a:off x="-4297881" y="-718670"/>
            <a:ext cx="4140000" cy="7198669"/>
            <a:chOff x="-4297881" y="-718670"/>
            <a:chExt cx="4140000" cy="7198669"/>
          </a:xfrm>
        </p:grpSpPr>
        <p:sp>
          <p:nvSpPr>
            <p:cNvPr id="92" name="Rechthoek: afgeronde hoeken 91">
              <a:extLst>
                <a:ext uri="{FF2B5EF4-FFF2-40B4-BE49-F238E27FC236}">
                  <a16:creationId xmlns:a16="http://schemas.microsoft.com/office/drawing/2014/main" id="{9F28FA40-9FBA-4E5C-B2BD-D4C5EBE5CC50}"/>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93" name="Rechthoek: afgeronde hoeken 92">
              <a:extLst>
                <a:ext uri="{FF2B5EF4-FFF2-40B4-BE49-F238E27FC236}">
                  <a16:creationId xmlns:a16="http://schemas.microsoft.com/office/drawing/2014/main" id="{DC664CB1-E3C1-47BF-BE97-11BAA8ED326D}"/>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94" name="Rechte verbindingslijn 93">
              <a:extLst>
                <a:ext uri="{FF2B5EF4-FFF2-40B4-BE49-F238E27FC236}">
                  <a16:creationId xmlns:a16="http://schemas.microsoft.com/office/drawing/2014/main" id="{90BA545A-98D2-4BED-8A4F-72487878DDBE}"/>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95" name="Groep 94">
              <a:extLst>
                <a:ext uri="{FF2B5EF4-FFF2-40B4-BE49-F238E27FC236}">
                  <a16:creationId xmlns:a16="http://schemas.microsoft.com/office/drawing/2014/main" id="{B265C449-C64C-4E5B-89FC-3447C7AFB664}"/>
                </a:ext>
              </a:extLst>
            </p:cNvPr>
            <p:cNvGrpSpPr/>
            <p:nvPr userDrawn="1"/>
          </p:nvGrpSpPr>
          <p:grpSpPr>
            <a:xfrm>
              <a:off x="-3905190" y="127747"/>
              <a:ext cx="3354618" cy="786653"/>
              <a:chOff x="-3419346" y="368233"/>
              <a:chExt cx="3170491" cy="743862"/>
            </a:xfrm>
          </p:grpSpPr>
          <p:sp>
            <p:nvSpPr>
              <p:cNvPr id="116" name="Rechthoek 115">
                <a:extLst>
                  <a:ext uri="{FF2B5EF4-FFF2-40B4-BE49-F238E27FC236}">
                    <a16:creationId xmlns:a16="http://schemas.microsoft.com/office/drawing/2014/main" id="{5516FDD5-59DC-4986-B359-D168024AEE4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17" name="Rechte verbindingslijn 116">
                <a:extLst>
                  <a:ext uri="{FF2B5EF4-FFF2-40B4-BE49-F238E27FC236}">
                    <a16:creationId xmlns:a16="http://schemas.microsoft.com/office/drawing/2014/main" id="{24DE9B1D-2F22-4755-844D-B8D50DF1F413}"/>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CCDFD5B1-3F4D-43C9-BFCD-332EEC8ADE9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Rechthoek 118">
                <a:extLst>
                  <a:ext uri="{FF2B5EF4-FFF2-40B4-BE49-F238E27FC236}">
                    <a16:creationId xmlns:a16="http://schemas.microsoft.com/office/drawing/2014/main" id="{C7AFC247-346B-4EBE-B7F0-5C33A034167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20" name="Groep 119">
                <a:extLst>
                  <a:ext uri="{FF2B5EF4-FFF2-40B4-BE49-F238E27FC236}">
                    <a16:creationId xmlns:a16="http://schemas.microsoft.com/office/drawing/2014/main" id="{F4DC27E2-FFE8-4B1B-8985-3753FC81A76D}"/>
                  </a:ext>
                </a:extLst>
              </p:cNvPr>
              <p:cNvGrpSpPr/>
              <p:nvPr userDrawn="1"/>
            </p:nvGrpSpPr>
            <p:grpSpPr>
              <a:xfrm>
                <a:off x="-3002834" y="720303"/>
                <a:ext cx="182598" cy="143759"/>
                <a:chOff x="-3310843" y="700986"/>
                <a:chExt cx="182598" cy="143759"/>
              </a:xfrm>
            </p:grpSpPr>
            <p:grpSp>
              <p:nvGrpSpPr>
                <p:cNvPr id="241" name="Groep 240">
                  <a:extLst>
                    <a:ext uri="{FF2B5EF4-FFF2-40B4-BE49-F238E27FC236}">
                      <a16:creationId xmlns:a16="http://schemas.microsoft.com/office/drawing/2014/main" id="{A25797C4-4324-48F9-AE87-386197CC0A10}"/>
                    </a:ext>
                  </a:extLst>
                </p:cNvPr>
                <p:cNvGrpSpPr/>
                <p:nvPr userDrawn="1"/>
              </p:nvGrpSpPr>
              <p:grpSpPr>
                <a:xfrm>
                  <a:off x="-3310843" y="700986"/>
                  <a:ext cx="182598" cy="143759"/>
                  <a:chOff x="-3310843" y="700986"/>
                  <a:chExt cx="182598" cy="143759"/>
                </a:xfrm>
              </p:grpSpPr>
              <p:cxnSp>
                <p:nvCxnSpPr>
                  <p:cNvPr id="245" name="Rechte verbindingslijn 244">
                    <a:extLst>
                      <a:ext uri="{FF2B5EF4-FFF2-40B4-BE49-F238E27FC236}">
                        <a16:creationId xmlns:a16="http://schemas.microsoft.com/office/drawing/2014/main" id="{F53BE28A-C263-4213-AD7C-718759FEF1F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id="{2E25209F-F2C7-4169-90B8-B221199014D1}"/>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8A2BC9B4-7E8C-46A4-91B3-D4A9E8FF767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C0BD59D4-AC98-466F-873D-5680FEE682FE}"/>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49" name="Rechte verbindingslijn 248">
                    <a:extLst>
                      <a:ext uri="{FF2B5EF4-FFF2-40B4-BE49-F238E27FC236}">
                        <a16:creationId xmlns:a16="http://schemas.microsoft.com/office/drawing/2014/main" id="{89D4B5BF-F6B5-41B4-B64A-0DAE61E9303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42" name="Groep 241">
                  <a:extLst>
                    <a:ext uri="{FF2B5EF4-FFF2-40B4-BE49-F238E27FC236}">
                      <a16:creationId xmlns:a16="http://schemas.microsoft.com/office/drawing/2014/main" id="{B3C41866-CE2A-4966-88EA-5D58633940C1}"/>
                    </a:ext>
                  </a:extLst>
                </p:cNvPr>
                <p:cNvGrpSpPr/>
                <p:nvPr userDrawn="1"/>
              </p:nvGrpSpPr>
              <p:grpSpPr>
                <a:xfrm flipH="1">
                  <a:off x="-3310774" y="735854"/>
                  <a:ext cx="88801" cy="72568"/>
                  <a:chOff x="-2091059" y="1395403"/>
                  <a:chExt cx="157316" cy="128558"/>
                </a:xfrm>
              </p:grpSpPr>
              <p:sp>
                <p:nvSpPr>
                  <p:cNvPr id="243" name="Rechthoek 242">
                    <a:extLst>
                      <a:ext uri="{FF2B5EF4-FFF2-40B4-BE49-F238E27FC236}">
                        <a16:creationId xmlns:a16="http://schemas.microsoft.com/office/drawing/2014/main" id="{40E952E5-C4C1-4FBC-85DF-757208DA8EE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4" name="Pijl: punthaak 243">
                    <a:extLst>
                      <a:ext uri="{FF2B5EF4-FFF2-40B4-BE49-F238E27FC236}">
                        <a16:creationId xmlns:a16="http://schemas.microsoft.com/office/drawing/2014/main" id="{48DCA1B0-E2B2-43BD-B529-0107E25F1A6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21" name="Groep 120">
                <a:extLst>
                  <a:ext uri="{FF2B5EF4-FFF2-40B4-BE49-F238E27FC236}">
                    <a16:creationId xmlns:a16="http://schemas.microsoft.com/office/drawing/2014/main" id="{7FB088A0-F9DD-41D4-8385-5E303CD49575}"/>
                  </a:ext>
                </a:extLst>
              </p:cNvPr>
              <p:cNvGrpSpPr/>
              <p:nvPr userDrawn="1"/>
            </p:nvGrpSpPr>
            <p:grpSpPr>
              <a:xfrm>
                <a:off x="-3326107" y="720303"/>
                <a:ext cx="182598" cy="143759"/>
                <a:chOff x="-3634116" y="700986"/>
                <a:chExt cx="182598" cy="143759"/>
              </a:xfrm>
            </p:grpSpPr>
            <p:grpSp>
              <p:nvGrpSpPr>
                <p:cNvPr id="232" name="Groep 231">
                  <a:extLst>
                    <a:ext uri="{FF2B5EF4-FFF2-40B4-BE49-F238E27FC236}">
                      <a16:creationId xmlns:a16="http://schemas.microsoft.com/office/drawing/2014/main" id="{58B079E1-986A-4F3B-B508-6FA8EBFDF096}"/>
                    </a:ext>
                  </a:extLst>
                </p:cNvPr>
                <p:cNvGrpSpPr/>
                <p:nvPr userDrawn="1"/>
              </p:nvGrpSpPr>
              <p:grpSpPr>
                <a:xfrm>
                  <a:off x="-3634116" y="700986"/>
                  <a:ext cx="182598" cy="143759"/>
                  <a:chOff x="-3634116" y="700986"/>
                  <a:chExt cx="182598" cy="143759"/>
                </a:xfrm>
              </p:grpSpPr>
              <p:cxnSp>
                <p:nvCxnSpPr>
                  <p:cNvPr id="236" name="Rechte verbindingslijn 235">
                    <a:extLst>
                      <a:ext uri="{FF2B5EF4-FFF2-40B4-BE49-F238E27FC236}">
                        <a16:creationId xmlns:a16="http://schemas.microsoft.com/office/drawing/2014/main" id="{65E2EC22-23AE-42B1-8BD4-CEFD1952977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F9C4C4A0-2680-473D-BDE2-8838B61ABFA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98B45063-14F9-490E-A6F9-9E7369ADBFB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84DAA937-881D-4EC4-9F17-FE8D47FD3750}"/>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87AE1814-B452-4784-9658-FD516324A5D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33" name="Groep 232">
                  <a:extLst>
                    <a:ext uri="{FF2B5EF4-FFF2-40B4-BE49-F238E27FC236}">
                      <a16:creationId xmlns:a16="http://schemas.microsoft.com/office/drawing/2014/main" id="{151FA1FC-D229-4C85-BC62-B8F6AB1F4E69}"/>
                    </a:ext>
                  </a:extLst>
                </p:cNvPr>
                <p:cNvGrpSpPr/>
                <p:nvPr userDrawn="1"/>
              </p:nvGrpSpPr>
              <p:grpSpPr>
                <a:xfrm>
                  <a:off x="-3634047" y="735854"/>
                  <a:ext cx="88801" cy="72568"/>
                  <a:chOff x="-2091059" y="1395403"/>
                  <a:chExt cx="157316" cy="128558"/>
                </a:xfrm>
              </p:grpSpPr>
              <p:sp>
                <p:nvSpPr>
                  <p:cNvPr id="234" name="Rechthoek 233">
                    <a:extLst>
                      <a:ext uri="{FF2B5EF4-FFF2-40B4-BE49-F238E27FC236}">
                        <a16:creationId xmlns:a16="http://schemas.microsoft.com/office/drawing/2014/main" id="{79E698EE-0884-4F9F-BFA2-4EEB874B45D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5" name="Pijl: punthaak 234">
                    <a:extLst>
                      <a:ext uri="{FF2B5EF4-FFF2-40B4-BE49-F238E27FC236}">
                        <a16:creationId xmlns:a16="http://schemas.microsoft.com/office/drawing/2014/main" id="{D9EF3936-864B-49C8-BC64-A3B6641E810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22" name="Rechte verbindingslijn 121">
                <a:extLst>
                  <a:ext uri="{FF2B5EF4-FFF2-40B4-BE49-F238E27FC236}">
                    <a16:creationId xmlns:a16="http://schemas.microsoft.com/office/drawing/2014/main" id="{4B9ED1DF-28CF-4104-97F2-26373CD0BD3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23" name="Rechte verbindingslijn 122">
                <a:extLst>
                  <a:ext uri="{FF2B5EF4-FFF2-40B4-BE49-F238E27FC236}">
                    <a16:creationId xmlns:a16="http://schemas.microsoft.com/office/drawing/2014/main" id="{B4802D6D-9DF6-4125-B050-B22700EA3E8C}"/>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24" name="Groep 123">
                <a:extLst>
                  <a:ext uri="{FF2B5EF4-FFF2-40B4-BE49-F238E27FC236}">
                    <a16:creationId xmlns:a16="http://schemas.microsoft.com/office/drawing/2014/main" id="{B4627E77-8E43-473B-BA91-2B72F9F81223}"/>
                  </a:ext>
                </a:extLst>
              </p:cNvPr>
              <p:cNvGrpSpPr/>
              <p:nvPr userDrawn="1"/>
            </p:nvGrpSpPr>
            <p:grpSpPr>
              <a:xfrm>
                <a:off x="-2425037" y="370226"/>
                <a:ext cx="357690" cy="330595"/>
                <a:chOff x="-2721817" y="347336"/>
                <a:chExt cx="432805" cy="400021"/>
              </a:xfrm>
            </p:grpSpPr>
            <p:sp>
              <p:nvSpPr>
                <p:cNvPr id="139" name="Rechthoek 138">
                  <a:extLst>
                    <a:ext uri="{FF2B5EF4-FFF2-40B4-BE49-F238E27FC236}">
                      <a16:creationId xmlns:a16="http://schemas.microsoft.com/office/drawing/2014/main" id="{825E350C-71C0-4738-9DE8-7CB537F31BE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40" name="Groep 139">
                  <a:extLst>
                    <a:ext uri="{FF2B5EF4-FFF2-40B4-BE49-F238E27FC236}">
                      <a16:creationId xmlns:a16="http://schemas.microsoft.com/office/drawing/2014/main" id="{A2122044-E2B9-427B-8815-F4F4B51B1A40}"/>
                    </a:ext>
                  </a:extLst>
                </p:cNvPr>
                <p:cNvGrpSpPr/>
                <p:nvPr userDrawn="1"/>
              </p:nvGrpSpPr>
              <p:grpSpPr>
                <a:xfrm>
                  <a:off x="-2652453" y="431583"/>
                  <a:ext cx="294076" cy="231526"/>
                  <a:chOff x="-3634116" y="700986"/>
                  <a:chExt cx="182598" cy="143759"/>
                </a:xfrm>
              </p:grpSpPr>
              <p:grpSp>
                <p:nvGrpSpPr>
                  <p:cNvPr id="141" name="Groep 140">
                    <a:extLst>
                      <a:ext uri="{FF2B5EF4-FFF2-40B4-BE49-F238E27FC236}">
                        <a16:creationId xmlns:a16="http://schemas.microsoft.com/office/drawing/2014/main" id="{8161CA7C-D352-4C9A-BC33-E7160D9FA0FB}"/>
                      </a:ext>
                    </a:extLst>
                  </p:cNvPr>
                  <p:cNvGrpSpPr/>
                  <p:nvPr userDrawn="1"/>
                </p:nvGrpSpPr>
                <p:grpSpPr>
                  <a:xfrm>
                    <a:off x="-3634116" y="700986"/>
                    <a:ext cx="182598" cy="143759"/>
                    <a:chOff x="-3634116" y="700986"/>
                    <a:chExt cx="182598" cy="143759"/>
                  </a:xfrm>
                </p:grpSpPr>
                <p:cxnSp>
                  <p:nvCxnSpPr>
                    <p:cNvPr id="145" name="Rechte verbindingslijn 144">
                      <a:extLst>
                        <a:ext uri="{FF2B5EF4-FFF2-40B4-BE49-F238E27FC236}">
                          <a16:creationId xmlns:a16="http://schemas.microsoft.com/office/drawing/2014/main" id="{4438B9D9-0AF5-4EC9-826C-0D31720DD8A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46" name="Rechte verbindingslijn 145">
                      <a:extLst>
                        <a:ext uri="{FF2B5EF4-FFF2-40B4-BE49-F238E27FC236}">
                          <a16:creationId xmlns:a16="http://schemas.microsoft.com/office/drawing/2014/main" id="{32406858-1F7E-43AE-9514-8D73BE84373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47" name="Rechte verbindingslijn 146">
                      <a:extLst>
                        <a:ext uri="{FF2B5EF4-FFF2-40B4-BE49-F238E27FC236}">
                          <a16:creationId xmlns:a16="http://schemas.microsoft.com/office/drawing/2014/main" id="{FDEFD183-DE36-42AF-91B5-BFA09F63323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5CC7531F-8B83-4417-BC57-39953AF9758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D30432ED-2D36-4A28-97A2-1EDB3875E45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42" name="Groep 141">
                    <a:extLst>
                      <a:ext uri="{FF2B5EF4-FFF2-40B4-BE49-F238E27FC236}">
                        <a16:creationId xmlns:a16="http://schemas.microsoft.com/office/drawing/2014/main" id="{CBC81E55-4FD1-4420-8221-07BC08D17CA7}"/>
                      </a:ext>
                    </a:extLst>
                  </p:cNvPr>
                  <p:cNvGrpSpPr/>
                  <p:nvPr userDrawn="1"/>
                </p:nvGrpSpPr>
                <p:grpSpPr>
                  <a:xfrm>
                    <a:off x="-3634047" y="735854"/>
                    <a:ext cx="88801" cy="72568"/>
                    <a:chOff x="-2091059" y="1395403"/>
                    <a:chExt cx="157316" cy="128558"/>
                  </a:xfrm>
                </p:grpSpPr>
                <p:sp>
                  <p:nvSpPr>
                    <p:cNvPr id="143" name="Rechthoek 142">
                      <a:extLst>
                        <a:ext uri="{FF2B5EF4-FFF2-40B4-BE49-F238E27FC236}">
                          <a16:creationId xmlns:a16="http://schemas.microsoft.com/office/drawing/2014/main" id="{56682EE0-C283-4701-989F-0E1E0E8F820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4" name="Pijl: punthaak 143">
                      <a:extLst>
                        <a:ext uri="{FF2B5EF4-FFF2-40B4-BE49-F238E27FC236}">
                          <a16:creationId xmlns:a16="http://schemas.microsoft.com/office/drawing/2014/main" id="{D8F8775A-C916-4ACC-B17C-F115D377EED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25" name="Groep 124">
                <a:extLst>
                  <a:ext uri="{FF2B5EF4-FFF2-40B4-BE49-F238E27FC236}">
                    <a16:creationId xmlns:a16="http://schemas.microsoft.com/office/drawing/2014/main" id="{6A9C8F52-E936-4B73-826A-DC0F6246B5A7}"/>
                  </a:ext>
                </a:extLst>
              </p:cNvPr>
              <p:cNvGrpSpPr/>
              <p:nvPr userDrawn="1"/>
            </p:nvGrpSpPr>
            <p:grpSpPr>
              <a:xfrm>
                <a:off x="-2425037" y="781500"/>
                <a:ext cx="357690" cy="330595"/>
                <a:chOff x="-2721817" y="782525"/>
                <a:chExt cx="432805" cy="400021"/>
              </a:xfrm>
            </p:grpSpPr>
            <p:sp>
              <p:nvSpPr>
                <p:cNvPr id="128" name="Rechthoek 127">
                  <a:extLst>
                    <a:ext uri="{FF2B5EF4-FFF2-40B4-BE49-F238E27FC236}">
                      <a16:creationId xmlns:a16="http://schemas.microsoft.com/office/drawing/2014/main" id="{ABA8EA86-BA73-4300-A45B-CD49953E0F89}"/>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29" name="Groep 128">
                  <a:extLst>
                    <a:ext uri="{FF2B5EF4-FFF2-40B4-BE49-F238E27FC236}">
                      <a16:creationId xmlns:a16="http://schemas.microsoft.com/office/drawing/2014/main" id="{0AC51E6F-F10B-462F-80C2-D89222677F4F}"/>
                    </a:ext>
                  </a:extLst>
                </p:cNvPr>
                <p:cNvGrpSpPr/>
                <p:nvPr userDrawn="1"/>
              </p:nvGrpSpPr>
              <p:grpSpPr>
                <a:xfrm>
                  <a:off x="-2652453" y="866772"/>
                  <a:ext cx="294076" cy="231526"/>
                  <a:chOff x="-3310843" y="700986"/>
                  <a:chExt cx="182598" cy="143759"/>
                </a:xfrm>
              </p:grpSpPr>
              <p:grpSp>
                <p:nvGrpSpPr>
                  <p:cNvPr id="130" name="Groep 129">
                    <a:extLst>
                      <a:ext uri="{FF2B5EF4-FFF2-40B4-BE49-F238E27FC236}">
                        <a16:creationId xmlns:a16="http://schemas.microsoft.com/office/drawing/2014/main" id="{9706BB85-CBDE-4F33-9507-34D4B24F13CA}"/>
                      </a:ext>
                    </a:extLst>
                  </p:cNvPr>
                  <p:cNvGrpSpPr/>
                  <p:nvPr userDrawn="1"/>
                </p:nvGrpSpPr>
                <p:grpSpPr>
                  <a:xfrm>
                    <a:off x="-3310843" y="700986"/>
                    <a:ext cx="182598" cy="143759"/>
                    <a:chOff x="-3310843" y="700986"/>
                    <a:chExt cx="182598" cy="143759"/>
                  </a:xfrm>
                </p:grpSpPr>
                <p:cxnSp>
                  <p:nvCxnSpPr>
                    <p:cNvPr id="134" name="Rechte verbindingslijn 133">
                      <a:extLst>
                        <a:ext uri="{FF2B5EF4-FFF2-40B4-BE49-F238E27FC236}">
                          <a16:creationId xmlns:a16="http://schemas.microsoft.com/office/drawing/2014/main" id="{D9E1669F-B68F-433F-9A1E-4BFE5D515930}"/>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35" name="Rechte verbindingslijn 134">
                      <a:extLst>
                        <a:ext uri="{FF2B5EF4-FFF2-40B4-BE49-F238E27FC236}">
                          <a16:creationId xmlns:a16="http://schemas.microsoft.com/office/drawing/2014/main" id="{82509FD5-AD35-458E-8481-03E1D94B6AA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36" name="Rechte verbindingslijn 135">
                      <a:extLst>
                        <a:ext uri="{FF2B5EF4-FFF2-40B4-BE49-F238E27FC236}">
                          <a16:creationId xmlns:a16="http://schemas.microsoft.com/office/drawing/2014/main" id="{D0C1BF35-18CE-44D0-8DF8-7663FFC13B4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37" name="Rechte verbindingslijn 136">
                      <a:extLst>
                        <a:ext uri="{FF2B5EF4-FFF2-40B4-BE49-F238E27FC236}">
                          <a16:creationId xmlns:a16="http://schemas.microsoft.com/office/drawing/2014/main" id="{7E0D5B41-FF17-48CB-8572-5CDB8789626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38" name="Rechte verbindingslijn 137">
                      <a:extLst>
                        <a:ext uri="{FF2B5EF4-FFF2-40B4-BE49-F238E27FC236}">
                          <a16:creationId xmlns:a16="http://schemas.microsoft.com/office/drawing/2014/main" id="{ECCF78AC-F59D-408E-872E-144D089D9C0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31" name="Groep 130">
                    <a:extLst>
                      <a:ext uri="{FF2B5EF4-FFF2-40B4-BE49-F238E27FC236}">
                        <a16:creationId xmlns:a16="http://schemas.microsoft.com/office/drawing/2014/main" id="{FB55C0E7-2E4E-46D7-AABB-7D0A0EA12425}"/>
                      </a:ext>
                    </a:extLst>
                  </p:cNvPr>
                  <p:cNvGrpSpPr/>
                  <p:nvPr userDrawn="1"/>
                </p:nvGrpSpPr>
                <p:grpSpPr>
                  <a:xfrm flipH="1">
                    <a:off x="-3310774" y="735854"/>
                    <a:ext cx="88801" cy="72568"/>
                    <a:chOff x="-2091059" y="1395403"/>
                    <a:chExt cx="157316" cy="128558"/>
                  </a:xfrm>
                </p:grpSpPr>
                <p:sp>
                  <p:nvSpPr>
                    <p:cNvPr id="132" name="Rechthoek 131">
                      <a:extLst>
                        <a:ext uri="{FF2B5EF4-FFF2-40B4-BE49-F238E27FC236}">
                          <a16:creationId xmlns:a16="http://schemas.microsoft.com/office/drawing/2014/main" id="{AC367ACA-9F69-48DF-A608-10FAE2FE739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Pijl: punthaak 132">
                      <a:extLst>
                        <a:ext uri="{FF2B5EF4-FFF2-40B4-BE49-F238E27FC236}">
                          <a16:creationId xmlns:a16="http://schemas.microsoft.com/office/drawing/2014/main" id="{06DF5007-9517-4EC4-861B-B72C714A030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26" name="Rechthoek 125">
                <a:extLst>
                  <a:ext uri="{FF2B5EF4-FFF2-40B4-BE49-F238E27FC236}">
                    <a16:creationId xmlns:a16="http://schemas.microsoft.com/office/drawing/2014/main" id="{8C4EE177-686F-4153-B738-B1841275831E}"/>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27" name="Rechthoek 126">
                <a:extLst>
                  <a:ext uri="{FF2B5EF4-FFF2-40B4-BE49-F238E27FC236}">
                    <a16:creationId xmlns:a16="http://schemas.microsoft.com/office/drawing/2014/main" id="{5927C799-4205-4ED8-8822-ADFD99B21CA7}"/>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6" name="Rechte verbindingslijn 95">
              <a:extLst>
                <a:ext uri="{FF2B5EF4-FFF2-40B4-BE49-F238E27FC236}">
                  <a16:creationId xmlns:a16="http://schemas.microsoft.com/office/drawing/2014/main" id="{D796C442-B83D-4D1D-9CD1-4958D298802C}"/>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97" name="Rechthoek 96">
              <a:extLst>
                <a:ext uri="{FF2B5EF4-FFF2-40B4-BE49-F238E27FC236}">
                  <a16:creationId xmlns:a16="http://schemas.microsoft.com/office/drawing/2014/main" id="{82A09963-F479-4BFC-8383-AD9094E3B914}"/>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98" name="Rechthoek 97">
              <a:extLst>
                <a:ext uri="{FF2B5EF4-FFF2-40B4-BE49-F238E27FC236}">
                  <a16:creationId xmlns:a16="http://schemas.microsoft.com/office/drawing/2014/main" id="{C85CFF69-E7F1-48AA-9909-634031E88009}"/>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99" name="Ovaal 98">
              <a:extLst>
                <a:ext uri="{FF2B5EF4-FFF2-40B4-BE49-F238E27FC236}">
                  <a16:creationId xmlns:a16="http://schemas.microsoft.com/office/drawing/2014/main" id="{F3FAC92F-AD70-4559-BFBC-12C6B5324505}"/>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00" name="Ovaal 99">
              <a:extLst>
                <a:ext uri="{FF2B5EF4-FFF2-40B4-BE49-F238E27FC236}">
                  <a16:creationId xmlns:a16="http://schemas.microsoft.com/office/drawing/2014/main" id="{A6D02069-3DB5-4DC3-A1D6-E47A5646ED14}"/>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1" name="Ovaal 100">
              <a:extLst>
                <a:ext uri="{FF2B5EF4-FFF2-40B4-BE49-F238E27FC236}">
                  <a16:creationId xmlns:a16="http://schemas.microsoft.com/office/drawing/2014/main" id="{E7AD9FDA-6B05-4710-A30D-275AC1A4608C}"/>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2" name="Ovaal 101">
              <a:extLst>
                <a:ext uri="{FF2B5EF4-FFF2-40B4-BE49-F238E27FC236}">
                  <a16:creationId xmlns:a16="http://schemas.microsoft.com/office/drawing/2014/main" id="{5A0F8DF0-4D8F-4875-9234-6A8FB1BEACC6}"/>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3" name="Ovaal 102">
              <a:extLst>
                <a:ext uri="{FF2B5EF4-FFF2-40B4-BE49-F238E27FC236}">
                  <a16:creationId xmlns:a16="http://schemas.microsoft.com/office/drawing/2014/main" id="{AB7593E7-BF43-4453-956A-50B7656FA34A}"/>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4" name="Ovaal 103">
              <a:extLst>
                <a:ext uri="{FF2B5EF4-FFF2-40B4-BE49-F238E27FC236}">
                  <a16:creationId xmlns:a16="http://schemas.microsoft.com/office/drawing/2014/main" id="{BBE22C55-3974-44A4-8FE9-700ABA53DDB9}"/>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05" name="Ovaal 104">
              <a:extLst>
                <a:ext uri="{FF2B5EF4-FFF2-40B4-BE49-F238E27FC236}">
                  <a16:creationId xmlns:a16="http://schemas.microsoft.com/office/drawing/2014/main" id="{2023F745-DFFF-4F5A-95F7-BD71BFEE0C14}"/>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06" name="Ovaal 105">
              <a:extLst>
                <a:ext uri="{FF2B5EF4-FFF2-40B4-BE49-F238E27FC236}">
                  <a16:creationId xmlns:a16="http://schemas.microsoft.com/office/drawing/2014/main" id="{01977A4A-A837-4F64-BB13-9C22BD4BE62A}"/>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07" name="Ovaal 106">
              <a:extLst>
                <a:ext uri="{FF2B5EF4-FFF2-40B4-BE49-F238E27FC236}">
                  <a16:creationId xmlns:a16="http://schemas.microsoft.com/office/drawing/2014/main" id="{526B38F1-21CC-44A9-B23A-09DAE467BEEA}"/>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08" name="Rechthoek 107">
              <a:extLst>
                <a:ext uri="{FF2B5EF4-FFF2-40B4-BE49-F238E27FC236}">
                  <a16:creationId xmlns:a16="http://schemas.microsoft.com/office/drawing/2014/main" id="{C22387AB-1B66-4DEA-8935-A3C24BF5C560}"/>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09" name="Rechthoek 108">
              <a:extLst>
                <a:ext uri="{FF2B5EF4-FFF2-40B4-BE49-F238E27FC236}">
                  <a16:creationId xmlns:a16="http://schemas.microsoft.com/office/drawing/2014/main" id="{03776BA2-8ACE-4E56-B2EB-7178DAF9BEA4}"/>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10" name="Rechthoek 109">
              <a:extLst>
                <a:ext uri="{FF2B5EF4-FFF2-40B4-BE49-F238E27FC236}">
                  <a16:creationId xmlns:a16="http://schemas.microsoft.com/office/drawing/2014/main" id="{FB430CD6-28A8-49B4-981A-457B0556CD29}"/>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11" name="Rechthoek 110">
              <a:extLst>
                <a:ext uri="{FF2B5EF4-FFF2-40B4-BE49-F238E27FC236}">
                  <a16:creationId xmlns:a16="http://schemas.microsoft.com/office/drawing/2014/main" id="{1DF76162-C616-41DA-B8BD-136D2661013C}"/>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12" name="Rechthoek 111">
              <a:extLst>
                <a:ext uri="{FF2B5EF4-FFF2-40B4-BE49-F238E27FC236}">
                  <a16:creationId xmlns:a16="http://schemas.microsoft.com/office/drawing/2014/main" id="{C4B9D643-DFB5-4CC0-BD68-A99162E2DC54}"/>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13" name="Rechthoek 112">
              <a:extLst>
                <a:ext uri="{FF2B5EF4-FFF2-40B4-BE49-F238E27FC236}">
                  <a16:creationId xmlns:a16="http://schemas.microsoft.com/office/drawing/2014/main" id="{2CC186BD-B26D-4BD0-88C6-017AE06EED66}"/>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14" name="Rechthoek 113">
              <a:extLst>
                <a:ext uri="{FF2B5EF4-FFF2-40B4-BE49-F238E27FC236}">
                  <a16:creationId xmlns:a16="http://schemas.microsoft.com/office/drawing/2014/main" id="{9B0794DA-1B43-4F10-ACE9-042F8B060B82}"/>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15" name="Rechthoek 114">
              <a:extLst>
                <a:ext uri="{FF2B5EF4-FFF2-40B4-BE49-F238E27FC236}">
                  <a16:creationId xmlns:a16="http://schemas.microsoft.com/office/drawing/2014/main" id="{41E89C0D-128C-4A72-9972-5387DBD95ACA}"/>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53" name="Tijdelijke aanduiding voor tekst 7">
            <a:extLst>
              <a:ext uri="{FF2B5EF4-FFF2-40B4-BE49-F238E27FC236}">
                <a16:creationId xmlns:a16="http://schemas.microsoft.com/office/drawing/2014/main" id="{ADA3E079-5F84-4C55-959C-5D966EA987EA}"/>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294038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eld rechts 1">
    <p:spTree>
      <p:nvGrpSpPr>
        <p:cNvPr id="1" name=""/>
        <p:cNvGrpSpPr/>
        <p:nvPr/>
      </p:nvGrpSpPr>
      <p:grpSpPr>
        <a:xfrm>
          <a:off x="0" y="0"/>
          <a:ext cx="0" cy="0"/>
          <a:chOff x="0" y="0"/>
          <a:chExt cx="0" cy="0"/>
        </a:xfrm>
      </p:grpSpPr>
      <p:sp>
        <p:nvSpPr>
          <p:cNvPr id="171" name="Rechthoek 170">
            <a:extLst>
              <a:ext uri="{FF2B5EF4-FFF2-40B4-BE49-F238E27FC236}">
                <a16:creationId xmlns:a16="http://schemas.microsoft.com/office/drawing/2014/main" id="{AAA0DBC6-E661-48CC-BBD4-2D75D1759BF1}"/>
              </a:ext>
            </a:extLst>
          </p:cNvPr>
          <p:cNvSpPr/>
          <p:nvPr userDrawn="1"/>
        </p:nvSpPr>
        <p:spPr>
          <a:xfrm>
            <a:off x="0" y="-399601"/>
            <a:ext cx="720000" cy="360000"/>
          </a:xfrm>
          <a:prstGeom prst="rect">
            <a:avLst/>
          </a:prstGeom>
        </p:spPr>
        <p:txBody>
          <a:bodyPr wrap="none" lIns="0" tIns="0" rIns="0" bIns="0">
            <a:noAutofit/>
          </a:bodyPr>
          <a:lstStyle/>
          <a:p>
            <a:r>
              <a:rPr lang="nl-NL"/>
              <a:t>Tekst en beeld A1</a:t>
            </a:r>
          </a:p>
        </p:txBody>
      </p:sp>
      <p:grpSp>
        <p:nvGrpSpPr>
          <p:cNvPr id="179" name="INSTRUCTIES">
            <a:extLst>
              <a:ext uri="{FF2B5EF4-FFF2-40B4-BE49-F238E27FC236}">
                <a16:creationId xmlns:a16="http://schemas.microsoft.com/office/drawing/2014/main" id="{DF04E192-3528-40F7-B4A0-A8BBE627E484}"/>
              </a:ext>
            </a:extLst>
          </p:cNvPr>
          <p:cNvGrpSpPr/>
          <p:nvPr userDrawn="1"/>
        </p:nvGrpSpPr>
        <p:grpSpPr>
          <a:xfrm>
            <a:off x="12395374" y="-718670"/>
            <a:ext cx="4140000" cy="6489275"/>
            <a:chOff x="12395374" y="-718670"/>
            <a:chExt cx="4140000" cy="6489275"/>
          </a:xfrm>
        </p:grpSpPr>
        <p:sp>
          <p:nvSpPr>
            <p:cNvPr id="180" name="Rechthoek: afgeronde hoeken 179">
              <a:extLst>
                <a:ext uri="{FF2B5EF4-FFF2-40B4-BE49-F238E27FC236}">
                  <a16:creationId xmlns:a16="http://schemas.microsoft.com/office/drawing/2014/main" id="{8459DFFE-C9BA-4608-89BA-1BD86E950649}"/>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81" name="Rechthoek: afgeronde hoeken 180">
              <a:extLst>
                <a:ext uri="{FF2B5EF4-FFF2-40B4-BE49-F238E27FC236}">
                  <a16:creationId xmlns:a16="http://schemas.microsoft.com/office/drawing/2014/main" id="{0D0555C4-42D2-40C9-AD7D-2D21514A2D3D}"/>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82" name="Ovaal 181">
              <a:extLst>
                <a:ext uri="{FF2B5EF4-FFF2-40B4-BE49-F238E27FC236}">
                  <a16:creationId xmlns:a16="http://schemas.microsoft.com/office/drawing/2014/main" id="{863E2E3B-C6E9-4A5B-901D-5502629805FE}"/>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3" name="Rechte verbindingslijn 182">
              <a:extLst>
                <a:ext uri="{FF2B5EF4-FFF2-40B4-BE49-F238E27FC236}">
                  <a16:creationId xmlns:a16="http://schemas.microsoft.com/office/drawing/2014/main" id="{BFB1E034-3729-4A0F-83BF-84587A691FE5}"/>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84" name="Rechthoek 183">
              <a:extLst>
                <a:ext uri="{FF2B5EF4-FFF2-40B4-BE49-F238E27FC236}">
                  <a16:creationId xmlns:a16="http://schemas.microsoft.com/office/drawing/2014/main" id="{DF625863-1347-48CC-BF52-ADC7FCB50C0A}"/>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5" name="Ovaal 184">
              <a:extLst>
                <a:ext uri="{FF2B5EF4-FFF2-40B4-BE49-F238E27FC236}">
                  <a16:creationId xmlns:a16="http://schemas.microsoft.com/office/drawing/2014/main" id="{8819B1D3-D1DE-4F96-9EA3-E0FB56F1EE59}"/>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6" name="Rechthoek 185">
              <a:extLst>
                <a:ext uri="{FF2B5EF4-FFF2-40B4-BE49-F238E27FC236}">
                  <a16:creationId xmlns:a16="http://schemas.microsoft.com/office/drawing/2014/main" id="{9312742D-17B9-472C-AFA5-0F5A9677DA8C}"/>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7" name="Ovaal 186">
              <a:extLst>
                <a:ext uri="{FF2B5EF4-FFF2-40B4-BE49-F238E27FC236}">
                  <a16:creationId xmlns:a16="http://schemas.microsoft.com/office/drawing/2014/main" id="{ACC9E469-30D3-4F22-836A-D1B5897A6E04}"/>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8" name="Rechthoek 187">
              <a:extLst>
                <a:ext uri="{FF2B5EF4-FFF2-40B4-BE49-F238E27FC236}">
                  <a16:creationId xmlns:a16="http://schemas.microsoft.com/office/drawing/2014/main" id="{78B46592-0224-4EFA-B481-8E02747F42D2}"/>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89" name="Rechte verbindingslijn 188">
              <a:extLst>
                <a:ext uri="{FF2B5EF4-FFF2-40B4-BE49-F238E27FC236}">
                  <a16:creationId xmlns:a16="http://schemas.microsoft.com/office/drawing/2014/main" id="{847D9408-C84F-4BEF-9BB7-B293767DCF1A}"/>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90" name="Groep 189">
              <a:extLst>
                <a:ext uri="{FF2B5EF4-FFF2-40B4-BE49-F238E27FC236}">
                  <a16:creationId xmlns:a16="http://schemas.microsoft.com/office/drawing/2014/main" id="{E6919E16-C81D-49E2-B910-BBD1DF0A475F}"/>
                </a:ext>
              </a:extLst>
            </p:cNvPr>
            <p:cNvGrpSpPr/>
            <p:nvPr userDrawn="1"/>
          </p:nvGrpSpPr>
          <p:grpSpPr>
            <a:xfrm>
              <a:off x="12916952" y="1996210"/>
              <a:ext cx="825930" cy="209550"/>
              <a:chOff x="13504624" y="2482850"/>
              <a:chExt cx="825500" cy="209550"/>
            </a:xfrm>
          </p:grpSpPr>
          <p:sp>
            <p:nvSpPr>
              <p:cNvPr id="233" name="Rechthoek 232">
                <a:extLst>
                  <a:ext uri="{FF2B5EF4-FFF2-40B4-BE49-F238E27FC236}">
                    <a16:creationId xmlns:a16="http://schemas.microsoft.com/office/drawing/2014/main" id="{6DD9AC7B-5AC2-4D46-94CB-FEB230F5609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34" name="Rechte verbindingslijn 233">
                <a:extLst>
                  <a:ext uri="{FF2B5EF4-FFF2-40B4-BE49-F238E27FC236}">
                    <a16:creationId xmlns:a16="http://schemas.microsoft.com/office/drawing/2014/main" id="{63413B01-A4D7-4ACB-AA30-CCCA39E01EF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B1353EA6-61BE-4EB9-9358-536D692F3E3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1" name="Groep 190">
              <a:extLst>
                <a:ext uri="{FF2B5EF4-FFF2-40B4-BE49-F238E27FC236}">
                  <a16:creationId xmlns:a16="http://schemas.microsoft.com/office/drawing/2014/main" id="{9D598A9D-ED66-43DF-BB99-197798B6720E}"/>
                </a:ext>
              </a:extLst>
            </p:cNvPr>
            <p:cNvGrpSpPr/>
            <p:nvPr userDrawn="1"/>
          </p:nvGrpSpPr>
          <p:grpSpPr>
            <a:xfrm>
              <a:off x="12861978" y="3626002"/>
              <a:ext cx="514552" cy="612918"/>
              <a:chOff x="12682980" y="3403241"/>
              <a:chExt cx="622284" cy="741632"/>
            </a:xfrm>
          </p:grpSpPr>
          <p:grpSp>
            <p:nvGrpSpPr>
              <p:cNvPr id="217" name="Groep 216">
                <a:extLst>
                  <a:ext uri="{FF2B5EF4-FFF2-40B4-BE49-F238E27FC236}">
                    <a16:creationId xmlns:a16="http://schemas.microsoft.com/office/drawing/2014/main" id="{AACF56AF-7721-4959-B9ED-644702D73B25}"/>
                  </a:ext>
                </a:extLst>
              </p:cNvPr>
              <p:cNvGrpSpPr/>
              <p:nvPr userDrawn="1"/>
            </p:nvGrpSpPr>
            <p:grpSpPr>
              <a:xfrm>
                <a:off x="12771568" y="3403241"/>
                <a:ext cx="467138" cy="448489"/>
                <a:chOff x="12782195" y="3403241"/>
                <a:chExt cx="467138" cy="448489"/>
              </a:xfrm>
            </p:grpSpPr>
            <p:grpSp>
              <p:nvGrpSpPr>
                <p:cNvPr id="220" name="Groep 219">
                  <a:extLst>
                    <a:ext uri="{FF2B5EF4-FFF2-40B4-BE49-F238E27FC236}">
                      <a16:creationId xmlns:a16="http://schemas.microsoft.com/office/drawing/2014/main" id="{8CF6ECE0-FF8D-4361-B81A-042273E12457}"/>
                    </a:ext>
                  </a:extLst>
                </p:cNvPr>
                <p:cNvGrpSpPr/>
                <p:nvPr userDrawn="1"/>
              </p:nvGrpSpPr>
              <p:grpSpPr>
                <a:xfrm>
                  <a:off x="12782195" y="3403241"/>
                  <a:ext cx="412967" cy="393907"/>
                  <a:chOff x="13554906" y="3320109"/>
                  <a:chExt cx="443906" cy="423419"/>
                </a:xfrm>
              </p:grpSpPr>
              <p:grpSp>
                <p:nvGrpSpPr>
                  <p:cNvPr id="227" name="Groep 226">
                    <a:extLst>
                      <a:ext uri="{FF2B5EF4-FFF2-40B4-BE49-F238E27FC236}">
                        <a16:creationId xmlns:a16="http://schemas.microsoft.com/office/drawing/2014/main" id="{FE205640-432C-4DAC-861E-AD589D7D751B}"/>
                      </a:ext>
                    </a:extLst>
                  </p:cNvPr>
                  <p:cNvGrpSpPr/>
                  <p:nvPr userDrawn="1"/>
                </p:nvGrpSpPr>
                <p:grpSpPr>
                  <a:xfrm>
                    <a:off x="13554906" y="3320109"/>
                    <a:ext cx="443906" cy="423419"/>
                    <a:chOff x="12909684" y="1276143"/>
                    <a:chExt cx="443906" cy="423419"/>
                  </a:xfrm>
                </p:grpSpPr>
                <p:sp>
                  <p:nvSpPr>
                    <p:cNvPr id="230" name="Rechthoek 229">
                      <a:extLst>
                        <a:ext uri="{FF2B5EF4-FFF2-40B4-BE49-F238E27FC236}">
                          <a16:creationId xmlns:a16="http://schemas.microsoft.com/office/drawing/2014/main" id="{3A2E57AC-488A-4AC4-A519-596E95F3F88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1" name="Rechthoek 230">
                      <a:extLst>
                        <a:ext uri="{FF2B5EF4-FFF2-40B4-BE49-F238E27FC236}">
                          <a16:creationId xmlns:a16="http://schemas.microsoft.com/office/drawing/2014/main" id="{7F94BE45-2581-46ED-A0E7-20A774EFB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2" name="Ovaal 231">
                      <a:extLst>
                        <a:ext uri="{FF2B5EF4-FFF2-40B4-BE49-F238E27FC236}">
                          <a16:creationId xmlns:a16="http://schemas.microsoft.com/office/drawing/2014/main" id="{A06FE5C5-334B-492E-A965-7DB70C6F352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228" name="Afbeelding 227">
                    <a:extLst>
                      <a:ext uri="{FF2B5EF4-FFF2-40B4-BE49-F238E27FC236}">
                        <a16:creationId xmlns:a16="http://schemas.microsoft.com/office/drawing/2014/main" id="{C59535FC-C7BE-4E1E-AC35-CA491D7DD61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29" name="Afbeelding 228">
                    <a:extLst>
                      <a:ext uri="{FF2B5EF4-FFF2-40B4-BE49-F238E27FC236}">
                        <a16:creationId xmlns:a16="http://schemas.microsoft.com/office/drawing/2014/main" id="{B17BA331-2179-4E12-A025-1BE1247D1DC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221" name="Groep 220">
                  <a:extLst>
                    <a:ext uri="{FF2B5EF4-FFF2-40B4-BE49-F238E27FC236}">
                      <a16:creationId xmlns:a16="http://schemas.microsoft.com/office/drawing/2014/main" id="{9E734DE1-1387-4EE0-B07C-9BD826CFBBCB}"/>
                    </a:ext>
                  </a:extLst>
                </p:cNvPr>
                <p:cNvGrpSpPr/>
                <p:nvPr userDrawn="1"/>
              </p:nvGrpSpPr>
              <p:grpSpPr>
                <a:xfrm>
                  <a:off x="13103513" y="3705268"/>
                  <a:ext cx="145820" cy="146462"/>
                  <a:chOff x="13096169" y="3602278"/>
                  <a:chExt cx="145820" cy="146462"/>
                </a:xfrm>
              </p:grpSpPr>
              <p:sp>
                <p:nvSpPr>
                  <p:cNvPr id="225" name="Rechthoek 224">
                    <a:extLst>
                      <a:ext uri="{FF2B5EF4-FFF2-40B4-BE49-F238E27FC236}">
                        <a16:creationId xmlns:a16="http://schemas.microsoft.com/office/drawing/2014/main" id="{2072AF77-998B-43C2-B4B0-0E543C90CD5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6" name="Rechthoek 225">
                    <a:extLst>
                      <a:ext uri="{FF2B5EF4-FFF2-40B4-BE49-F238E27FC236}">
                        <a16:creationId xmlns:a16="http://schemas.microsoft.com/office/drawing/2014/main" id="{60B41C68-D004-493F-AA77-4C794146CF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22" name="Groep 221">
                  <a:extLst>
                    <a:ext uri="{FF2B5EF4-FFF2-40B4-BE49-F238E27FC236}">
                      <a16:creationId xmlns:a16="http://schemas.microsoft.com/office/drawing/2014/main" id="{B3F9676D-BE2A-430E-8274-93957ED170C3}"/>
                    </a:ext>
                  </a:extLst>
                </p:cNvPr>
                <p:cNvGrpSpPr/>
                <p:nvPr userDrawn="1"/>
              </p:nvGrpSpPr>
              <p:grpSpPr>
                <a:xfrm rot="10800000">
                  <a:off x="13061402" y="3665637"/>
                  <a:ext cx="145820" cy="146462"/>
                  <a:chOff x="13096169" y="3602278"/>
                  <a:chExt cx="145820" cy="146462"/>
                </a:xfrm>
              </p:grpSpPr>
              <p:sp>
                <p:nvSpPr>
                  <p:cNvPr id="223" name="Rechthoek 222">
                    <a:extLst>
                      <a:ext uri="{FF2B5EF4-FFF2-40B4-BE49-F238E27FC236}">
                        <a16:creationId xmlns:a16="http://schemas.microsoft.com/office/drawing/2014/main" id="{3CF81BF1-E66B-4E44-820C-EB86D4B8E6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Rechthoek 223">
                    <a:extLst>
                      <a:ext uri="{FF2B5EF4-FFF2-40B4-BE49-F238E27FC236}">
                        <a16:creationId xmlns:a16="http://schemas.microsoft.com/office/drawing/2014/main" id="{9B33B58D-C87D-43E5-8F4B-50557A5497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218" name="Rechthoek 217">
                <a:extLst>
                  <a:ext uri="{FF2B5EF4-FFF2-40B4-BE49-F238E27FC236}">
                    <a16:creationId xmlns:a16="http://schemas.microsoft.com/office/drawing/2014/main" id="{3FB2399A-FAF4-4731-9890-53EBED64351E}"/>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219" name="Gelijkbenige driehoek 218">
                <a:extLst>
                  <a:ext uri="{FF2B5EF4-FFF2-40B4-BE49-F238E27FC236}">
                    <a16:creationId xmlns:a16="http://schemas.microsoft.com/office/drawing/2014/main" id="{94C04D64-E052-4EB3-85E6-D9323A61E11A}"/>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2" name="Groep 191">
              <a:extLst>
                <a:ext uri="{FF2B5EF4-FFF2-40B4-BE49-F238E27FC236}">
                  <a16:creationId xmlns:a16="http://schemas.microsoft.com/office/drawing/2014/main" id="{F3377725-50EA-4A88-89D4-4CD8C263C323}"/>
                </a:ext>
              </a:extLst>
            </p:cNvPr>
            <p:cNvGrpSpPr/>
            <p:nvPr userDrawn="1"/>
          </p:nvGrpSpPr>
          <p:grpSpPr>
            <a:xfrm>
              <a:off x="12916952" y="938392"/>
              <a:ext cx="294943" cy="318834"/>
              <a:chOff x="14466489" y="1001522"/>
              <a:chExt cx="290627" cy="314333"/>
            </a:xfrm>
          </p:grpSpPr>
          <p:sp>
            <p:nvSpPr>
              <p:cNvPr id="211" name="Rechthoek 210">
                <a:extLst>
                  <a:ext uri="{FF2B5EF4-FFF2-40B4-BE49-F238E27FC236}">
                    <a16:creationId xmlns:a16="http://schemas.microsoft.com/office/drawing/2014/main" id="{21015D8F-2792-4D7C-B3BA-DA1F0D831E3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12" name="Ovaal 211">
                <a:extLst>
                  <a:ext uri="{FF2B5EF4-FFF2-40B4-BE49-F238E27FC236}">
                    <a16:creationId xmlns:a16="http://schemas.microsoft.com/office/drawing/2014/main" id="{7198E062-B0E0-4E6F-A426-4F66E0913A4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3" name="Vrije vorm: vorm 212">
                <a:extLst>
                  <a:ext uri="{FF2B5EF4-FFF2-40B4-BE49-F238E27FC236}">
                    <a16:creationId xmlns:a16="http://schemas.microsoft.com/office/drawing/2014/main" id="{1A67AF2F-9FE7-471A-8B1E-55D3AE95ABE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Rechthoek: afgeronde hoeken 213">
                <a:extLst>
                  <a:ext uri="{FF2B5EF4-FFF2-40B4-BE49-F238E27FC236}">
                    <a16:creationId xmlns:a16="http://schemas.microsoft.com/office/drawing/2014/main" id="{4B5363D0-67BB-4146-90E8-D48B0CA3B07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215" name="Rechte verbindingslijn 214">
                <a:extLst>
                  <a:ext uri="{FF2B5EF4-FFF2-40B4-BE49-F238E27FC236}">
                    <a16:creationId xmlns:a16="http://schemas.microsoft.com/office/drawing/2014/main" id="{4F8EF28C-70D6-41E8-A6D0-42D3F6F3340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6" name="Rechte verbindingslijn 215">
                <a:extLst>
                  <a:ext uri="{FF2B5EF4-FFF2-40B4-BE49-F238E27FC236}">
                    <a16:creationId xmlns:a16="http://schemas.microsoft.com/office/drawing/2014/main" id="{C9A9486D-9F42-4B58-87AF-85AD50845D9D}"/>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3" name="Ovaal 192">
              <a:extLst>
                <a:ext uri="{FF2B5EF4-FFF2-40B4-BE49-F238E27FC236}">
                  <a16:creationId xmlns:a16="http://schemas.microsoft.com/office/drawing/2014/main" id="{0DD9AD87-B715-44FA-8149-517C88E93B64}"/>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94" name="Rechthoek 193">
              <a:extLst>
                <a:ext uri="{FF2B5EF4-FFF2-40B4-BE49-F238E27FC236}">
                  <a16:creationId xmlns:a16="http://schemas.microsoft.com/office/drawing/2014/main" id="{171E559D-E94D-42E9-B3F3-C5D3A2125163}"/>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95" name="Rechte verbindingslijn 194">
              <a:extLst>
                <a:ext uri="{FF2B5EF4-FFF2-40B4-BE49-F238E27FC236}">
                  <a16:creationId xmlns:a16="http://schemas.microsoft.com/office/drawing/2014/main" id="{B4CE338E-B1B4-4C18-85BA-273204E77EEB}"/>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96" name="Groep 195">
              <a:extLst>
                <a:ext uri="{FF2B5EF4-FFF2-40B4-BE49-F238E27FC236}">
                  <a16:creationId xmlns:a16="http://schemas.microsoft.com/office/drawing/2014/main" id="{A01D71D5-41AA-4E05-94CC-5BEF9407B1D3}"/>
                </a:ext>
              </a:extLst>
            </p:cNvPr>
            <p:cNvGrpSpPr/>
            <p:nvPr userDrawn="1"/>
          </p:nvGrpSpPr>
          <p:grpSpPr>
            <a:xfrm>
              <a:off x="12904732" y="4945834"/>
              <a:ext cx="1499406" cy="678267"/>
              <a:chOff x="12757283" y="3120781"/>
              <a:chExt cx="1499406" cy="678267"/>
            </a:xfrm>
          </p:grpSpPr>
          <p:sp>
            <p:nvSpPr>
              <p:cNvPr id="197" name="Rechthoek 196">
                <a:extLst>
                  <a:ext uri="{FF2B5EF4-FFF2-40B4-BE49-F238E27FC236}">
                    <a16:creationId xmlns:a16="http://schemas.microsoft.com/office/drawing/2014/main" id="{E1A77DE9-899F-4BD5-9384-9D9D4A6749B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98" name="Rechthoek 197">
                <a:extLst>
                  <a:ext uri="{FF2B5EF4-FFF2-40B4-BE49-F238E27FC236}">
                    <a16:creationId xmlns:a16="http://schemas.microsoft.com/office/drawing/2014/main" id="{7B4FDFEC-5602-434C-84E8-7BD2EC65393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9" name="Tekstvak 198">
                <a:extLst>
                  <a:ext uri="{FF2B5EF4-FFF2-40B4-BE49-F238E27FC236}">
                    <a16:creationId xmlns:a16="http://schemas.microsoft.com/office/drawing/2014/main" id="{930959F9-C3D4-40E9-99CD-775E9EAFF1EF}"/>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200" name="Tekstvak 199">
                <a:extLst>
                  <a:ext uri="{FF2B5EF4-FFF2-40B4-BE49-F238E27FC236}">
                    <a16:creationId xmlns:a16="http://schemas.microsoft.com/office/drawing/2014/main" id="{9881C11C-87B8-486C-A24B-21EEADEEBE04}"/>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201" name="Picture 3">
                <a:extLst>
                  <a:ext uri="{FF2B5EF4-FFF2-40B4-BE49-F238E27FC236}">
                    <a16:creationId xmlns:a16="http://schemas.microsoft.com/office/drawing/2014/main" id="{8C4B66EA-DADE-4025-8B95-AFD814D817E8}"/>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2" name="Gelijkbenige driehoek 201">
                <a:extLst>
                  <a:ext uri="{FF2B5EF4-FFF2-40B4-BE49-F238E27FC236}">
                    <a16:creationId xmlns:a16="http://schemas.microsoft.com/office/drawing/2014/main" id="{316A01AB-B8F9-4487-A36D-275F62A551F8}"/>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03" name="Groep 202">
                <a:extLst>
                  <a:ext uri="{FF2B5EF4-FFF2-40B4-BE49-F238E27FC236}">
                    <a16:creationId xmlns:a16="http://schemas.microsoft.com/office/drawing/2014/main" id="{C9163EB8-6350-493E-8B42-D944E2D70D27}"/>
                  </a:ext>
                </a:extLst>
              </p:cNvPr>
              <p:cNvGrpSpPr/>
              <p:nvPr userDrawn="1"/>
            </p:nvGrpSpPr>
            <p:grpSpPr>
              <a:xfrm>
                <a:off x="12822311" y="3178534"/>
                <a:ext cx="182309" cy="163794"/>
                <a:chOff x="12832541" y="3162395"/>
                <a:chExt cx="219532" cy="197236"/>
              </a:xfrm>
            </p:grpSpPr>
            <p:sp>
              <p:nvSpPr>
                <p:cNvPr id="208" name="Rechthoek 207">
                  <a:extLst>
                    <a:ext uri="{FF2B5EF4-FFF2-40B4-BE49-F238E27FC236}">
                      <a16:creationId xmlns:a16="http://schemas.microsoft.com/office/drawing/2014/main" id="{AD6C2F1B-F747-46A2-B6C1-6935E0D244D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9" name="Rechthoek 208">
                  <a:extLst>
                    <a:ext uri="{FF2B5EF4-FFF2-40B4-BE49-F238E27FC236}">
                      <a16:creationId xmlns:a16="http://schemas.microsoft.com/office/drawing/2014/main" id="{E4101EB5-E09F-4337-9780-CD5312945EE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10" name="Rechthoek 209">
                  <a:extLst>
                    <a:ext uri="{FF2B5EF4-FFF2-40B4-BE49-F238E27FC236}">
                      <a16:creationId xmlns:a16="http://schemas.microsoft.com/office/drawing/2014/main" id="{502D20BC-7F42-4EDF-B725-A897A766337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204" name="Groep 203">
                <a:extLst>
                  <a:ext uri="{FF2B5EF4-FFF2-40B4-BE49-F238E27FC236}">
                    <a16:creationId xmlns:a16="http://schemas.microsoft.com/office/drawing/2014/main" id="{42190F52-7CAD-4028-8B39-3D42AEFB47BD}"/>
                  </a:ext>
                </a:extLst>
              </p:cNvPr>
              <p:cNvGrpSpPr/>
              <p:nvPr userDrawn="1"/>
            </p:nvGrpSpPr>
            <p:grpSpPr>
              <a:xfrm>
                <a:off x="12822311" y="3480352"/>
                <a:ext cx="182309" cy="163794"/>
                <a:chOff x="12832541" y="3162395"/>
                <a:chExt cx="219532" cy="197236"/>
              </a:xfrm>
            </p:grpSpPr>
            <p:sp>
              <p:nvSpPr>
                <p:cNvPr id="205" name="Rechthoek 204">
                  <a:extLst>
                    <a:ext uri="{FF2B5EF4-FFF2-40B4-BE49-F238E27FC236}">
                      <a16:creationId xmlns:a16="http://schemas.microsoft.com/office/drawing/2014/main" id="{EF2F19B7-BD0B-4286-AFD6-4C5B70120C8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6" name="Rechthoek 205">
                  <a:extLst>
                    <a:ext uri="{FF2B5EF4-FFF2-40B4-BE49-F238E27FC236}">
                      <a16:creationId xmlns:a16="http://schemas.microsoft.com/office/drawing/2014/main" id="{D4E14CA0-FC68-4B87-9462-2CBE9FAD3F4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7" name="Rechthoek 206">
                  <a:extLst>
                    <a:ext uri="{FF2B5EF4-FFF2-40B4-BE49-F238E27FC236}">
                      <a16:creationId xmlns:a16="http://schemas.microsoft.com/office/drawing/2014/main" id="{0A73AFE9-7D05-49DA-BD8E-A2E8A95F511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2" name="Tijdelijke aanduiding voor afbeelding 11">
            <a:extLst>
              <a:ext uri="{FF2B5EF4-FFF2-40B4-BE49-F238E27FC236}">
                <a16:creationId xmlns:a16="http://schemas.microsoft.com/office/drawing/2014/main" id="{1B429446-5CC8-4947-8A4E-5CD6DD60B6B3}"/>
              </a:ext>
            </a:extLst>
          </p:cNvPr>
          <p:cNvSpPr>
            <a:spLocks noGrp="1"/>
          </p:cNvSpPr>
          <p:nvPr>
            <p:ph type="pic" idx="13"/>
          </p:nvPr>
        </p:nvSpPr>
        <p:spPr>
          <a:xfrm>
            <a:off x="8232000" y="0"/>
            <a:ext cx="3960000" cy="67536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6840000" cy="4624586"/>
          </a:xfrm>
        </p:spPr>
        <p:txBody>
          <a:bodyPr vert="horz"/>
          <a:lstStyle>
            <a:lvl1pPr>
              <a:defRPr/>
            </a:lvl1pPr>
            <a:lvl2pPr>
              <a:defRPr/>
            </a:lvl2pPr>
            <a:lvl3pPr>
              <a:defRPr/>
            </a:lvl3pPr>
            <a:lvl4pPr marL="446088" indent="0">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BB2BE399-2BC4-45F1-93F6-78F381EE6221}"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2"/>
                </a:solidFill>
              </a:defRPr>
            </a:lvl1pPr>
          </a:lstStyle>
          <a:p>
            <a:fld id="{FF61E002-7038-4534-AD3C-ADB6FBF99A22}" type="slidenum">
              <a:rPr lang="nl-NL" smtClean="0"/>
              <a:pPr/>
              <a:t>‹nr.›</a:t>
            </a:fld>
            <a:endParaRPr lang="nl-NL"/>
          </a:p>
        </p:txBody>
      </p:sp>
      <p:sp>
        <p:nvSpPr>
          <p:cNvPr id="16" name="Tijdelijke aanduiding voor tekst 6">
            <a:extLst>
              <a:ext uri="{FF2B5EF4-FFF2-40B4-BE49-F238E27FC236}">
                <a16:creationId xmlns:a16="http://schemas.microsoft.com/office/drawing/2014/main" id="{63420FDD-21E9-43C0-9B07-1776262B2C4F}"/>
              </a:ext>
            </a:extLst>
          </p:cNvPr>
          <p:cNvSpPr>
            <a:spLocks noGrp="1"/>
          </p:cNvSpPr>
          <p:nvPr>
            <p:ph type="body" sz="quarter" idx="19" hasCustomPrompt="1"/>
          </p:nvPr>
        </p:nvSpPr>
        <p:spPr>
          <a:xfrm rot="5400000">
            <a:off x="7864902" y="2493000"/>
            <a:ext cx="6926578" cy="1872000"/>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1" name="Tijdelijke aanduiding voor tekst 6">
            <a:extLst>
              <a:ext uri="{FF2B5EF4-FFF2-40B4-BE49-F238E27FC236}">
                <a16:creationId xmlns:a16="http://schemas.microsoft.com/office/drawing/2014/main" id="{8DB64399-7F62-4C64-A154-EEAB2ABCBFA5}"/>
              </a:ext>
            </a:extLst>
          </p:cNvPr>
          <p:cNvSpPr>
            <a:spLocks noGrp="1"/>
          </p:cNvSpPr>
          <p:nvPr>
            <p:ph type="body" sz="quarter" idx="21" hasCustomPrompt="1"/>
          </p:nvPr>
        </p:nvSpPr>
        <p:spPr>
          <a:xfrm rot="18000000">
            <a:off x="7736555"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 name="Tijdelijke aanduiding voor tekst 18">
            <a:extLst>
              <a:ext uri="{FF2B5EF4-FFF2-40B4-BE49-F238E27FC236}">
                <a16:creationId xmlns:a16="http://schemas.microsoft.com/office/drawing/2014/main" id="{EF099BC5-9087-4511-8DF1-F55C45E382BF}"/>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8" name="Tijdelijke aanduiding voor tekst 17">
            <a:extLst>
              <a:ext uri="{FF2B5EF4-FFF2-40B4-BE49-F238E27FC236}">
                <a16:creationId xmlns:a16="http://schemas.microsoft.com/office/drawing/2014/main" id="{751071C6-361E-4182-847C-321AAE06D7BF}"/>
              </a:ext>
            </a:extLst>
          </p:cNvPr>
          <p:cNvSpPr>
            <a:spLocks noGrp="1"/>
          </p:cNvSpPr>
          <p:nvPr>
            <p:ph type="body" sz="quarter" idx="15" hasCustomPrompt="1"/>
          </p:nvPr>
        </p:nvSpPr>
        <p:spPr>
          <a:xfrm rot="18000000">
            <a:off x="7931721" y="2358515"/>
            <a:ext cx="813535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4" name="Tijdelijke aanduiding voor tekst 6">
            <a:extLst>
              <a:ext uri="{FF2B5EF4-FFF2-40B4-BE49-F238E27FC236}">
                <a16:creationId xmlns:a16="http://schemas.microsoft.com/office/drawing/2014/main" id="{0E484A3E-A288-407E-9A4A-83E74D2CB3F5}"/>
              </a:ext>
            </a:extLst>
          </p:cNvPr>
          <p:cNvSpPr>
            <a:spLocks noGrp="1"/>
          </p:cNvSpPr>
          <p:nvPr>
            <p:ph type="body" sz="quarter" idx="17" hasCustomPrompt="1"/>
          </p:nvPr>
        </p:nvSpPr>
        <p:spPr>
          <a:xfrm rot="18000000">
            <a:off x="10454953" y="-1559423"/>
            <a:ext cx="1494825" cy="349497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41" name="Tijdelijke aanduiding voor tekst 6">
            <a:extLst>
              <a:ext uri="{FF2B5EF4-FFF2-40B4-BE49-F238E27FC236}">
                <a16:creationId xmlns:a16="http://schemas.microsoft.com/office/drawing/2014/main" id="{A0DBE1AC-ED14-4650-9D98-CA6F59D1B584}"/>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5" name="Tijdelijke aanduiding voor tekst 6">
            <a:extLst>
              <a:ext uri="{FF2B5EF4-FFF2-40B4-BE49-F238E27FC236}">
                <a16:creationId xmlns:a16="http://schemas.microsoft.com/office/drawing/2014/main" id="{98B9C49A-062C-43DF-A7CD-88B8E663E198}"/>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6" name="Tijdelijke aanduiding voor tekst 6">
            <a:extLst>
              <a:ext uri="{FF2B5EF4-FFF2-40B4-BE49-F238E27FC236}">
                <a16:creationId xmlns:a16="http://schemas.microsoft.com/office/drawing/2014/main" id="{82BB4E8A-FB35-41B7-A03D-9BCA7C5D89CA}"/>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7" name="Tijdelijke aanduiding voor tekst 6">
            <a:extLst>
              <a:ext uri="{FF2B5EF4-FFF2-40B4-BE49-F238E27FC236}">
                <a16:creationId xmlns:a16="http://schemas.microsoft.com/office/drawing/2014/main" id="{3D37E65E-735D-4F35-B5B2-1FB32122934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70" name="Tijdelijke aanduiding voor tekst 82">
            <a:extLst>
              <a:ext uri="{FF2B5EF4-FFF2-40B4-BE49-F238E27FC236}">
                <a16:creationId xmlns:a16="http://schemas.microsoft.com/office/drawing/2014/main" id="{EEB39525-2667-40ED-9AC5-D570E8D88BC2}"/>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17" name="Tijdelijke aanduiding voor tekst 6">
            <a:extLst>
              <a:ext uri="{FF2B5EF4-FFF2-40B4-BE49-F238E27FC236}">
                <a16:creationId xmlns:a16="http://schemas.microsoft.com/office/drawing/2014/main" id="{4C3D947D-D742-4EB8-88DE-90D97092A1C4}"/>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54" name="TEKSTINSTRUCTIES">
            <a:extLst>
              <a:ext uri="{FF2B5EF4-FFF2-40B4-BE49-F238E27FC236}">
                <a16:creationId xmlns:a16="http://schemas.microsoft.com/office/drawing/2014/main" id="{B6F036B6-247A-43E7-9939-5A114019C10C}"/>
              </a:ext>
            </a:extLst>
          </p:cNvPr>
          <p:cNvGrpSpPr/>
          <p:nvPr userDrawn="1"/>
        </p:nvGrpSpPr>
        <p:grpSpPr>
          <a:xfrm>
            <a:off x="-4297881" y="-718670"/>
            <a:ext cx="4140000" cy="7198669"/>
            <a:chOff x="-4297881" y="-718670"/>
            <a:chExt cx="4140000" cy="7198669"/>
          </a:xfrm>
        </p:grpSpPr>
        <p:sp>
          <p:nvSpPr>
            <p:cNvPr id="155" name="Rechthoek: afgeronde hoeken 154">
              <a:extLst>
                <a:ext uri="{FF2B5EF4-FFF2-40B4-BE49-F238E27FC236}">
                  <a16:creationId xmlns:a16="http://schemas.microsoft.com/office/drawing/2014/main" id="{34D24B0C-49E6-48AD-A51E-1D5EBD6B8554}"/>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56" name="Rechthoek: afgeronde hoeken 155">
              <a:extLst>
                <a:ext uri="{FF2B5EF4-FFF2-40B4-BE49-F238E27FC236}">
                  <a16:creationId xmlns:a16="http://schemas.microsoft.com/office/drawing/2014/main" id="{25D04762-83CC-4196-BCF5-B21C2E4B62B7}"/>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57" name="Rechte verbindingslijn 156">
              <a:extLst>
                <a:ext uri="{FF2B5EF4-FFF2-40B4-BE49-F238E27FC236}">
                  <a16:creationId xmlns:a16="http://schemas.microsoft.com/office/drawing/2014/main" id="{2B70924E-B965-4703-B516-FE0FBD3421FC}"/>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58" name="Groep 157">
              <a:extLst>
                <a:ext uri="{FF2B5EF4-FFF2-40B4-BE49-F238E27FC236}">
                  <a16:creationId xmlns:a16="http://schemas.microsoft.com/office/drawing/2014/main" id="{0513F5AD-49CB-486F-A1C9-A57EBC5714ED}"/>
                </a:ext>
              </a:extLst>
            </p:cNvPr>
            <p:cNvGrpSpPr/>
            <p:nvPr userDrawn="1"/>
          </p:nvGrpSpPr>
          <p:grpSpPr>
            <a:xfrm>
              <a:off x="-3905190" y="127747"/>
              <a:ext cx="3354618" cy="786653"/>
              <a:chOff x="-3419346" y="368233"/>
              <a:chExt cx="3170491" cy="743862"/>
            </a:xfrm>
          </p:grpSpPr>
          <p:sp>
            <p:nvSpPr>
              <p:cNvPr id="238" name="Rechthoek 237">
                <a:extLst>
                  <a:ext uri="{FF2B5EF4-FFF2-40B4-BE49-F238E27FC236}">
                    <a16:creationId xmlns:a16="http://schemas.microsoft.com/office/drawing/2014/main" id="{6855D00E-FCCA-4BEE-A475-6C817CEB578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39" name="Rechte verbindingslijn 238">
                <a:extLst>
                  <a:ext uri="{FF2B5EF4-FFF2-40B4-BE49-F238E27FC236}">
                    <a16:creationId xmlns:a16="http://schemas.microsoft.com/office/drawing/2014/main" id="{344C0F94-D4AE-413D-8976-13F657E24E9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95BEED65-B464-4994-841A-5B8BE24ACF0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2" name="Rechthoek 321">
                <a:extLst>
                  <a:ext uri="{FF2B5EF4-FFF2-40B4-BE49-F238E27FC236}">
                    <a16:creationId xmlns:a16="http://schemas.microsoft.com/office/drawing/2014/main" id="{F75BE4CF-AC32-4DFD-A63F-9B9F57FE030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23" name="Groep 322">
                <a:extLst>
                  <a:ext uri="{FF2B5EF4-FFF2-40B4-BE49-F238E27FC236}">
                    <a16:creationId xmlns:a16="http://schemas.microsoft.com/office/drawing/2014/main" id="{54A2F02D-F5ED-4895-A111-AF9CF96FFA47}"/>
                  </a:ext>
                </a:extLst>
              </p:cNvPr>
              <p:cNvGrpSpPr/>
              <p:nvPr userDrawn="1"/>
            </p:nvGrpSpPr>
            <p:grpSpPr>
              <a:xfrm>
                <a:off x="-3002834" y="720303"/>
                <a:ext cx="182598" cy="143759"/>
                <a:chOff x="-3310843" y="700986"/>
                <a:chExt cx="182598" cy="143759"/>
              </a:xfrm>
            </p:grpSpPr>
            <p:grpSp>
              <p:nvGrpSpPr>
                <p:cNvPr id="362" name="Groep 361">
                  <a:extLst>
                    <a:ext uri="{FF2B5EF4-FFF2-40B4-BE49-F238E27FC236}">
                      <a16:creationId xmlns:a16="http://schemas.microsoft.com/office/drawing/2014/main" id="{2EC27CED-E603-4437-8493-62F120A573C0}"/>
                    </a:ext>
                  </a:extLst>
                </p:cNvPr>
                <p:cNvGrpSpPr/>
                <p:nvPr userDrawn="1"/>
              </p:nvGrpSpPr>
              <p:grpSpPr>
                <a:xfrm>
                  <a:off x="-3310843" y="700986"/>
                  <a:ext cx="182598" cy="143759"/>
                  <a:chOff x="-3310843" y="700986"/>
                  <a:chExt cx="182598" cy="143759"/>
                </a:xfrm>
              </p:grpSpPr>
              <p:cxnSp>
                <p:nvCxnSpPr>
                  <p:cNvPr id="366" name="Rechte verbindingslijn 365">
                    <a:extLst>
                      <a:ext uri="{FF2B5EF4-FFF2-40B4-BE49-F238E27FC236}">
                        <a16:creationId xmlns:a16="http://schemas.microsoft.com/office/drawing/2014/main" id="{0FF54AA7-9593-4F17-B1F2-BF80BEC8238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67" name="Rechte verbindingslijn 366">
                    <a:extLst>
                      <a:ext uri="{FF2B5EF4-FFF2-40B4-BE49-F238E27FC236}">
                        <a16:creationId xmlns:a16="http://schemas.microsoft.com/office/drawing/2014/main" id="{607DB48A-ED87-4AA6-A5DD-8051BA0FBE2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68" name="Rechte verbindingslijn 367">
                    <a:extLst>
                      <a:ext uri="{FF2B5EF4-FFF2-40B4-BE49-F238E27FC236}">
                        <a16:creationId xmlns:a16="http://schemas.microsoft.com/office/drawing/2014/main" id="{A9ACB715-8FD5-4F59-BF13-AE46B90E217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69" name="Rechte verbindingslijn 368">
                    <a:extLst>
                      <a:ext uri="{FF2B5EF4-FFF2-40B4-BE49-F238E27FC236}">
                        <a16:creationId xmlns:a16="http://schemas.microsoft.com/office/drawing/2014/main" id="{96D2E06B-8362-45E4-873F-9A65D73643A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70" name="Rechte verbindingslijn 369">
                    <a:extLst>
                      <a:ext uri="{FF2B5EF4-FFF2-40B4-BE49-F238E27FC236}">
                        <a16:creationId xmlns:a16="http://schemas.microsoft.com/office/drawing/2014/main" id="{2524086F-403D-40E9-9861-ED2151FCEC0C}"/>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63" name="Groep 362">
                  <a:extLst>
                    <a:ext uri="{FF2B5EF4-FFF2-40B4-BE49-F238E27FC236}">
                      <a16:creationId xmlns:a16="http://schemas.microsoft.com/office/drawing/2014/main" id="{0AFA5DF1-D9E9-4BCC-B9E9-9B8EA15D61A3}"/>
                    </a:ext>
                  </a:extLst>
                </p:cNvPr>
                <p:cNvGrpSpPr/>
                <p:nvPr userDrawn="1"/>
              </p:nvGrpSpPr>
              <p:grpSpPr>
                <a:xfrm flipH="1">
                  <a:off x="-3310774" y="735854"/>
                  <a:ext cx="88801" cy="72568"/>
                  <a:chOff x="-2091059" y="1395403"/>
                  <a:chExt cx="157316" cy="128558"/>
                </a:xfrm>
              </p:grpSpPr>
              <p:sp>
                <p:nvSpPr>
                  <p:cNvPr id="364" name="Rechthoek 363">
                    <a:extLst>
                      <a:ext uri="{FF2B5EF4-FFF2-40B4-BE49-F238E27FC236}">
                        <a16:creationId xmlns:a16="http://schemas.microsoft.com/office/drawing/2014/main" id="{B0F2F459-C0E0-4CD9-8C3A-C4ADDD59181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65" name="Pijl: punthaak 364">
                    <a:extLst>
                      <a:ext uri="{FF2B5EF4-FFF2-40B4-BE49-F238E27FC236}">
                        <a16:creationId xmlns:a16="http://schemas.microsoft.com/office/drawing/2014/main" id="{0A6CFB2D-DB70-4FF4-BE9F-8D5A02F43DA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24" name="Groep 323">
                <a:extLst>
                  <a:ext uri="{FF2B5EF4-FFF2-40B4-BE49-F238E27FC236}">
                    <a16:creationId xmlns:a16="http://schemas.microsoft.com/office/drawing/2014/main" id="{9335538B-6D9C-4FDD-B6D4-67F055BF2922}"/>
                  </a:ext>
                </a:extLst>
              </p:cNvPr>
              <p:cNvGrpSpPr/>
              <p:nvPr userDrawn="1"/>
            </p:nvGrpSpPr>
            <p:grpSpPr>
              <a:xfrm>
                <a:off x="-3326107" y="720303"/>
                <a:ext cx="182598" cy="143759"/>
                <a:chOff x="-3634116" y="700986"/>
                <a:chExt cx="182598" cy="143759"/>
              </a:xfrm>
            </p:grpSpPr>
            <p:grpSp>
              <p:nvGrpSpPr>
                <p:cNvPr id="353" name="Groep 352">
                  <a:extLst>
                    <a:ext uri="{FF2B5EF4-FFF2-40B4-BE49-F238E27FC236}">
                      <a16:creationId xmlns:a16="http://schemas.microsoft.com/office/drawing/2014/main" id="{CD01D51F-E895-4EF0-9025-B1880C2D7F0B}"/>
                    </a:ext>
                  </a:extLst>
                </p:cNvPr>
                <p:cNvGrpSpPr/>
                <p:nvPr userDrawn="1"/>
              </p:nvGrpSpPr>
              <p:grpSpPr>
                <a:xfrm>
                  <a:off x="-3634116" y="700986"/>
                  <a:ext cx="182598" cy="143759"/>
                  <a:chOff x="-3634116" y="700986"/>
                  <a:chExt cx="182598" cy="143759"/>
                </a:xfrm>
              </p:grpSpPr>
              <p:cxnSp>
                <p:nvCxnSpPr>
                  <p:cNvPr id="357" name="Rechte verbindingslijn 356">
                    <a:extLst>
                      <a:ext uri="{FF2B5EF4-FFF2-40B4-BE49-F238E27FC236}">
                        <a16:creationId xmlns:a16="http://schemas.microsoft.com/office/drawing/2014/main" id="{74749A57-83BF-45F9-80CB-497B5D6FC62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58" name="Rechte verbindingslijn 357">
                    <a:extLst>
                      <a:ext uri="{FF2B5EF4-FFF2-40B4-BE49-F238E27FC236}">
                        <a16:creationId xmlns:a16="http://schemas.microsoft.com/office/drawing/2014/main" id="{BEAEA81E-5434-4B3E-8109-70372EF7289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59" name="Rechte verbindingslijn 358">
                    <a:extLst>
                      <a:ext uri="{FF2B5EF4-FFF2-40B4-BE49-F238E27FC236}">
                        <a16:creationId xmlns:a16="http://schemas.microsoft.com/office/drawing/2014/main" id="{67434F66-970F-42D4-8D7D-95DAEEB831B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60" name="Rechte verbindingslijn 359">
                    <a:extLst>
                      <a:ext uri="{FF2B5EF4-FFF2-40B4-BE49-F238E27FC236}">
                        <a16:creationId xmlns:a16="http://schemas.microsoft.com/office/drawing/2014/main" id="{A71E52A4-69D3-4EF7-896A-2930CA96049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61" name="Rechte verbindingslijn 360">
                    <a:extLst>
                      <a:ext uri="{FF2B5EF4-FFF2-40B4-BE49-F238E27FC236}">
                        <a16:creationId xmlns:a16="http://schemas.microsoft.com/office/drawing/2014/main" id="{A53DF4C0-09AB-436D-A0FA-8FC39DEB53C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54" name="Groep 353">
                  <a:extLst>
                    <a:ext uri="{FF2B5EF4-FFF2-40B4-BE49-F238E27FC236}">
                      <a16:creationId xmlns:a16="http://schemas.microsoft.com/office/drawing/2014/main" id="{BFF1FAE5-E7B0-4730-A3A2-F31CB8DA8DD1}"/>
                    </a:ext>
                  </a:extLst>
                </p:cNvPr>
                <p:cNvGrpSpPr/>
                <p:nvPr userDrawn="1"/>
              </p:nvGrpSpPr>
              <p:grpSpPr>
                <a:xfrm>
                  <a:off x="-3634047" y="735854"/>
                  <a:ext cx="88801" cy="72568"/>
                  <a:chOff x="-2091059" y="1395403"/>
                  <a:chExt cx="157316" cy="128558"/>
                </a:xfrm>
              </p:grpSpPr>
              <p:sp>
                <p:nvSpPr>
                  <p:cNvPr id="355" name="Rechthoek 354">
                    <a:extLst>
                      <a:ext uri="{FF2B5EF4-FFF2-40B4-BE49-F238E27FC236}">
                        <a16:creationId xmlns:a16="http://schemas.microsoft.com/office/drawing/2014/main" id="{A1CDF593-01B5-40C1-B559-3AEDF0AE981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6" name="Pijl: punthaak 355">
                    <a:extLst>
                      <a:ext uri="{FF2B5EF4-FFF2-40B4-BE49-F238E27FC236}">
                        <a16:creationId xmlns:a16="http://schemas.microsoft.com/office/drawing/2014/main" id="{F700A975-C3D3-4F4D-BBDE-2B6D23DE2ED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25" name="Rechte verbindingslijn 324">
                <a:extLst>
                  <a:ext uri="{FF2B5EF4-FFF2-40B4-BE49-F238E27FC236}">
                    <a16:creationId xmlns:a16="http://schemas.microsoft.com/office/drawing/2014/main" id="{7E263675-23B4-4274-A176-ABFC25C4720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26" name="Rechte verbindingslijn 325">
                <a:extLst>
                  <a:ext uri="{FF2B5EF4-FFF2-40B4-BE49-F238E27FC236}">
                    <a16:creationId xmlns:a16="http://schemas.microsoft.com/office/drawing/2014/main" id="{121D04DD-833F-4922-A0AC-3DAEA32EB15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27" name="Groep 326">
                <a:extLst>
                  <a:ext uri="{FF2B5EF4-FFF2-40B4-BE49-F238E27FC236}">
                    <a16:creationId xmlns:a16="http://schemas.microsoft.com/office/drawing/2014/main" id="{C997BC46-5969-4D16-9285-CE00BA2404FE}"/>
                  </a:ext>
                </a:extLst>
              </p:cNvPr>
              <p:cNvGrpSpPr/>
              <p:nvPr userDrawn="1"/>
            </p:nvGrpSpPr>
            <p:grpSpPr>
              <a:xfrm>
                <a:off x="-2425037" y="370226"/>
                <a:ext cx="357690" cy="330595"/>
                <a:chOff x="-2721817" y="347336"/>
                <a:chExt cx="432805" cy="400021"/>
              </a:xfrm>
            </p:grpSpPr>
            <p:sp>
              <p:nvSpPr>
                <p:cNvPr id="342" name="Rechthoek 341">
                  <a:extLst>
                    <a:ext uri="{FF2B5EF4-FFF2-40B4-BE49-F238E27FC236}">
                      <a16:creationId xmlns:a16="http://schemas.microsoft.com/office/drawing/2014/main" id="{E72E4A5C-86F7-4141-9F6E-EB4AF2FDAF1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43" name="Groep 342">
                  <a:extLst>
                    <a:ext uri="{FF2B5EF4-FFF2-40B4-BE49-F238E27FC236}">
                      <a16:creationId xmlns:a16="http://schemas.microsoft.com/office/drawing/2014/main" id="{61F20837-1E81-4CA4-BEA2-BFC2AE399F08}"/>
                    </a:ext>
                  </a:extLst>
                </p:cNvPr>
                <p:cNvGrpSpPr/>
                <p:nvPr userDrawn="1"/>
              </p:nvGrpSpPr>
              <p:grpSpPr>
                <a:xfrm>
                  <a:off x="-2652453" y="431583"/>
                  <a:ext cx="294076" cy="231526"/>
                  <a:chOff x="-3634116" y="700986"/>
                  <a:chExt cx="182598" cy="143759"/>
                </a:xfrm>
              </p:grpSpPr>
              <p:grpSp>
                <p:nvGrpSpPr>
                  <p:cNvPr id="344" name="Groep 343">
                    <a:extLst>
                      <a:ext uri="{FF2B5EF4-FFF2-40B4-BE49-F238E27FC236}">
                        <a16:creationId xmlns:a16="http://schemas.microsoft.com/office/drawing/2014/main" id="{4FC18925-5B81-44FE-B01E-AE19B30CF1E6}"/>
                      </a:ext>
                    </a:extLst>
                  </p:cNvPr>
                  <p:cNvGrpSpPr/>
                  <p:nvPr userDrawn="1"/>
                </p:nvGrpSpPr>
                <p:grpSpPr>
                  <a:xfrm>
                    <a:off x="-3634116" y="700986"/>
                    <a:ext cx="182598" cy="143759"/>
                    <a:chOff x="-3634116" y="700986"/>
                    <a:chExt cx="182598" cy="143759"/>
                  </a:xfrm>
                </p:grpSpPr>
                <p:cxnSp>
                  <p:nvCxnSpPr>
                    <p:cNvPr id="348" name="Rechte verbindingslijn 347">
                      <a:extLst>
                        <a:ext uri="{FF2B5EF4-FFF2-40B4-BE49-F238E27FC236}">
                          <a16:creationId xmlns:a16="http://schemas.microsoft.com/office/drawing/2014/main" id="{9A696A48-CEBF-4BCC-90B0-3673D8F6A1A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49" name="Rechte verbindingslijn 348">
                      <a:extLst>
                        <a:ext uri="{FF2B5EF4-FFF2-40B4-BE49-F238E27FC236}">
                          <a16:creationId xmlns:a16="http://schemas.microsoft.com/office/drawing/2014/main" id="{732A7531-FC73-4CCB-9855-20F78538A63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50" name="Rechte verbindingslijn 349">
                      <a:extLst>
                        <a:ext uri="{FF2B5EF4-FFF2-40B4-BE49-F238E27FC236}">
                          <a16:creationId xmlns:a16="http://schemas.microsoft.com/office/drawing/2014/main" id="{0C3048DF-907B-4947-9234-B7C2C4D3AAA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51" name="Rechte verbindingslijn 350">
                      <a:extLst>
                        <a:ext uri="{FF2B5EF4-FFF2-40B4-BE49-F238E27FC236}">
                          <a16:creationId xmlns:a16="http://schemas.microsoft.com/office/drawing/2014/main" id="{429C434A-795D-43CD-943A-1A217262B0F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52" name="Rechte verbindingslijn 351">
                      <a:extLst>
                        <a:ext uri="{FF2B5EF4-FFF2-40B4-BE49-F238E27FC236}">
                          <a16:creationId xmlns:a16="http://schemas.microsoft.com/office/drawing/2014/main" id="{7AFE85ED-495D-42D1-BFC7-64B2B3F0A0F6}"/>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45" name="Groep 344">
                    <a:extLst>
                      <a:ext uri="{FF2B5EF4-FFF2-40B4-BE49-F238E27FC236}">
                        <a16:creationId xmlns:a16="http://schemas.microsoft.com/office/drawing/2014/main" id="{95FA5BFB-C5A6-49FE-9DE8-B6D123DA41A3}"/>
                      </a:ext>
                    </a:extLst>
                  </p:cNvPr>
                  <p:cNvGrpSpPr/>
                  <p:nvPr userDrawn="1"/>
                </p:nvGrpSpPr>
                <p:grpSpPr>
                  <a:xfrm>
                    <a:off x="-3634047" y="735854"/>
                    <a:ext cx="88801" cy="72568"/>
                    <a:chOff x="-2091059" y="1395403"/>
                    <a:chExt cx="157316" cy="128558"/>
                  </a:xfrm>
                </p:grpSpPr>
                <p:sp>
                  <p:nvSpPr>
                    <p:cNvPr id="346" name="Rechthoek 345">
                      <a:extLst>
                        <a:ext uri="{FF2B5EF4-FFF2-40B4-BE49-F238E27FC236}">
                          <a16:creationId xmlns:a16="http://schemas.microsoft.com/office/drawing/2014/main" id="{E810A13C-CB59-41E5-AAE6-A9694674AC1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7" name="Pijl: punthaak 346">
                      <a:extLst>
                        <a:ext uri="{FF2B5EF4-FFF2-40B4-BE49-F238E27FC236}">
                          <a16:creationId xmlns:a16="http://schemas.microsoft.com/office/drawing/2014/main" id="{4CF68CD8-62E1-4CA6-9C67-6BE8C4F2D46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28" name="Groep 327">
                <a:extLst>
                  <a:ext uri="{FF2B5EF4-FFF2-40B4-BE49-F238E27FC236}">
                    <a16:creationId xmlns:a16="http://schemas.microsoft.com/office/drawing/2014/main" id="{9AA909C5-54E7-46BC-A597-F784805B88F5}"/>
                  </a:ext>
                </a:extLst>
              </p:cNvPr>
              <p:cNvGrpSpPr/>
              <p:nvPr userDrawn="1"/>
            </p:nvGrpSpPr>
            <p:grpSpPr>
              <a:xfrm>
                <a:off x="-2425037" y="781500"/>
                <a:ext cx="357690" cy="330595"/>
                <a:chOff x="-2721817" y="782525"/>
                <a:chExt cx="432805" cy="400021"/>
              </a:xfrm>
            </p:grpSpPr>
            <p:sp>
              <p:nvSpPr>
                <p:cNvPr id="331" name="Rechthoek 330">
                  <a:extLst>
                    <a:ext uri="{FF2B5EF4-FFF2-40B4-BE49-F238E27FC236}">
                      <a16:creationId xmlns:a16="http://schemas.microsoft.com/office/drawing/2014/main" id="{80F37C7F-3B4D-4E57-A574-6E7EBD7F021A}"/>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32" name="Groep 331">
                  <a:extLst>
                    <a:ext uri="{FF2B5EF4-FFF2-40B4-BE49-F238E27FC236}">
                      <a16:creationId xmlns:a16="http://schemas.microsoft.com/office/drawing/2014/main" id="{8E989B83-B27E-4278-B57B-5531F728A273}"/>
                    </a:ext>
                  </a:extLst>
                </p:cNvPr>
                <p:cNvGrpSpPr/>
                <p:nvPr userDrawn="1"/>
              </p:nvGrpSpPr>
              <p:grpSpPr>
                <a:xfrm>
                  <a:off x="-2652453" y="866772"/>
                  <a:ext cx="294076" cy="231526"/>
                  <a:chOff x="-3310843" y="700986"/>
                  <a:chExt cx="182598" cy="143759"/>
                </a:xfrm>
              </p:grpSpPr>
              <p:grpSp>
                <p:nvGrpSpPr>
                  <p:cNvPr id="333" name="Groep 332">
                    <a:extLst>
                      <a:ext uri="{FF2B5EF4-FFF2-40B4-BE49-F238E27FC236}">
                        <a16:creationId xmlns:a16="http://schemas.microsoft.com/office/drawing/2014/main" id="{B4065AB6-947E-467D-B84A-F317BC0DB69D}"/>
                      </a:ext>
                    </a:extLst>
                  </p:cNvPr>
                  <p:cNvGrpSpPr/>
                  <p:nvPr userDrawn="1"/>
                </p:nvGrpSpPr>
                <p:grpSpPr>
                  <a:xfrm>
                    <a:off x="-3310843" y="700986"/>
                    <a:ext cx="182598" cy="143759"/>
                    <a:chOff x="-3310843" y="700986"/>
                    <a:chExt cx="182598" cy="143759"/>
                  </a:xfrm>
                </p:grpSpPr>
                <p:cxnSp>
                  <p:nvCxnSpPr>
                    <p:cNvPr id="337" name="Rechte verbindingslijn 336">
                      <a:extLst>
                        <a:ext uri="{FF2B5EF4-FFF2-40B4-BE49-F238E27FC236}">
                          <a16:creationId xmlns:a16="http://schemas.microsoft.com/office/drawing/2014/main" id="{CFC659A7-ECDD-40C3-95E9-16EAE0714B3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392F7D99-9DE2-4036-8D93-131C29D50A8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7FDBD7BA-2FDB-46A7-AFF5-58D2982DDFD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40" name="Rechte verbindingslijn 339">
                      <a:extLst>
                        <a:ext uri="{FF2B5EF4-FFF2-40B4-BE49-F238E27FC236}">
                          <a16:creationId xmlns:a16="http://schemas.microsoft.com/office/drawing/2014/main" id="{5E14F89B-5245-4CE7-BCFF-8E8FF6C8173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41" name="Rechte verbindingslijn 340">
                      <a:extLst>
                        <a:ext uri="{FF2B5EF4-FFF2-40B4-BE49-F238E27FC236}">
                          <a16:creationId xmlns:a16="http://schemas.microsoft.com/office/drawing/2014/main" id="{A51E7049-AD05-490F-9BE0-12DCBF4EA12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34" name="Groep 333">
                    <a:extLst>
                      <a:ext uri="{FF2B5EF4-FFF2-40B4-BE49-F238E27FC236}">
                        <a16:creationId xmlns:a16="http://schemas.microsoft.com/office/drawing/2014/main" id="{E7B300D6-EE07-4533-98D7-2A1456762777}"/>
                      </a:ext>
                    </a:extLst>
                  </p:cNvPr>
                  <p:cNvGrpSpPr/>
                  <p:nvPr userDrawn="1"/>
                </p:nvGrpSpPr>
                <p:grpSpPr>
                  <a:xfrm flipH="1">
                    <a:off x="-3310774" y="735854"/>
                    <a:ext cx="88801" cy="72568"/>
                    <a:chOff x="-2091059" y="1395403"/>
                    <a:chExt cx="157316" cy="128558"/>
                  </a:xfrm>
                </p:grpSpPr>
                <p:sp>
                  <p:nvSpPr>
                    <p:cNvPr id="335" name="Rechthoek 334">
                      <a:extLst>
                        <a:ext uri="{FF2B5EF4-FFF2-40B4-BE49-F238E27FC236}">
                          <a16:creationId xmlns:a16="http://schemas.microsoft.com/office/drawing/2014/main" id="{8A780ACA-080E-4573-B1E7-61681E9E07B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6" name="Pijl: punthaak 335">
                      <a:extLst>
                        <a:ext uri="{FF2B5EF4-FFF2-40B4-BE49-F238E27FC236}">
                          <a16:creationId xmlns:a16="http://schemas.microsoft.com/office/drawing/2014/main" id="{24249853-FD18-4953-BFD0-B092FBF21CF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29" name="Rechthoek 328">
                <a:extLst>
                  <a:ext uri="{FF2B5EF4-FFF2-40B4-BE49-F238E27FC236}">
                    <a16:creationId xmlns:a16="http://schemas.microsoft.com/office/drawing/2014/main" id="{4B64C334-CC58-43AC-97E5-7E25DB4F37D7}"/>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30" name="Rechthoek 329">
                <a:extLst>
                  <a:ext uri="{FF2B5EF4-FFF2-40B4-BE49-F238E27FC236}">
                    <a16:creationId xmlns:a16="http://schemas.microsoft.com/office/drawing/2014/main" id="{069B0889-865D-4864-8994-6C8009AEA366}"/>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9" name="Rechte verbindingslijn 158">
              <a:extLst>
                <a:ext uri="{FF2B5EF4-FFF2-40B4-BE49-F238E27FC236}">
                  <a16:creationId xmlns:a16="http://schemas.microsoft.com/office/drawing/2014/main" id="{0951048B-4793-4E10-BE9F-9DE3C199C910}"/>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60" name="Rechthoek 159">
              <a:extLst>
                <a:ext uri="{FF2B5EF4-FFF2-40B4-BE49-F238E27FC236}">
                  <a16:creationId xmlns:a16="http://schemas.microsoft.com/office/drawing/2014/main" id="{F3AE3E0F-0C74-4E43-901E-E5218380D4B5}"/>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61" name="Rechthoek 160">
              <a:extLst>
                <a:ext uri="{FF2B5EF4-FFF2-40B4-BE49-F238E27FC236}">
                  <a16:creationId xmlns:a16="http://schemas.microsoft.com/office/drawing/2014/main" id="{56C275E2-28F4-4133-8184-62ED786C6A9C}"/>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62" name="Ovaal 161">
              <a:extLst>
                <a:ext uri="{FF2B5EF4-FFF2-40B4-BE49-F238E27FC236}">
                  <a16:creationId xmlns:a16="http://schemas.microsoft.com/office/drawing/2014/main" id="{711E3A32-A414-4469-884F-BBA13063FAB6}"/>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63" name="Ovaal 162">
              <a:extLst>
                <a:ext uri="{FF2B5EF4-FFF2-40B4-BE49-F238E27FC236}">
                  <a16:creationId xmlns:a16="http://schemas.microsoft.com/office/drawing/2014/main" id="{6D69144B-66BC-45FD-91A1-22CFF3D01023}"/>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4" name="Ovaal 163">
              <a:extLst>
                <a:ext uri="{FF2B5EF4-FFF2-40B4-BE49-F238E27FC236}">
                  <a16:creationId xmlns:a16="http://schemas.microsoft.com/office/drawing/2014/main" id="{FB1F033E-0159-4C17-8BD3-FA01764FF9D2}"/>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5" name="Ovaal 164">
              <a:extLst>
                <a:ext uri="{FF2B5EF4-FFF2-40B4-BE49-F238E27FC236}">
                  <a16:creationId xmlns:a16="http://schemas.microsoft.com/office/drawing/2014/main" id="{E8FF40F9-617E-4097-8BB8-A39EA29CD79D}"/>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6" name="Ovaal 165">
              <a:extLst>
                <a:ext uri="{FF2B5EF4-FFF2-40B4-BE49-F238E27FC236}">
                  <a16:creationId xmlns:a16="http://schemas.microsoft.com/office/drawing/2014/main" id="{754C8EF9-102E-42EA-85AE-2FD5AA4D4954}"/>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7" name="Ovaal 166">
              <a:extLst>
                <a:ext uri="{FF2B5EF4-FFF2-40B4-BE49-F238E27FC236}">
                  <a16:creationId xmlns:a16="http://schemas.microsoft.com/office/drawing/2014/main" id="{E5B0A07B-1D97-4229-9A4F-01514D3808FC}"/>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8" name="Ovaal 167">
              <a:extLst>
                <a:ext uri="{FF2B5EF4-FFF2-40B4-BE49-F238E27FC236}">
                  <a16:creationId xmlns:a16="http://schemas.microsoft.com/office/drawing/2014/main" id="{65CEC261-638B-48F1-9F60-71F271C2AE20}"/>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9" name="Ovaal 168">
              <a:extLst>
                <a:ext uri="{FF2B5EF4-FFF2-40B4-BE49-F238E27FC236}">
                  <a16:creationId xmlns:a16="http://schemas.microsoft.com/office/drawing/2014/main" id="{2A1016F3-99B7-49D1-ABCA-BDAEEC3E5F33}"/>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72" name="Ovaal 171">
              <a:extLst>
                <a:ext uri="{FF2B5EF4-FFF2-40B4-BE49-F238E27FC236}">
                  <a16:creationId xmlns:a16="http://schemas.microsoft.com/office/drawing/2014/main" id="{4B18DF79-A68F-4E4A-85DE-1F497F138CAA}"/>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3" name="Rechthoek 172">
              <a:extLst>
                <a:ext uri="{FF2B5EF4-FFF2-40B4-BE49-F238E27FC236}">
                  <a16:creationId xmlns:a16="http://schemas.microsoft.com/office/drawing/2014/main" id="{EA721B6A-269B-48D5-A1E7-536CFE488784}"/>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74" name="Rechthoek 173">
              <a:extLst>
                <a:ext uri="{FF2B5EF4-FFF2-40B4-BE49-F238E27FC236}">
                  <a16:creationId xmlns:a16="http://schemas.microsoft.com/office/drawing/2014/main" id="{5A9736B8-91A7-4F72-BD0B-C4179ABB1A06}"/>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75" name="Rechthoek 174">
              <a:extLst>
                <a:ext uri="{FF2B5EF4-FFF2-40B4-BE49-F238E27FC236}">
                  <a16:creationId xmlns:a16="http://schemas.microsoft.com/office/drawing/2014/main" id="{88A0D499-00F0-47D9-98EE-803560ED2696}"/>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76" name="Rechthoek 175">
              <a:extLst>
                <a:ext uri="{FF2B5EF4-FFF2-40B4-BE49-F238E27FC236}">
                  <a16:creationId xmlns:a16="http://schemas.microsoft.com/office/drawing/2014/main" id="{D10D51FE-A1DB-46C9-8770-AF299EEBC0FA}"/>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77" name="Rechthoek 176">
              <a:extLst>
                <a:ext uri="{FF2B5EF4-FFF2-40B4-BE49-F238E27FC236}">
                  <a16:creationId xmlns:a16="http://schemas.microsoft.com/office/drawing/2014/main" id="{66D93BE9-0A56-4103-8E5F-AF1B0AE8DE32}"/>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78" name="Rechthoek 177">
              <a:extLst>
                <a:ext uri="{FF2B5EF4-FFF2-40B4-BE49-F238E27FC236}">
                  <a16:creationId xmlns:a16="http://schemas.microsoft.com/office/drawing/2014/main" id="{8874AD4E-FABA-40B0-9490-57879CEA5673}"/>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36" name="Rechthoek 235">
              <a:extLst>
                <a:ext uri="{FF2B5EF4-FFF2-40B4-BE49-F238E27FC236}">
                  <a16:creationId xmlns:a16="http://schemas.microsoft.com/office/drawing/2014/main" id="{18EF090A-0ACD-425A-9810-043B7126143E}"/>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37" name="Rechthoek 236">
              <a:extLst>
                <a:ext uri="{FF2B5EF4-FFF2-40B4-BE49-F238E27FC236}">
                  <a16:creationId xmlns:a16="http://schemas.microsoft.com/office/drawing/2014/main" id="{ED06119E-08DC-4AEA-A3CC-0B883C872ADA}"/>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242" name="Tijdelijke aanduiding voor tekst 7">
            <a:extLst>
              <a:ext uri="{FF2B5EF4-FFF2-40B4-BE49-F238E27FC236}">
                <a16:creationId xmlns:a16="http://schemas.microsoft.com/office/drawing/2014/main" id="{695246A3-445C-4587-B3FC-0A72F01F2822}"/>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170111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eld rechts 2">
    <p:spTree>
      <p:nvGrpSpPr>
        <p:cNvPr id="1" name=""/>
        <p:cNvGrpSpPr/>
        <p:nvPr/>
      </p:nvGrpSpPr>
      <p:grpSpPr>
        <a:xfrm>
          <a:off x="0" y="0"/>
          <a:ext cx="0" cy="0"/>
          <a:chOff x="0" y="0"/>
          <a:chExt cx="0" cy="0"/>
        </a:xfrm>
      </p:grpSpPr>
      <p:grpSp>
        <p:nvGrpSpPr>
          <p:cNvPr id="179" name="INSTRUCTIES">
            <a:extLst>
              <a:ext uri="{FF2B5EF4-FFF2-40B4-BE49-F238E27FC236}">
                <a16:creationId xmlns:a16="http://schemas.microsoft.com/office/drawing/2014/main" id="{88B0BC04-ADA3-48BF-BE77-3A9188B29021}"/>
              </a:ext>
            </a:extLst>
          </p:cNvPr>
          <p:cNvGrpSpPr/>
          <p:nvPr userDrawn="1"/>
        </p:nvGrpSpPr>
        <p:grpSpPr>
          <a:xfrm>
            <a:off x="12395374" y="-718670"/>
            <a:ext cx="4140000" cy="6489275"/>
            <a:chOff x="12395374" y="-718670"/>
            <a:chExt cx="4140000" cy="6489275"/>
          </a:xfrm>
        </p:grpSpPr>
        <p:sp>
          <p:nvSpPr>
            <p:cNvPr id="180" name="Rechthoek: afgeronde hoeken 179">
              <a:extLst>
                <a:ext uri="{FF2B5EF4-FFF2-40B4-BE49-F238E27FC236}">
                  <a16:creationId xmlns:a16="http://schemas.microsoft.com/office/drawing/2014/main" id="{13B2FF00-F574-4F51-9C51-6080C8715A9E}"/>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81" name="Rechthoek: afgeronde hoeken 180">
              <a:extLst>
                <a:ext uri="{FF2B5EF4-FFF2-40B4-BE49-F238E27FC236}">
                  <a16:creationId xmlns:a16="http://schemas.microsoft.com/office/drawing/2014/main" id="{6C24B08F-07F8-4A48-8AAA-854FCB0B6F3C}"/>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82" name="Ovaal 181">
              <a:extLst>
                <a:ext uri="{FF2B5EF4-FFF2-40B4-BE49-F238E27FC236}">
                  <a16:creationId xmlns:a16="http://schemas.microsoft.com/office/drawing/2014/main" id="{F0DCB07A-AFCA-4D74-AB0F-B316111744C5}"/>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3" name="Rechte verbindingslijn 182">
              <a:extLst>
                <a:ext uri="{FF2B5EF4-FFF2-40B4-BE49-F238E27FC236}">
                  <a16:creationId xmlns:a16="http://schemas.microsoft.com/office/drawing/2014/main" id="{2E6F772D-6F4A-43D1-90BF-A840DE6F91FE}"/>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84" name="Rechthoek 183">
              <a:extLst>
                <a:ext uri="{FF2B5EF4-FFF2-40B4-BE49-F238E27FC236}">
                  <a16:creationId xmlns:a16="http://schemas.microsoft.com/office/drawing/2014/main" id="{39AD63CD-3F6F-4D3F-8CA2-C97BDC9A2DB7}"/>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5" name="Ovaal 184">
              <a:extLst>
                <a:ext uri="{FF2B5EF4-FFF2-40B4-BE49-F238E27FC236}">
                  <a16:creationId xmlns:a16="http://schemas.microsoft.com/office/drawing/2014/main" id="{658E26A1-5AD1-40D3-8A31-AEE8C7884871}"/>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6" name="Rechthoek 185">
              <a:extLst>
                <a:ext uri="{FF2B5EF4-FFF2-40B4-BE49-F238E27FC236}">
                  <a16:creationId xmlns:a16="http://schemas.microsoft.com/office/drawing/2014/main" id="{8FCF3394-C8EA-46D2-BA67-81ED41109ADB}"/>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7" name="Ovaal 186">
              <a:extLst>
                <a:ext uri="{FF2B5EF4-FFF2-40B4-BE49-F238E27FC236}">
                  <a16:creationId xmlns:a16="http://schemas.microsoft.com/office/drawing/2014/main" id="{112BC7BA-4D03-40E7-9FC4-841B3191C70C}"/>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8" name="Rechthoek 187">
              <a:extLst>
                <a:ext uri="{FF2B5EF4-FFF2-40B4-BE49-F238E27FC236}">
                  <a16:creationId xmlns:a16="http://schemas.microsoft.com/office/drawing/2014/main" id="{39DF5324-FA2A-4A56-8B13-2F2EEC601705}"/>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89" name="Rechte verbindingslijn 188">
              <a:extLst>
                <a:ext uri="{FF2B5EF4-FFF2-40B4-BE49-F238E27FC236}">
                  <a16:creationId xmlns:a16="http://schemas.microsoft.com/office/drawing/2014/main" id="{D2309B7A-7062-4D1B-B6DF-B9BF005D76A5}"/>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90" name="Groep 189">
              <a:extLst>
                <a:ext uri="{FF2B5EF4-FFF2-40B4-BE49-F238E27FC236}">
                  <a16:creationId xmlns:a16="http://schemas.microsoft.com/office/drawing/2014/main" id="{991FB35A-33BD-49FD-A2E6-EE13301E5F1A}"/>
                </a:ext>
              </a:extLst>
            </p:cNvPr>
            <p:cNvGrpSpPr/>
            <p:nvPr userDrawn="1"/>
          </p:nvGrpSpPr>
          <p:grpSpPr>
            <a:xfrm>
              <a:off x="12916952" y="1996210"/>
              <a:ext cx="825930" cy="209550"/>
              <a:chOff x="13504624" y="2482850"/>
              <a:chExt cx="825500" cy="209550"/>
            </a:xfrm>
          </p:grpSpPr>
          <p:sp>
            <p:nvSpPr>
              <p:cNvPr id="233" name="Rechthoek 232">
                <a:extLst>
                  <a:ext uri="{FF2B5EF4-FFF2-40B4-BE49-F238E27FC236}">
                    <a16:creationId xmlns:a16="http://schemas.microsoft.com/office/drawing/2014/main" id="{74D6FFFC-1E0E-4186-9594-CB942BC72BA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34" name="Rechte verbindingslijn 233">
                <a:extLst>
                  <a:ext uri="{FF2B5EF4-FFF2-40B4-BE49-F238E27FC236}">
                    <a16:creationId xmlns:a16="http://schemas.microsoft.com/office/drawing/2014/main" id="{2FA21583-5E60-4E54-BA85-6D2D8C09537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20A5C48B-AC14-4D8C-A968-E70DD51987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1" name="Groep 190">
              <a:extLst>
                <a:ext uri="{FF2B5EF4-FFF2-40B4-BE49-F238E27FC236}">
                  <a16:creationId xmlns:a16="http://schemas.microsoft.com/office/drawing/2014/main" id="{B623F7D5-9B6E-4D00-9F39-81FCFBDE7F1D}"/>
                </a:ext>
              </a:extLst>
            </p:cNvPr>
            <p:cNvGrpSpPr/>
            <p:nvPr userDrawn="1"/>
          </p:nvGrpSpPr>
          <p:grpSpPr>
            <a:xfrm>
              <a:off x="12861978" y="3626002"/>
              <a:ext cx="514552" cy="612918"/>
              <a:chOff x="12682980" y="3403241"/>
              <a:chExt cx="622284" cy="741632"/>
            </a:xfrm>
          </p:grpSpPr>
          <p:grpSp>
            <p:nvGrpSpPr>
              <p:cNvPr id="217" name="Groep 216">
                <a:extLst>
                  <a:ext uri="{FF2B5EF4-FFF2-40B4-BE49-F238E27FC236}">
                    <a16:creationId xmlns:a16="http://schemas.microsoft.com/office/drawing/2014/main" id="{78156A89-DA23-4048-B460-01785D077EE0}"/>
                  </a:ext>
                </a:extLst>
              </p:cNvPr>
              <p:cNvGrpSpPr/>
              <p:nvPr userDrawn="1"/>
            </p:nvGrpSpPr>
            <p:grpSpPr>
              <a:xfrm>
                <a:off x="12771568" y="3403241"/>
                <a:ext cx="467138" cy="448489"/>
                <a:chOff x="12782195" y="3403241"/>
                <a:chExt cx="467138" cy="448489"/>
              </a:xfrm>
            </p:grpSpPr>
            <p:grpSp>
              <p:nvGrpSpPr>
                <p:cNvPr id="220" name="Groep 219">
                  <a:extLst>
                    <a:ext uri="{FF2B5EF4-FFF2-40B4-BE49-F238E27FC236}">
                      <a16:creationId xmlns:a16="http://schemas.microsoft.com/office/drawing/2014/main" id="{6D05B0C6-C79D-4EE2-AFC3-569DC27DE362}"/>
                    </a:ext>
                  </a:extLst>
                </p:cNvPr>
                <p:cNvGrpSpPr/>
                <p:nvPr userDrawn="1"/>
              </p:nvGrpSpPr>
              <p:grpSpPr>
                <a:xfrm>
                  <a:off x="12782195" y="3403241"/>
                  <a:ext cx="412967" cy="393907"/>
                  <a:chOff x="13554906" y="3320109"/>
                  <a:chExt cx="443906" cy="423419"/>
                </a:xfrm>
              </p:grpSpPr>
              <p:grpSp>
                <p:nvGrpSpPr>
                  <p:cNvPr id="227" name="Groep 226">
                    <a:extLst>
                      <a:ext uri="{FF2B5EF4-FFF2-40B4-BE49-F238E27FC236}">
                        <a16:creationId xmlns:a16="http://schemas.microsoft.com/office/drawing/2014/main" id="{8B5AE762-B3EF-4052-975F-CB035B750E02}"/>
                      </a:ext>
                    </a:extLst>
                  </p:cNvPr>
                  <p:cNvGrpSpPr/>
                  <p:nvPr userDrawn="1"/>
                </p:nvGrpSpPr>
                <p:grpSpPr>
                  <a:xfrm>
                    <a:off x="13554906" y="3320109"/>
                    <a:ext cx="443906" cy="423419"/>
                    <a:chOff x="12909684" y="1276143"/>
                    <a:chExt cx="443906" cy="423419"/>
                  </a:xfrm>
                </p:grpSpPr>
                <p:sp>
                  <p:nvSpPr>
                    <p:cNvPr id="230" name="Rechthoek 229">
                      <a:extLst>
                        <a:ext uri="{FF2B5EF4-FFF2-40B4-BE49-F238E27FC236}">
                          <a16:creationId xmlns:a16="http://schemas.microsoft.com/office/drawing/2014/main" id="{579E54B1-BFFA-479B-BA58-E2C32A470CA9}"/>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1" name="Rechthoek 230">
                      <a:extLst>
                        <a:ext uri="{FF2B5EF4-FFF2-40B4-BE49-F238E27FC236}">
                          <a16:creationId xmlns:a16="http://schemas.microsoft.com/office/drawing/2014/main" id="{9B146490-5D9C-4048-B128-B4E57434D7D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2" name="Ovaal 231">
                      <a:extLst>
                        <a:ext uri="{FF2B5EF4-FFF2-40B4-BE49-F238E27FC236}">
                          <a16:creationId xmlns:a16="http://schemas.microsoft.com/office/drawing/2014/main" id="{7608A728-DAC8-4AC5-A64E-69D483B29D2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228" name="Afbeelding 227">
                    <a:extLst>
                      <a:ext uri="{FF2B5EF4-FFF2-40B4-BE49-F238E27FC236}">
                        <a16:creationId xmlns:a16="http://schemas.microsoft.com/office/drawing/2014/main" id="{D7A64ED8-00F4-4B0A-A383-331950DE449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29" name="Afbeelding 228">
                    <a:extLst>
                      <a:ext uri="{FF2B5EF4-FFF2-40B4-BE49-F238E27FC236}">
                        <a16:creationId xmlns:a16="http://schemas.microsoft.com/office/drawing/2014/main" id="{2192AEDF-C0B0-42B6-9FAA-F74742340AE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221" name="Groep 220">
                  <a:extLst>
                    <a:ext uri="{FF2B5EF4-FFF2-40B4-BE49-F238E27FC236}">
                      <a16:creationId xmlns:a16="http://schemas.microsoft.com/office/drawing/2014/main" id="{13D51D84-8FB3-4784-93FF-104E3893479F}"/>
                    </a:ext>
                  </a:extLst>
                </p:cNvPr>
                <p:cNvGrpSpPr/>
                <p:nvPr userDrawn="1"/>
              </p:nvGrpSpPr>
              <p:grpSpPr>
                <a:xfrm>
                  <a:off x="13103513" y="3705268"/>
                  <a:ext cx="145820" cy="146462"/>
                  <a:chOff x="13096169" y="3602278"/>
                  <a:chExt cx="145820" cy="146462"/>
                </a:xfrm>
              </p:grpSpPr>
              <p:sp>
                <p:nvSpPr>
                  <p:cNvPr id="225" name="Rechthoek 224">
                    <a:extLst>
                      <a:ext uri="{FF2B5EF4-FFF2-40B4-BE49-F238E27FC236}">
                        <a16:creationId xmlns:a16="http://schemas.microsoft.com/office/drawing/2014/main" id="{1C1924C1-2059-4D49-83AE-139386D448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6" name="Rechthoek 225">
                    <a:extLst>
                      <a:ext uri="{FF2B5EF4-FFF2-40B4-BE49-F238E27FC236}">
                        <a16:creationId xmlns:a16="http://schemas.microsoft.com/office/drawing/2014/main" id="{F0CBBE86-9309-481D-AB36-568534000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22" name="Groep 221">
                  <a:extLst>
                    <a:ext uri="{FF2B5EF4-FFF2-40B4-BE49-F238E27FC236}">
                      <a16:creationId xmlns:a16="http://schemas.microsoft.com/office/drawing/2014/main" id="{AEF92C0D-C0BD-434A-9E62-AFB3DB17AFC9}"/>
                    </a:ext>
                  </a:extLst>
                </p:cNvPr>
                <p:cNvGrpSpPr/>
                <p:nvPr userDrawn="1"/>
              </p:nvGrpSpPr>
              <p:grpSpPr>
                <a:xfrm rot="10800000">
                  <a:off x="13061402" y="3665637"/>
                  <a:ext cx="145820" cy="146462"/>
                  <a:chOff x="13096169" y="3602278"/>
                  <a:chExt cx="145820" cy="146462"/>
                </a:xfrm>
              </p:grpSpPr>
              <p:sp>
                <p:nvSpPr>
                  <p:cNvPr id="223" name="Rechthoek 222">
                    <a:extLst>
                      <a:ext uri="{FF2B5EF4-FFF2-40B4-BE49-F238E27FC236}">
                        <a16:creationId xmlns:a16="http://schemas.microsoft.com/office/drawing/2014/main" id="{8A7132EF-54A4-4DB4-8275-87B66CB6B95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Rechthoek 223">
                    <a:extLst>
                      <a:ext uri="{FF2B5EF4-FFF2-40B4-BE49-F238E27FC236}">
                        <a16:creationId xmlns:a16="http://schemas.microsoft.com/office/drawing/2014/main" id="{94331257-277F-436A-8FA0-7960B8D6303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218" name="Rechthoek 217">
                <a:extLst>
                  <a:ext uri="{FF2B5EF4-FFF2-40B4-BE49-F238E27FC236}">
                    <a16:creationId xmlns:a16="http://schemas.microsoft.com/office/drawing/2014/main" id="{A9F28674-72F2-42F6-A7AF-A980F4BEE358}"/>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219" name="Gelijkbenige driehoek 218">
                <a:extLst>
                  <a:ext uri="{FF2B5EF4-FFF2-40B4-BE49-F238E27FC236}">
                    <a16:creationId xmlns:a16="http://schemas.microsoft.com/office/drawing/2014/main" id="{92642AFD-D0E7-4BFE-82A8-977E3160C35E}"/>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2" name="Groep 191">
              <a:extLst>
                <a:ext uri="{FF2B5EF4-FFF2-40B4-BE49-F238E27FC236}">
                  <a16:creationId xmlns:a16="http://schemas.microsoft.com/office/drawing/2014/main" id="{6BB42A91-F7C1-40DC-B128-CBEBB0E939E9}"/>
                </a:ext>
              </a:extLst>
            </p:cNvPr>
            <p:cNvGrpSpPr/>
            <p:nvPr userDrawn="1"/>
          </p:nvGrpSpPr>
          <p:grpSpPr>
            <a:xfrm>
              <a:off x="12916952" y="938392"/>
              <a:ext cx="294943" cy="318834"/>
              <a:chOff x="14466489" y="1001522"/>
              <a:chExt cx="290627" cy="314333"/>
            </a:xfrm>
          </p:grpSpPr>
          <p:sp>
            <p:nvSpPr>
              <p:cNvPr id="211" name="Rechthoek 210">
                <a:extLst>
                  <a:ext uri="{FF2B5EF4-FFF2-40B4-BE49-F238E27FC236}">
                    <a16:creationId xmlns:a16="http://schemas.microsoft.com/office/drawing/2014/main" id="{A4715453-169B-4130-853C-3D0F5B5513C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12" name="Ovaal 211">
                <a:extLst>
                  <a:ext uri="{FF2B5EF4-FFF2-40B4-BE49-F238E27FC236}">
                    <a16:creationId xmlns:a16="http://schemas.microsoft.com/office/drawing/2014/main" id="{BC50C439-7F59-42D4-9DC7-2E804763C34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3" name="Vrije vorm: vorm 212">
                <a:extLst>
                  <a:ext uri="{FF2B5EF4-FFF2-40B4-BE49-F238E27FC236}">
                    <a16:creationId xmlns:a16="http://schemas.microsoft.com/office/drawing/2014/main" id="{2CC4F23F-2D47-439A-A2F9-1534BBF5091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Rechthoek: afgeronde hoeken 213">
                <a:extLst>
                  <a:ext uri="{FF2B5EF4-FFF2-40B4-BE49-F238E27FC236}">
                    <a16:creationId xmlns:a16="http://schemas.microsoft.com/office/drawing/2014/main" id="{338D2004-75AF-4E68-9717-C240258BB7F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215" name="Rechte verbindingslijn 214">
                <a:extLst>
                  <a:ext uri="{FF2B5EF4-FFF2-40B4-BE49-F238E27FC236}">
                    <a16:creationId xmlns:a16="http://schemas.microsoft.com/office/drawing/2014/main" id="{6B5C84C4-E22B-47B1-A482-0CFD325EA82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6" name="Rechte verbindingslijn 215">
                <a:extLst>
                  <a:ext uri="{FF2B5EF4-FFF2-40B4-BE49-F238E27FC236}">
                    <a16:creationId xmlns:a16="http://schemas.microsoft.com/office/drawing/2014/main" id="{85AF0A6B-7931-435B-83CA-1E14091A34F7}"/>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3" name="Ovaal 192">
              <a:extLst>
                <a:ext uri="{FF2B5EF4-FFF2-40B4-BE49-F238E27FC236}">
                  <a16:creationId xmlns:a16="http://schemas.microsoft.com/office/drawing/2014/main" id="{4B7B5BD5-AB68-4ADF-A98C-55173ED2C3B9}"/>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94" name="Rechthoek 193">
              <a:extLst>
                <a:ext uri="{FF2B5EF4-FFF2-40B4-BE49-F238E27FC236}">
                  <a16:creationId xmlns:a16="http://schemas.microsoft.com/office/drawing/2014/main" id="{75CA4401-0FA6-4418-B2E1-385C54CA1B81}"/>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95" name="Rechte verbindingslijn 194">
              <a:extLst>
                <a:ext uri="{FF2B5EF4-FFF2-40B4-BE49-F238E27FC236}">
                  <a16:creationId xmlns:a16="http://schemas.microsoft.com/office/drawing/2014/main" id="{A47110C4-D014-4C12-BCFE-18435E95B057}"/>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96" name="Groep 195">
              <a:extLst>
                <a:ext uri="{FF2B5EF4-FFF2-40B4-BE49-F238E27FC236}">
                  <a16:creationId xmlns:a16="http://schemas.microsoft.com/office/drawing/2014/main" id="{33B08E07-EEF2-44DF-9273-56715A0249C5}"/>
                </a:ext>
              </a:extLst>
            </p:cNvPr>
            <p:cNvGrpSpPr/>
            <p:nvPr userDrawn="1"/>
          </p:nvGrpSpPr>
          <p:grpSpPr>
            <a:xfrm>
              <a:off x="12904732" y="4945834"/>
              <a:ext cx="1499406" cy="678267"/>
              <a:chOff x="12757283" y="3120781"/>
              <a:chExt cx="1499406" cy="678267"/>
            </a:xfrm>
          </p:grpSpPr>
          <p:sp>
            <p:nvSpPr>
              <p:cNvPr id="197" name="Rechthoek 196">
                <a:extLst>
                  <a:ext uri="{FF2B5EF4-FFF2-40B4-BE49-F238E27FC236}">
                    <a16:creationId xmlns:a16="http://schemas.microsoft.com/office/drawing/2014/main" id="{F5C894FE-2DFF-4552-B30C-24958BF2B9B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98" name="Rechthoek 197">
                <a:extLst>
                  <a:ext uri="{FF2B5EF4-FFF2-40B4-BE49-F238E27FC236}">
                    <a16:creationId xmlns:a16="http://schemas.microsoft.com/office/drawing/2014/main" id="{1A5C62E5-CD98-4217-A88A-E80AB6D21E4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9" name="Tekstvak 198">
                <a:extLst>
                  <a:ext uri="{FF2B5EF4-FFF2-40B4-BE49-F238E27FC236}">
                    <a16:creationId xmlns:a16="http://schemas.microsoft.com/office/drawing/2014/main" id="{0F5CF689-04B0-4742-9967-C4D133DB2540}"/>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200" name="Tekstvak 199">
                <a:extLst>
                  <a:ext uri="{FF2B5EF4-FFF2-40B4-BE49-F238E27FC236}">
                    <a16:creationId xmlns:a16="http://schemas.microsoft.com/office/drawing/2014/main" id="{C3CF175F-F65B-4F2F-93F3-9F092502E5BE}"/>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201" name="Picture 3">
                <a:extLst>
                  <a:ext uri="{FF2B5EF4-FFF2-40B4-BE49-F238E27FC236}">
                    <a16:creationId xmlns:a16="http://schemas.microsoft.com/office/drawing/2014/main" id="{718596E7-05E8-47FB-B838-2ABB439E71BB}"/>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2" name="Gelijkbenige driehoek 201">
                <a:extLst>
                  <a:ext uri="{FF2B5EF4-FFF2-40B4-BE49-F238E27FC236}">
                    <a16:creationId xmlns:a16="http://schemas.microsoft.com/office/drawing/2014/main" id="{2F5936A5-5BBD-45E5-B26E-36FE33A6470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03" name="Groep 202">
                <a:extLst>
                  <a:ext uri="{FF2B5EF4-FFF2-40B4-BE49-F238E27FC236}">
                    <a16:creationId xmlns:a16="http://schemas.microsoft.com/office/drawing/2014/main" id="{A54D46A1-3AB9-4F94-BE92-C9B487F9F426}"/>
                  </a:ext>
                </a:extLst>
              </p:cNvPr>
              <p:cNvGrpSpPr/>
              <p:nvPr userDrawn="1"/>
            </p:nvGrpSpPr>
            <p:grpSpPr>
              <a:xfrm>
                <a:off x="12822311" y="3178534"/>
                <a:ext cx="182309" cy="163794"/>
                <a:chOff x="12832541" y="3162395"/>
                <a:chExt cx="219532" cy="197236"/>
              </a:xfrm>
            </p:grpSpPr>
            <p:sp>
              <p:nvSpPr>
                <p:cNvPr id="208" name="Rechthoek 207">
                  <a:extLst>
                    <a:ext uri="{FF2B5EF4-FFF2-40B4-BE49-F238E27FC236}">
                      <a16:creationId xmlns:a16="http://schemas.microsoft.com/office/drawing/2014/main" id="{FA199DD0-2A3F-43E3-AB8C-4A8E7A8392F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9" name="Rechthoek 208">
                  <a:extLst>
                    <a:ext uri="{FF2B5EF4-FFF2-40B4-BE49-F238E27FC236}">
                      <a16:creationId xmlns:a16="http://schemas.microsoft.com/office/drawing/2014/main" id="{D5233825-09B0-4FF8-A121-41893770590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10" name="Rechthoek 209">
                  <a:extLst>
                    <a:ext uri="{FF2B5EF4-FFF2-40B4-BE49-F238E27FC236}">
                      <a16:creationId xmlns:a16="http://schemas.microsoft.com/office/drawing/2014/main" id="{81510789-DB58-457A-910D-8DB899E0289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204" name="Groep 203">
                <a:extLst>
                  <a:ext uri="{FF2B5EF4-FFF2-40B4-BE49-F238E27FC236}">
                    <a16:creationId xmlns:a16="http://schemas.microsoft.com/office/drawing/2014/main" id="{BB6A5BFC-D3E1-40C1-9E82-D27B09C171D6}"/>
                  </a:ext>
                </a:extLst>
              </p:cNvPr>
              <p:cNvGrpSpPr/>
              <p:nvPr userDrawn="1"/>
            </p:nvGrpSpPr>
            <p:grpSpPr>
              <a:xfrm>
                <a:off x="12822311" y="3480352"/>
                <a:ext cx="182309" cy="163794"/>
                <a:chOff x="12832541" y="3162395"/>
                <a:chExt cx="219532" cy="197236"/>
              </a:xfrm>
            </p:grpSpPr>
            <p:sp>
              <p:nvSpPr>
                <p:cNvPr id="205" name="Rechthoek 204">
                  <a:extLst>
                    <a:ext uri="{FF2B5EF4-FFF2-40B4-BE49-F238E27FC236}">
                      <a16:creationId xmlns:a16="http://schemas.microsoft.com/office/drawing/2014/main" id="{52B270B2-BA04-4A07-8D33-4D056CA6DC3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6" name="Rechthoek 205">
                  <a:extLst>
                    <a:ext uri="{FF2B5EF4-FFF2-40B4-BE49-F238E27FC236}">
                      <a16:creationId xmlns:a16="http://schemas.microsoft.com/office/drawing/2014/main" id="{45CF9599-E4BB-4D44-8CCC-495D384956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7" name="Rechthoek 206">
                  <a:extLst>
                    <a:ext uri="{FF2B5EF4-FFF2-40B4-BE49-F238E27FC236}">
                      <a16:creationId xmlns:a16="http://schemas.microsoft.com/office/drawing/2014/main" id="{25F07709-6C26-487E-8DD4-7B66E00AC0F4}"/>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2" name="Tijdelijke aanduiding voor afbeelding 11">
            <a:extLst>
              <a:ext uri="{FF2B5EF4-FFF2-40B4-BE49-F238E27FC236}">
                <a16:creationId xmlns:a16="http://schemas.microsoft.com/office/drawing/2014/main" id="{1B429446-5CC8-4947-8A4E-5CD6DD60B6B3}"/>
              </a:ext>
            </a:extLst>
          </p:cNvPr>
          <p:cNvSpPr>
            <a:spLocks noGrp="1"/>
          </p:cNvSpPr>
          <p:nvPr>
            <p:ph type="pic" idx="13"/>
          </p:nvPr>
        </p:nvSpPr>
        <p:spPr>
          <a:xfrm>
            <a:off x="6166331" y="0"/>
            <a:ext cx="6096000" cy="67536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4536000" cy="4624586"/>
          </a:xfrm>
        </p:spPr>
        <p:txBody>
          <a:bodyPr vert="horz"/>
          <a:lstStyle>
            <a:lvl1pPr>
              <a:defRPr/>
            </a:lvl1pPr>
            <a:lvl2pPr>
              <a:defRPr/>
            </a:lvl2pPr>
            <a:lvl3pPr>
              <a:defRPr/>
            </a:lvl3pPr>
            <a:lvl4pPr marL="446088" indent="0">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BB2BE399-2BC4-45F1-93F6-78F381EE6221}"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16" name="Tijdelijke aanduiding voor tekst 6">
            <a:extLst>
              <a:ext uri="{FF2B5EF4-FFF2-40B4-BE49-F238E27FC236}">
                <a16:creationId xmlns:a16="http://schemas.microsoft.com/office/drawing/2014/main" id="{63420FDD-21E9-43C0-9B07-1776262B2C4F}"/>
              </a:ext>
            </a:extLst>
          </p:cNvPr>
          <p:cNvSpPr>
            <a:spLocks noGrp="1"/>
          </p:cNvSpPr>
          <p:nvPr>
            <p:ph type="body" sz="quarter" idx="19" hasCustomPrompt="1"/>
          </p:nvPr>
        </p:nvSpPr>
        <p:spPr>
          <a:xfrm rot="5400000">
            <a:off x="7384498"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1" name="Tijdelijke aanduiding voor tekst 6">
            <a:extLst>
              <a:ext uri="{FF2B5EF4-FFF2-40B4-BE49-F238E27FC236}">
                <a16:creationId xmlns:a16="http://schemas.microsoft.com/office/drawing/2014/main" id="{8DB64399-7F62-4C64-A154-EEAB2ABCBFA5}"/>
              </a:ext>
            </a:extLst>
          </p:cNvPr>
          <p:cNvSpPr>
            <a:spLocks noGrp="1"/>
          </p:cNvSpPr>
          <p:nvPr>
            <p:ph type="body" sz="quarter" idx="21" hasCustomPrompt="1"/>
          </p:nvPr>
        </p:nvSpPr>
        <p:spPr>
          <a:xfrm rot="18000000">
            <a:off x="7736555"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 name="Tijdelijke aanduiding voor tekst 18">
            <a:extLst>
              <a:ext uri="{FF2B5EF4-FFF2-40B4-BE49-F238E27FC236}">
                <a16:creationId xmlns:a16="http://schemas.microsoft.com/office/drawing/2014/main" id="{EF099BC5-9087-4511-8DF1-F55C45E382BF}"/>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8" name="Tijdelijke aanduiding voor tekst 17">
            <a:extLst>
              <a:ext uri="{FF2B5EF4-FFF2-40B4-BE49-F238E27FC236}">
                <a16:creationId xmlns:a16="http://schemas.microsoft.com/office/drawing/2014/main" id="{751071C6-361E-4182-847C-321AAE06D7BF}"/>
              </a:ext>
            </a:extLst>
          </p:cNvPr>
          <p:cNvSpPr>
            <a:spLocks noGrp="1"/>
          </p:cNvSpPr>
          <p:nvPr>
            <p:ph type="body" sz="quarter" idx="15" hasCustomPrompt="1"/>
          </p:nvPr>
        </p:nvSpPr>
        <p:spPr>
          <a:xfrm rot="18000000">
            <a:off x="7931721" y="2358515"/>
            <a:ext cx="813535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4" name="Tijdelijke aanduiding voor tekst 6">
            <a:extLst>
              <a:ext uri="{FF2B5EF4-FFF2-40B4-BE49-F238E27FC236}">
                <a16:creationId xmlns:a16="http://schemas.microsoft.com/office/drawing/2014/main" id="{0E484A3E-A288-407E-9A4A-83E74D2CB3F5}"/>
              </a:ext>
            </a:extLst>
          </p:cNvPr>
          <p:cNvSpPr>
            <a:spLocks noGrp="1"/>
          </p:cNvSpPr>
          <p:nvPr>
            <p:ph type="body" sz="quarter" idx="17" hasCustomPrompt="1"/>
          </p:nvPr>
        </p:nvSpPr>
        <p:spPr>
          <a:xfrm rot="18000000">
            <a:off x="10454953" y="-1559423"/>
            <a:ext cx="1494825" cy="349497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171" name="Rechthoek 170">
            <a:extLst>
              <a:ext uri="{FF2B5EF4-FFF2-40B4-BE49-F238E27FC236}">
                <a16:creationId xmlns:a16="http://schemas.microsoft.com/office/drawing/2014/main" id="{AAA0DBC6-E661-48CC-BBD4-2D75D1759BF1}"/>
              </a:ext>
            </a:extLst>
          </p:cNvPr>
          <p:cNvSpPr/>
          <p:nvPr userDrawn="1"/>
        </p:nvSpPr>
        <p:spPr>
          <a:xfrm>
            <a:off x="0" y="-399601"/>
            <a:ext cx="720000" cy="360000"/>
          </a:xfrm>
          <a:prstGeom prst="rect">
            <a:avLst/>
          </a:prstGeom>
        </p:spPr>
        <p:txBody>
          <a:bodyPr wrap="none" lIns="0" tIns="0" rIns="0" bIns="0">
            <a:noAutofit/>
          </a:bodyPr>
          <a:lstStyle/>
          <a:p>
            <a:r>
              <a:rPr lang="nl-NL"/>
              <a:t>Tekst en beeld A2</a:t>
            </a:r>
          </a:p>
        </p:txBody>
      </p:sp>
      <p:sp>
        <p:nvSpPr>
          <p:cNvPr id="241" name="Tijdelijke aanduiding voor tekst 6">
            <a:extLst>
              <a:ext uri="{FF2B5EF4-FFF2-40B4-BE49-F238E27FC236}">
                <a16:creationId xmlns:a16="http://schemas.microsoft.com/office/drawing/2014/main" id="{A0DBE1AC-ED14-4650-9D98-CA6F59D1B584}"/>
              </a:ext>
            </a:extLst>
          </p:cNvPr>
          <p:cNvSpPr>
            <a:spLocks noGrp="1"/>
          </p:cNvSpPr>
          <p:nvPr>
            <p:ph type="body" sz="quarter" idx="22" hasCustomPrompt="1"/>
          </p:nvPr>
        </p:nvSpPr>
        <p:spPr>
          <a:xfrm>
            <a:off x="5556000" y="6538312"/>
            <a:ext cx="1080000" cy="21600"/>
          </a:xfrm>
          <a:prstGeom prst="roundRect">
            <a:avLst>
              <a:gd name="adj" fmla="val 50000"/>
            </a:avLst>
          </a:prstGeom>
          <a:gradFill flip="none" rotWithShape="1">
            <a:gsLst>
              <a:gs pos="50000">
                <a:schemeClr val="bg2"/>
              </a:gs>
              <a:gs pos="50000">
                <a:schemeClr val="bg1"/>
              </a:gs>
            </a:gsLst>
            <a:lin ang="0" scaled="1"/>
            <a:tileRect/>
          </a:gradFill>
        </p:spPr>
        <p:txBody>
          <a:bodyPr wrap="none" anchor="ctr"/>
          <a:lstStyle>
            <a:lvl1pPr marL="0" indent="0" algn="ctr">
              <a:buNone/>
              <a:defRPr sz="800"/>
            </a:lvl1pPr>
          </a:lstStyle>
          <a:p>
            <a:pPr lvl="0"/>
            <a:r>
              <a:rPr lang="nl-NL"/>
              <a:t>UI</a:t>
            </a:r>
          </a:p>
        </p:txBody>
      </p:sp>
      <p:sp>
        <p:nvSpPr>
          <p:cNvPr id="245" name="Tijdelijke aanduiding voor tekst 6">
            <a:extLst>
              <a:ext uri="{FF2B5EF4-FFF2-40B4-BE49-F238E27FC236}">
                <a16:creationId xmlns:a16="http://schemas.microsoft.com/office/drawing/2014/main" id="{98B9C49A-062C-43DF-A7CD-88B8E663E198}"/>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6" name="Tijdelijke aanduiding voor tekst 6">
            <a:extLst>
              <a:ext uri="{FF2B5EF4-FFF2-40B4-BE49-F238E27FC236}">
                <a16:creationId xmlns:a16="http://schemas.microsoft.com/office/drawing/2014/main" id="{82BB4E8A-FB35-41B7-A03D-9BCA7C5D89CA}"/>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47" name="Tijdelijke aanduiding voor tekst 6">
            <a:extLst>
              <a:ext uri="{FF2B5EF4-FFF2-40B4-BE49-F238E27FC236}">
                <a16:creationId xmlns:a16="http://schemas.microsoft.com/office/drawing/2014/main" id="{3D37E65E-735D-4F35-B5B2-1FB32122934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70" name="Tijdelijke aanduiding voor tekst 82">
            <a:extLst>
              <a:ext uri="{FF2B5EF4-FFF2-40B4-BE49-F238E27FC236}">
                <a16:creationId xmlns:a16="http://schemas.microsoft.com/office/drawing/2014/main" id="{EEB39525-2667-40ED-9AC5-D570E8D88BC2}"/>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17" name="Tijdelijke aanduiding voor tekst 6">
            <a:extLst>
              <a:ext uri="{FF2B5EF4-FFF2-40B4-BE49-F238E27FC236}">
                <a16:creationId xmlns:a16="http://schemas.microsoft.com/office/drawing/2014/main" id="{4C3D947D-D742-4EB8-88DE-90D97092A1C4}"/>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54" name="TEKSTINSTRUCTIES">
            <a:extLst>
              <a:ext uri="{FF2B5EF4-FFF2-40B4-BE49-F238E27FC236}">
                <a16:creationId xmlns:a16="http://schemas.microsoft.com/office/drawing/2014/main" id="{5F75687E-ED80-40D6-91C9-34EB41F209DB}"/>
              </a:ext>
            </a:extLst>
          </p:cNvPr>
          <p:cNvGrpSpPr/>
          <p:nvPr userDrawn="1"/>
        </p:nvGrpSpPr>
        <p:grpSpPr>
          <a:xfrm>
            <a:off x="-4297881" y="-718670"/>
            <a:ext cx="4140000" cy="7198669"/>
            <a:chOff x="-4297881" y="-718670"/>
            <a:chExt cx="4140000" cy="7198669"/>
          </a:xfrm>
        </p:grpSpPr>
        <p:sp>
          <p:nvSpPr>
            <p:cNvPr id="155" name="Rechthoek: afgeronde hoeken 154">
              <a:extLst>
                <a:ext uri="{FF2B5EF4-FFF2-40B4-BE49-F238E27FC236}">
                  <a16:creationId xmlns:a16="http://schemas.microsoft.com/office/drawing/2014/main" id="{CCDFE396-7574-42D2-893B-792B1A75F818}"/>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56" name="Rechthoek: afgeronde hoeken 155">
              <a:extLst>
                <a:ext uri="{FF2B5EF4-FFF2-40B4-BE49-F238E27FC236}">
                  <a16:creationId xmlns:a16="http://schemas.microsoft.com/office/drawing/2014/main" id="{1CEBFBB5-7C26-4769-AB1E-4004D8BEE77E}"/>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57" name="Rechte verbindingslijn 156">
              <a:extLst>
                <a:ext uri="{FF2B5EF4-FFF2-40B4-BE49-F238E27FC236}">
                  <a16:creationId xmlns:a16="http://schemas.microsoft.com/office/drawing/2014/main" id="{66DE68CD-BDA5-494E-84A3-A7A66F607B42}"/>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58" name="Groep 157">
              <a:extLst>
                <a:ext uri="{FF2B5EF4-FFF2-40B4-BE49-F238E27FC236}">
                  <a16:creationId xmlns:a16="http://schemas.microsoft.com/office/drawing/2014/main" id="{86CD493A-5372-47F8-AEC9-2BB2A2F7FF9C}"/>
                </a:ext>
              </a:extLst>
            </p:cNvPr>
            <p:cNvGrpSpPr/>
            <p:nvPr userDrawn="1"/>
          </p:nvGrpSpPr>
          <p:grpSpPr>
            <a:xfrm>
              <a:off x="-3905190" y="127747"/>
              <a:ext cx="3354618" cy="786653"/>
              <a:chOff x="-3419346" y="368233"/>
              <a:chExt cx="3170491" cy="743862"/>
            </a:xfrm>
          </p:grpSpPr>
          <p:sp>
            <p:nvSpPr>
              <p:cNvPr id="238" name="Rechthoek 237">
                <a:extLst>
                  <a:ext uri="{FF2B5EF4-FFF2-40B4-BE49-F238E27FC236}">
                    <a16:creationId xmlns:a16="http://schemas.microsoft.com/office/drawing/2014/main" id="{019DB847-17D3-4F63-9A94-58617E45967D}"/>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39" name="Rechte verbindingslijn 238">
                <a:extLst>
                  <a:ext uri="{FF2B5EF4-FFF2-40B4-BE49-F238E27FC236}">
                    <a16:creationId xmlns:a16="http://schemas.microsoft.com/office/drawing/2014/main" id="{66D24EE4-557B-4E62-9D2D-BE91BA49F410}"/>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6D4A2B4B-E17A-4610-899C-1A04C06A74ED}"/>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2" name="Rechthoek 321">
                <a:extLst>
                  <a:ext uri="{FF2B5EF4-FFF2-40B4-BE49-F238E27FC236}">
                    <a16:creationId xmlns:a16="http://schemas.microsoft.com/office/drawing/2014/main" id="{8DDD8F85-A91C-430B-A0E6-51B7E7AFE295}"/>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23" name="Groep 322">
                <a:extLst>
                  <a:ext uri="{FF2B5EF4-FFF2-40B4-BE49-F238E27FC236}">
                    <a16:creationId xmlns:a16="http://schemas.microsoft.com/office/drawing/2014/main" id="{01E5B278-405D-442F-AAC1-378D8AA9FD27}"/>
                  </a:ext>
                </a:extLst>
              </p:cNvPr>
              <p:cNvGrpSpPr/>
              <p:nvPr userDrawn="1"/>
            </p:nvGrpSpPr>
            <p:grpSpPr>
              <a:xfrm>
                <a:off x="-3002834" y="720303"/>
                <a:ext cx="182598" cy="143759"/>
                <a:chOff x="-3310843" y="700986"/>
                <a:chExt cx="182598" cy="143759"/>
              </a:xfrm>
            </p:grpSpPr>
            <p:grpSp>
              <p:nvGrpSpPr>
                <p:cNvPr id="362" name="Groep 361">
                  <a:extLst>
                    <a:ext uri="{FF2B5EF4-FFF2-40B4-BE49-F238E27FC236}">
                      <a16:creationId xmlns:a16="http://schemas.microsoft.com/office/drawing/2014/main" id="{F2D35F77-9540-4B81-9910-06F7C616002A}"/>
                    </a:ext>
                  </a:extLst>
                </p:cNvPr>
                <p:cNvGrpSpPr/>
                <p:nvPr userDrawn="1"/>
              </p:nvGrpSpPr>
              <p:grpSpPr>
                <a:xfrm>
                  <a:off x="-3310843" y="700986"/>
                  <a:ext cx="182598" cy="143759"/>
                  <a:chOff x="-3310843" y="700986"/>
                  <a:chExt cx="182598" cy="143759"/>
                </a:xfrm>
              </p:grpSpPr>
              <p:cxnSp>
                <p:nvCxnSpPr>
                  <p:cNvPr id="366" name="Rechte verbindingslijn 365">
                    <a:extLst>
                      <a:ext uri="{FF2B5EF4-FFF2-40B4-BE49-F238E27FC236}">
                        <a16:creationId xmlns:a16="http://schemas.microsoft.com/office/drawing/2014/main" id="{075CA265-A5DD-4071-8FC6-9B756E3EB15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67" name="Rechte verbindingslijn 366">
                    <a:extLst>
                      <a:ext uri="{FF2B5EF4-FFF2-40B4-BE49-F238E27FC236}">
                        <a16:creationId xmlns:a16="http://schemas.microsoft.com/office/drawing/2014/main" id="{8BC3BF79-9F14-43E9-9272-A9CD5465FF0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68" name="Rechte verbindingslijn 367">
                    <a:extLst>
                      <a:ext uri="{FF2B5EF4-FFF2-40B4-BE49-F238E27FC236}">
                        <a16:creationId xmlns:a16="http://schemas.microsoft.com/office/drawing/2014/main" id="{B02BE577-9B35-4138-9D66-E2E7A4F279A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69" name="Rechte verbindingslijn 368">
                    <a:extLst>
                      <a:ext uri="{FF2B5EF4-FFF2-40B4-BE49-F238E27FC236}">
                        <a16:creationId xmlns:a16="http://schemas.microsoft.com/office/drawing/2014/main" id="{3D787238-9FD3-4FF5-99C0-4E283FAEA1E4}"/>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70" name="Rechte verbindingslijn 369">
                    <a:extLst>
                      <a:ext uri="{FF2B5EF4-FFF2-40B4-BE49-F238E27FC236}">
                        <a16:creationId xmlns:a16="http://schemas.microsoft.com/office/drawing/2014/main" id="{2B81E525-7200-462E-AB0D-5DA782B2DE2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63" name="Groep 362">
                  <a:extLst>
                    <a:ext uri="{FF2B5EF4-FFF2-40B4-BE49-F238E27FC236}">
                      <a16:creationId xmlns:a16="http://schemas.microsoft.com/office/drawing/2014/main" id="{24C57147-553F-4936-B12F-84C972E9EA1E}"/>
                    </a:ext>
                  </a:extLst>
                </p:cNvPr>
                <p:cNvGrpSpPr/>
                <p:nvPr userDrawn="1"/>
              </p:nvGrpSpPr>
              <p:grpSpPr>
                <a:xfrm flipH="1">
                  <a:off x="-3310774" y="735854"/>
                  <a:ext cx="88801" cy="72568"/>
                  <a:chOff x="-2091059" y="1395403"/>
                  <a:chExt cx="157316" cy="128558"/>
                </a:xfrm>
              </p:grpSpPr>
              <p:sp>
                <p:nvSpPr>
                  <p:cNvPr id="364" name="Rechthoek 363">
                    <a:extLst>
                      <a:ext uri="{FF2B5EF4-FFF2-40B4-BE49-F238E27FC236}">
                        <a16:creationId xmlns:a16="http://schemas.microsoft.com/office/drawing/2014/main" id="{4CA0701F-578C-426A-83BC-03A40838731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65" name="Pijl: punthaak 364">
                    <a:extLst>
                      <a:ext uri="{FF2B5EF4-FFF2-40B4-BE49-F238E27FC236}">
                        <a16:creationId xmlns:a16="http://schemas.microsoft.com/office/drawing/2014/main" id="{31F22EA9-4E13-461E-854B-AE8D5BD3F71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24" name="Groep 323">
                <a:extLst>
                  <a:ext uri="{FF2B5EF4-FFF2-40B4-BE49-F238E27FC236}">
                    <a16:creationId xmlns:a16="http://schemas.microsoft.com/office/drawing/2014/main" id="{22CF3A9E-7B03-4E75-A4D0-C341D6BF3567}"/>
                  </a:ext>
                </a:extLst>
              </p:cNvPr>
              <p:cNvGrpSpPr/>
              <p:nvPr userDrawn="1"/>
            </p:nvGrpSpPr>
            <p:grpSpPr>
              <a:xfrm>
                <a:off x="-3326107" y="720303"/>
                <a:ext cx="182598" cy="143759"/>
                <a:chOff x="-3634116" y="700986"/>
                <a:chExt cx="182598" cy="143759"/>
              </a:xfrm>
            </p:grpSpPr>
            <p:grpSp>
              <p:nvGrpSpPr>
                <p:cNvPr id="353" name="Groep 352">
                  <a:extLst>
                    <a:ext uri="{FF2B5EF4-FFF2-40B4-BE49-F238E27FC236}">
                      <a16:creationId xmlns:a16="http://schemas.microsoft.com/office/drawing/2014/main" id="{54621B9E-6677-4F7E-A82D-FEE23EFCFFC2}"/>
                    </a:ext>
                  </a:extLst>
                </p:cNvPr>
                <p:cNvGrpSpPr/>
                <p:nvPr userDrawn="1"/>
              </p:nvGrpSpPr>
              <p:grpSpPr>
                <a:xfrm>
                  <a:off x="-3634116" y="700986"/>
                  <a:ext cx="182598" cy="143759"/>
                  <a:chOff x="-3634116" y="700986"/>
                  <a:chExt cx="182598" cy="143759"/>
                </a:xfrm>
              </p:grpSpPr>
              <p:cxnSp>
                <p:nvCxnSpPr>
                  <p:cNvPr id="357" name="Rechte verbindingslijn 356">
                    <a:extLst>
                      <a:ext uri="{FF2B5EF4-FFF2-40B4-BE49-F238E27FC236}">
                        <a16:creationId xmlns:a16="http://schemas.microsoft.com/office/drawing/2014/main" id="{E5BAEC76-2084-49C7-889E-ACF5CC64931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58" name="Rechte verbindingslijn 357">
                    <a:extLst>
                      <a:ext uri="{FF2B5EF4-FFF2-40B4-BE49-F238E27FC236}">
                        <a16:creationId xmlns:a16="http://schemas.microsoft.com/office/drawing/2014/main" id="{C4F21399-5936-452E-B3AF-79C50EDC543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59" name="Rechte verbindingslijn 358">
                    <a:extLst>
                      <a:ext uri="{FF2B5EF4-FFF2-40B4-BE49-F238E27FC236}">
                        <a16:creationId xmlns:a16="http://schemas.microsoft.com/office/drawing/2014/main" id="{AAAA5C05-9874-4A82-AD97-881A1D09DF5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60" name="Rechte verbindingslijn 359">
                    <a:extLst>
                      <a:ext uri="{FF2B5EF4-FFF2-40B4-BE49-F238E27FC236}">
                        <a16:creationId xmlns:a16="http://schemas.microsoft.com/office/drawing/2014/main" id="{37BB851D-83AA-4F31-9B48-618F7E06561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61" name="Rechte verbindingslijn 360">
                    <a:extLst>
                      <a:ext uri="{FF2B5EF4-FFF2-40B4-BE49-F238E27FC236}">
                        <a16:creationId xmlns:a16="http://schemas.microsoft.com/office/drawing/2014/main" id="{1C962900-77CE-4239-9E39-18F57E4BE5A3}"/>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54" name="Groep 353">
                  <a:extLst>
                    <a:ext uri="{FF2B5EF4-FFF2-40B4-BE49-F238E27FC236}">
                      <a16:creationId xmlns:a16="http://schemas.microsoft.com/office/drawing/2014/main" id="{1FAB697B-2752-434F-91D7-51FD6AAEEAAE}"/>
                    </a:ext>
                  </a:extLst>
                </p:cNvPr>
                <p:cNvGrpSpPr/>
                <p:nvPr userDrawn="1"/>
              </p:nvGrpSpPr>
              <p:grpSpPr>
                <a:xfrm>
                  <a:off x="-3634047" y="735854"/>
                  <a:ext cx="88801" cy="72568"/>
                  <a:chOff x="-2091059" y="1395403"/>
                  <a:chExt cx="157316" cy="128558"/>
                </a:xfrm>
              </p:grpSpPr>
              <p:sp>
                <p:nvSpPr>
                  <p:cNvPr id="355" name="Rechthoek 354">
                    <a:extLst>
                      <a:ext uri="{FF2B5EF4-FFF2-40B4-BE49-F238E27FC236}">
                        <a16:creationId xmlns:a16="http://schemas.microsoft.com/office/drawing/2014/main" id="{FA592780-7F3D-4F09-9E59-D8D8E736530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6" name="Pijl: punthaak 355">
                    <a:extLst>
                      <a:ext uri="{FF2B5EF4-FFF2-40B4-BE49-F238E27FC236}">
                        <a16:creationId xmlns:a16="http://schemas.microsoft.com/office/drawing/2014/main" id="{608C41A3-5F74-43FC-924C-14E4AB6D7CE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25" name="Rechte verbindingslijn 324">
                <a:extLst>
                  <a:ext uri="{FF2B5EF4-FFF2-40B4-BE49-F238E27FC236}">
                    <a16:creationId xmlns:a16="http://schemas.microsoft.com/office/drawing/2014/main" id="{3C48DD4E-72E6-4B11-9F3E-2AF74FE4E64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26" name="Rechte verbindingslijn 325">
                <a:extLst>
                  <a:ext uri="{FF2B5EF4-FFF2-40B4-BE49-F238E27FC236}">
                    <a16:creationId xmlns:a16="http://schemas.microsoft.com/office/drawing/2014/main" id="{1F63F06C-2A56-4895-ABFF-CDB35BA1D55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27" name="Groep 326">
                <a:extLst>
                  <a:ext uri="{FF2B5EF4-FFF2-40B4-BE49-F238E27FC236}">
                    <a16:creationId xmlns:a16="http://schemas.microsoft.com/office/drawing/2014/main" id="{CA9278FF-BEB3-4D36-9399-2A58E4A051FC}"/>
                  </a:ext>
                </a:extLst>
              </p:cNvPr>
              <p:cNvGrpSpPr/>
              <p:nvPr userDrawn="1"/>
            </p:nvGrpSpPr>
            <p:grpSpPr>
              <a:xfrm>
                <a:off x="-2425037" y="370226"/>
                <a:ext cx="357690" cy="330595"/>
                <a:chOff x="-2721817" y="347336"/>
                <a:chExt cx="432805" cy="400021"/>
              </a:xfrm>
            </p:grpSpPr>
            <p:sp>
              <p:nvSpPr>
                <p:cNvPr id="342" name="Rechthoek 341">
                  <a:extLst>
                    <a:ext uri="{FF2B5EF4-FFF2-40B4-BE49-F238E27FC236}">
                      <a16:creationId xmlns:a16="http://schemas.microsoft.com/office/drawing/2014/main" id="{583242C5-6240-4C57-8CB6-FEB79CD62CD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43" name="Groep 342">
                  <a:extLst>
                    <a:ext uri="{FF2B5EF4-FFF2-40B4-BE49-F238E27FC236}">
                      <a16:creationId xmlns:a16="http://schemas.microsoft.com/office/drawing/2014/main" id="{146A4E83-6FD6-43F2-93A3-1593C7A4B61A}"/>
                    </a:ext>
                  </a:extLst>
                </p:cNvPr>
                <p:cNvGrpSpPr/>
                <p:nvPr userDrawn="1"/>
              </p:nvGrpSpPr>
              <p:grpSpPr>
                <a:xfrm>
                  <a:off x="-2652453" y="431583"/>
                  <a:ext cx="294076" cy="231526"/>
                  <a:chOff x="-3634116" y="700986"/>
                  <a:chExt cx="182598" cy="143759"/>
                </a:xfrm>
              </p:grpSpPr>
              <p:grpSp>
                <p:nvGrpSpPr>
                  <p:cNvPr id="344" name="Groep 343">
                    <a:extLst>
                      <a:ext uri="{FF2B5EF4-FFF2-40B4-BE49-F238E27FC236}">
                        <a16:creationId xmlns:a16="http://schemas.microsoft.com/office/drawing/2014/main" id="{5DBCEB2F-1BFE-4C52-9164-A6191125F7D7}"/>
                      </a:ext>
                    </a:extLst>
                  </p:cNvPr>
                  <p:cNvGrpSpPr/>
                  <p:nvPr userDrawn="1"/>
                </p:nvGrpSpPr>
                <p:grpSpPr>
                  <a:xfrm>
                    <a:off x="-3634116" y="700986"/>
                    <a:ext cx="182598" cy="143759"/>
                    <a:chOff x="-3634116" y="700986"/>
                    <a:chExt cx="182598" cy="143759"/>
                  </a:xfrm>
                </p:grpSpPr>
                <p:cxnSp>
                  <p:nvCxnSpPr>
                    <p:cNvPr id="348" name="Rechte verbindingslijn 347">
                      <a:extLst>
                        <a:ext uri="{FF2B5EF4-FFF2-40B4-BE49-F238E27FC236}">
                          <a16:creationId xmlns:a16="http://schemas.microsoft.com/office/drawing/2014/main" id="{298974F8-3A4B-44F2-8F8B-055C4AC7E90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49" name="Rechte verbindingslijn 348">
                      <a:extLst>
                        <a:ext uri="{FF2B5EF4-FFF2-40B4-BE49-F238E27FC236}">
                          <a16:creationId xmlns:a16="http://schemas.microsoft.com/office/drawing/2014/main" id="{1709DCF9-532A-4413-8303-FC4BA44AAED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50" name="Rechte verbindingslijn 349">
                      <a:extLst>
                        <a:ext uri="{FF2B5EF4-FFF2-40B4-BE49-F238E27FC236}">
                          <a16:creationId xmlns:a16="http://schemas.microsoft.com/office/drawing/2014/main" id="{1DEDA6AA-AD21-4B78-A8BC-9BC641C7D32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51" name="Rechte verbindingslijn 350">
                      <a:extLst>
                        <a:ext uri="{FF2B5EF4-FFF2-40B4-BE49-F238E27FC236}">
                          <a16:creationId xmlns:a16="http://schemas.microsoft.com/office/drawing/2014/main" id="{D46641DE-B96B-4259-ACAF-A97B18AF5F0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52" name="Rechte verbindingslijn 351">
                      <a:extLst>
                        <a:ext uri="{FF2B5EF4-FFF2-40B4-BE49-F238E27FC236}">
                          <a16:creationId xmlns:a16="http://schemas.microsoft.com/office/drawing/2014/main" id="{A0EDC359-3243-41A8-9A0A-16F166B96DC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45" name="Groep 344">
                    <a:extLst>
                      <a:ext uri="{FF2B5EF4-FFF2-40B4-BE49-F238E27FC236}">
                        <a16:creationId xmlns:a16="http://schemas.microsoft.com/office/drawing/2014/main" id="{A50D85F3-0F03-4045-A685-096BDB2EDFAA}"/>
                      </a:ext>
                    </a:extLst>
                  </p:cNvPr>
                  <p:cNvGrpSpPr/>
                  <p:nvPr userDrawn="1"/>
                </p:nvGrpSpPr>
                <p:grpSpPr>
                  <a:xfrm>
                    <a:off x="-3634047" y="735854"/>
                    <a:ext cx="88801" cy="72568"/>
                    <a:chOff x="-2091059" y="1395403"/>
                    <a:chExt cx="157316" cy="128558"/>
                  </a:xfrm>
                </p:grpSpPr>
                <p:sp>
                  <p:nvSpPr>
                    <p:cNvPr id="346" name="Rechthoek 345">
                      <a:extLst>
                        <a:ext uri="{FF2B5EF4-FFF2-40B4-BE49-F238E27FC236}">
                          <a16:creationId xmlns:a16="http://schemas.microsoft.com/office/drawing/2014/main" id="{C332CB79-9935-4231-9FDB-1BA8C9DD4D7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7" name="Pijl: punthaak 346">
                      <a:extLst>
                        <a:ext uri="{FF2B5EF4-FFF2-40B4-BE49-F238E27FC236}">
                          <a16:creationId xmlns:a16="http://schemas.microsoft.com/office/drawing/2014/main" id="{A559D0A1-19B4-438E-81B9-2A3E39F2F65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28" name="Groep 327">
                <a:extLst>
                  <a:ext uri="{FF2B5EF4-FFF2-40B4-BE49-F238E27FC236}">
                    <a16:creationId xmlns:a16="http://schemas.microsoft.com/office/drawing/2014/main" id="{E8B2943B-9AF8-48B5-9110-A494B1C3BBED}"/>
                  </a:ext>
                </a:extLst>
              </p:cNvPr>
              <p:cNvGrpSpPr/>
              <p:nvPr userDrawn="1"/>
            </p:nvGrpSpPr>
            <p:grpSpPr>
              <a:xfrm>
                <a:off x="-2425037" y="781500"/>
                <a:ext cx="357690" cy="330595"/>
                <a:chOff x="-2721817" y="782525"/>
                <a:chExt cx="432805" cy="400021"/>
              </a:xfrm>
            </p:grpSpPr>
            <p:sp>
              <p:nvSpPr>
                <p:cNvPr id="331" name="Rechthoek 330">
                  <a:extLst>
                    <a:ext uri="{FF2B5EF4-FFF2-40B4-BE49-F238E27FC236}">
                      <a16:creationId xmlns:a16="http://schemas.microsoft.com/office/drawing/2014/main" id="{E427C480-5D0A-4293-AD81-5846ADBE37E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32" name="Groep 331">
                  <a:extLst>
                    <a:ext uri="{FF2B5EF4-FFF2-40B4-BE49-F238E27FC236}">
                      <a16:creationId xmlns:a16="http://schemas.microsoft.com/office/drawing/2014/main" id="{99B1F975-24B9-499B-BD1D-E3E978C5B257}"/>
                    </a:ext>
                  </a:extLst>
                </p:cNvPr>
                <p:cNvGrpSpPr/>
                <p:nvPr userDrawn="1"/>
              </p:nvGrpSpPr>
              <p:grpSpPr>
                <a:xfrm>
                  <a:off x="-2652453" y="866772"/>
                  <a:ext cx="294076" cy="231526"/>
                  <a:chOff x="-3310843" y="700986"/>
                  <a:chExt cx="182598" cy="143759"/>
                </a:xfrm>
              </p:grpSpPr>
              <p:grpSp>
                <p:nvGrpSpPr>
                  <p:cNvPr id="333" name="Groep 332">
                    <a:extLst>
                      <a:ext uri="{FF2B5EF4-FFF2-40B4-BE49-F238E27FC236}">
                        <a16:creationId xmlns:a16="http://schemas.microsoft.com/office/drawing/2014/main" id="{090F191E-158F-4EF0-A6E1-25943D63DB94}"/>
                      </a:ext>
                    </a:extLst>
                  </p:cNvPr>
                  <p:cNvGrpSpPr/>
                  <p:nvPr userDrawn="1"/>
                </p:nvGrpSpPr>
                <p:grpSpPr>
                  <a:xfrm>
                    <a:off x="-3310843" y="700986"/>
                    <a:ext cx="182598" cy="143759"/>
                    <a:chOff x="-3310843" y="700986"/>
                    <a:chExt cx="182598" cy="143759"/>
                  </a:xfrm>
                </p:grpSpPr>
                <p:cxnSp>
                  <p:nvCxnSpPr>
                    <p:cNvPr id="337" name="Rechte verbindingslijn 336">
                      <a:extLst>
                        <a:ext uri="{FF2B5EF4-FFF2-40B4-BE49-F238E27FC236}">
                          <a16:creationId xmlns:a16="http://schemas.microsoft.com/office/drawing/2014/main" id="{07B6B8C1-2F54-4AF4-B787-1D917D5DD00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A3B5177E-2B05-41D9-91A5-8A3287C33DF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0388DF6A-7D0C-46B1-AA44-E3DE452B48B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40" name="Rechte verbindingslijn 339">
                      <a:extLst>
                        <a:ext uri="{FF2B5EF4-FFF2-40B4-BE49-F238E27FC236}">
                          <a16:creationId xmlns:a16="http://schemas.microsoft.com/office/drawing/2014/main" id="{1EAF0928-6470-4E22-8ABC-0D3CAF28CA2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41" name="Rechte verbindingslijn 340">
                      <a:extLst>
                        <a:ext uri="{FF2B5EF4-FFF2-40B4-BE49-F238E27FC236}">
                          <a16:creationId xmlns:a16="http://schemas.microsoft.com/office/drawing/2014/main" id="{DADA30FD-0211-4D0A-AC0D-2BF4DE92752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34" name="Groep 333">
                    <a:extLst>
                      <a:ext uri="{FF2B5EF4-FFF2-40B4-BE49-F238E27FC236}">
                        <a16:creationId xmlns:a16="http://schemas.microsoft.com/office/drawing/2014/main" id="{DAEA88B5-C4DC-464F-89D1-4CB0F11D8CF7}"/>
                      </a:ext>
                    </a:extLst>
                  </p:cNvPr>
                  <p:cNvGrpSpPr/>
                  <p:nvPr userDrawn="1"/>
                </p:nvGrpSpPr>
                <p:grpSpPr>
                  <a:xfrm flipH="1">
                    <a:off x="-3310774" y="735854"/>
                    <a:ext cx="88801" cy="72568"/>
                    <a:chOff x="-2091059" y="1395403"/>
                    <a:chExt cx="157316" cy="128558"/>
                  </a:xfrm>
                </p:grpSpPr>
                <p:sp>
                  <p:nvSpPr>
                    <p:cNvPr id="335" name="Rechthoek 334">
                      <a:extLst>
                        <a:ext uri="{FF2B5EF4-FFF2-40B4-BE49-F238E27FC236}">
                          <a16:creationId xmlns:a16="http://schemas.microsoft.com/office/drawing/2014/main" id="{789C37AA-A6F9-456F-AA6E-BB9F6D45A8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6" name="Pijl: punthaak 335">
                      <a:extLst>
                        <a:ext uri="{FF2B5EF4-FFF2-40B4-BE49-F238E27FC236}">
                          <a16:creationId xmlns:a16="http://schemas.microsoft.com/office/drawing/2014/main" id="{8A552C62-A5DA-43ED-AE80-D0873751750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29" name="Rechthoek 328">
                <a:extLst>
                  <a:ext uri="{FF2B5EF4-FFF2-40B4-BE49-F238E27FC236}">
                    <a16:creationId xmlns:a16="http://schemas.microsoft.com/office/drawing/2014/main" id="{53602F29-E5E2-4B6A-B51B-F2EE7F71CF4A}"/>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30" name="Rechthoek 329">
                <a:extLst>
                  <a:ext uri="{FF2B5EF4-FFF2-40B4-BE49-F238E27FC236}">
                    <a16:creationId xmlns:a16="http://schemas.microsoft.com/office/drawing/2014/main" id="{32D8671F-90CB-4213-8561-1C1693C115A9}"/>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9" name="Rechte verbindingslijn 158">
              <a:extLst>
                <a:ext uri="{FF2B5EF4-FFF2-40B4-BE49-F238E27FC236}">
                  <a16:creationId xmlns:a16="http://schemas.microsoft.com/office/drawing/2014/main" id="{A8777C78-5D75-493C-B764-28B00A0BA80A}"/>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60" name="Rechthoek 159">
              <a:extLst>
                <a:ext uri="{FF2B5EF4-FFF2-40B4-BE49-F238E27FC236}">
                  <a16:creationId xmlns:a16="http://schemas.microsoft.com/office/drawing/2014/main" id="{61E54393-2D55-4809-A310-3BFA0FE96150}"/>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61" name="Rechthoek 160">
              <a:extLst>
                <a:ext uri="{FF2B5EF4-FFF2-40B4-BE49-F238E27FC236}">
                  <a16:creationId xmlns:a16="http://schemas.microsoft.com/office/drawing/2014/main" id="{69C108D2-AF40-4F78-9A43-8C366E129322}"/>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62" name="Ovaal 161">
              <a:extLst>
                <a:ext uri="{FF2B5EF4-FFF2-40B4-BE49-F238E27FC236}">
                  <a16:creationId xmlns:a16="http://schemas.microsoft.com/office/drawing/2014/main" id="{1B427554-C0C2-407C-BE99-20C2B3399F7E}"/>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63" name="Ovaal 162">
              <a:extLst>
                <a:ext uri="{FF2B5EF4-FFF2-40B4-BE49-F238E27FC236}">
                  <a16:creationId xmlns:a16="http://schemas.microsoft.com/office/drawing/2014/main" id="{4E5AB2E5-4E30-463F-99BF-A7C6A6DF77FD}"/>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4" name="Ovaal 163">
              <a:extLst>
                <a:ext uri="{FF2B5EF4-FFF2-40B4-BE49-F238E27FC236}">
                  <a16:creationId xmlns:a16="http://schemas.microsoft.com/office/drawing/2014/main" id="{54935BB9-E2C7-4751-80A0-463AEC7104F0}"/>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5" name="Ovaal 164">
              <a:extLst>
                <a:ext uri="{FF2B5EF4-FFF2-40B4-BE49-F238E27FC236}">
                  <a16:creationId xmlns:a16="http://schemas.microsoft.com/office/drawing/2014/main" id="{617F27F5-1841-497D-AFCC-44CBDC462D3A}"/>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6" name="Ovaal 165">
              <a:extLst>
                <a:ext uri="{FF2B5EF4-FFF2-40B4-BE49-F238E27FC236}">
                  <a16:creationId xmlns:a16="http://schemas.microsoft.com/office/drawing/2014/main" id="{0BA24D7F-0ED3-403A-8A84-866C3D020710}"/>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7" name="Ovaal 166">
              <a:extLst>
                <a:ext uri="{FF2B5EF4-FFF2-40B4-BE49-F238E27FC236}">
                  <a16:creationId xmlns:a16="http://schemas.microsoft.com/office/drawing/2014/main" id="{D3647A7E-0ED7-4234-85BA-B63F81AA228C}"/>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8" name="Ovaal 167">
              <a:extLst>
                <a:ext uri="{FF2B5EF4-FFF2-40B4-BE49-F238E27FC236}">
                  <a16:creationId xmlns:a16="http://schemas.microsoft.com/office/drawing/2014/main" id="{BD4602DF-9771-4ED0-BA22-BFE0756E4EE6}"/>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9" name="Ovaal 168">
              <a:extLst>
                <a:ext uri="{FF2B5EF4-FFF2-40B4-BE49-F238E27FC236}">
                  <a16:creationId xmlns:a16="http://schemas.microsoft.com/office/drawing/2014/main" id="{46BFBC4E-D6CF-4C44-A80E-BFB7E79A04B3}"/>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72" name="Ovaal 171">
              <a:extLst>
                <a:ext uri="{FF2B5EF4-FFF2-40B4-BE49-F238E27FC236}">
                  <a16:creationId xmlns:a16="http://schemas.microsoft.com/office/drawing/2014/main" id="{3132728C-A01C-47A6-95A9-395F11FCFD8F}"/>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3" name="Rechthoek 172">
              <a:extLst>
                <a:ext uri="{FF2B5EF4-FFF2-40B4-BE49-F238E27FC236}">
                  <a16:creationId xmlns:a16="http://schemas.microsoft.com/office/drawing/2014/main" id="{A7A25F1D-B854-425D-8802-11EE35892D53}"/>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74" name="Rechthoek 173">
              <a:extLst>
                <a:ext uri="{FF2B5EF4-FFF2-40B4-BE49-F238E27FC236}">
                  <a16:creationId xmlns:a16="http://schemas.microsoft.com/office/drawing/2014/main" id="{3A678D8B-8547-48A1-BD78-6A2E9FA1C2C0}"/>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75" name="Rechthoek 174">
              <a:extLst>
                <a:ext uri="{FF2B5EF4-FFF2-40B4-BE49-F238E27FC236}">
                  <a16:creationId xmlns:a16="http://schemas.microsoft.com/office/drawing/2014/main" id="{82F7DCD9-1FD2-496A-947F-AC34FA5B1586}"/>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76" name="Rechthoek 175">
              <a:extLst>
                <a:ext uri="{FF2B5EF4-FFF2-40B4-BE49-F238E27FC236}">
                  <a16:creationId xmlns:a16="http://schemas.microsoft.com/office/drawing/2014/main" id="{D2861125-C8C2-4AD6-8081-174274C964F6}"/>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77" name="Rechthoek 176">
              <a:extLst>
                <a:ext uri="{FF2B5EF4-FFF2-40B4-BE49-F238E27FC236}">
                  <a16:creationId xmlns:a16="http://schemas.microsoft.com/office/drawing/2014/main" id="{E9E72C5F-F8A8-44CB-B7ED-ECA175CEB931}"/>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78" name="Rechthoek 177">
              <a:extLst>
                <a:ext uri="{FF2B5EF4-FFF2-40B4-BE49-F238E27FC236}">
                  <a16:creationId xmlns:a16="http://schemas.microsoft.com/office/drawing/2014/main" id="{887D9D04-F335-4D72-8168-2530BC48DC70}"/>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36" name="Rechthoek 235">
              <a:extLst>
                <a:ext uri="{FF2B5EF4-FFF2-40B4-BE49-F238E27FC236}">
                  <a16:creationId xmlns:a16="http://schemas.microsoft.com/office/drawing/2014/main" id="{441A2659-7E3E-40ED-957C-B762409E5110}"/>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37" name="Rechthoek 236">
              <a:extLst>
                <a:ext uri="{FF2B5EF4-FFF2-40B4-BE49-F238E27FC236}">
                  <a16:creationId xmlns:a16="http://schemas.microsoft.com/office/drawing/2014/main" id="{58A324F9-951D-4E98-8FB9-6D6B85AF0F9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242" name="Tijdelijke aanduiding voor tekst 7">
            <a:extLst>
              <a:ext uri="{FF2B5EF4-FFF2-40B4-BE49-F238E27FC236}">
                <a16:creationId xmlns:a16="http://schemas.microsoft.com/office/drawing/2014/main" id="{976ED3B3-424A-4E38-9660-541B3E529147}"/>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288828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eld rechts 3">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2EFE4882-2B96-46BD-B6C3-0C911FAA58D7}"/>
              </a:ext>
            </a:extLst>
          </p:cNvPr>
          <p:cNvSpPr/>
          <p:nvPr userDrawn="1"/>
        </p:nvSpPr>
        <p:spPr>
          <a:xfrm>
            <a:off x="0" y="-399601"/>
            <a:ext cx="720000" cy="360000"/>
          </a:xfrm>
          <a:prstGeom prst="rect">
            <a:avLst/>
          </a:prstGeom>
        </p:spPr>
        <p:txBody>
          <a:bodyPr wrap="none" lIns="0" tIns="0" rIns="0" bIns="0">
            <a:noAutofit/>
          </a:bodyPr>
          <a:lstStyle/>
          <a:p>
            <a:r>
              <a:rPr lang="nl-NL"/>
              <a:t>Tekst en beeld A3</a:t>
            </a:r>
          </a:p>
        </p:txBody>
      </p:sp>
      <p:grpSp>
        <p:nvGrpSpPr>
          <p:cNvPr id="137" name="INSTRUCTIES">
            <a:extLst>
              <a:ext uri="{FF2B5EF4-FFF2-40B4-BE49-F238E27FC236}">
                <a16:creationId xmlns:a16="http://schemas.microsoft.com/office/drawing/2014/main" id="{9580541B-6579-4E75-9FF1-9954927AC799}"/>
              </a:ext>
            </a:extLst>
          </p:cNvPr>
          <p:cNvGrpSpPr/>
          <p:nvPr userDrawn="1"/>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FEB17560-8FA3-4E2E-AEA5-117DC305705E}"/>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D58DC80D-2FFD-4AC9-9DF1-6DBAEA29695C}"/>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FA8D2B5F-10A8-4894-8841-FD347202A14D}"/>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BBDE1280-883D-4286-9FE9-9986BBC7332D}"/>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5FD9D417-D608-4BC4-80BB-E37E3FA8080E}"/>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E288F05C-6256-48FD-B9D2-F69F1634A744}"/>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D765FCC7-223E-4569-81FB-E163335116D0}"/>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E25F4AD3-78EA-413E-A7CB-BDF0EBF40EEC}"/>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74F81AF6-C822-45EA-9BD3-CD5EB41E90F9}"/>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62497BBF-688F-4510-9B03-1B22D64913AB}"/>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34432282-4DA2-4A5F-A2B9-BE68E7193339}"/>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0A3B93D5-B598-496E-8F94-BDCCE32741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2C9669EE-B287-45B0-B3CF-9A105580334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F102BCD9-30E8-4737-9535-B8FE546F74D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3663100D-281B-4E53-B11F-B8D731A8EEED}"/>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2923BF4D-FA5E-4B3C-82FC-A7CB5F9052D2}"/>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1FAB34AB-1234-47A6-9313-ECB4D2DAA748}"/>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62153E64-CAC8-4380-804D-3F51ED333971}"/>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C7C31ACF-D131-4F8E-A319-EA5047C26A02}"/>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F77C907F-0344-4DA7-9EB1-A655103CEFB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D9712989-5B8E-4B0A-8567-CF835454F61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AE3AD474-08CE-4BA9-82EB-59BC84B561A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E2A26A96-7BB5-48AB-8601-48D5901DFCC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5C45917E-6F9F-41F2-B29A-8C2401A4389F}"/>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0C58A425-3039-41BE-8422-19AF39DA5B3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2523861B-D29B-49FE-8D86-A43C520246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46C4F1D9-C832-43A9-8E83-02293490906B}"/>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3ADD9B05-413A-4D78-B826-F2A4D2266BB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5DE7E062-9DB7-433A-B845-9730C8608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ABE43026-2E73-47AE-9B13-4D783874D45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317DDF58-937F-44CE-A0C8-3AA973102F0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3C07E958-8D76-4994-9869-757CE6B3138B}"/>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B61CB6A8-6570-43CB-9BF8-9659D2F6EAD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C34A92D7-B09E-4468-A4DF-2FD1782475F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06490269-04C4-4CA1-A7A4-30069F412DA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AFDF81FB-81E0-428D-9C5E-C834C800651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C3221D32-8FA7-4BB5-947F-EF6E9741E6E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09047412-0792-4845-B433-41AC1E9511CC}"/>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EAC14F34-E6CE-4D43-BE34-2EF028695B9F}"/>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F3BFE1FA-0EF5-4DFC-B036-210172CCE886}"/>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D5737F06-00B9-4703-99E8-BB58C0D4982E}"/>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8F8821BC-9D29-4533-9880-7BE280CE59C8}"/>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8700626F-9D53-48E1-91E9-CB2B16B3751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45F11C3E-7435-42FA-AA4A-4582DAA07B9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D9B5C57C-67CF-4640-A8FB-724E9533808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8B50C38D-35DF-4322-9C9B-226BD257DC35}"/>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0E869CCF-FE9D-4DB5-939A-8F395E5336E1}"/>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8A04CC8C-3E56-4EB8-87FC-79136484096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C61ED6D9-370D-431D-9734-A0B5912DD8C8}"/>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60CC0E3F-F27A-4166-A084-8099F71E30F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5B769DE0-AB4D-4B2F-A27C-D44AA5657226}"/>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159D7B7C-48FF-422F-A148-0241546B088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E78841E5-2C73-4C39-ADED-D0581B30B2FA}"/>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A5AABE80-54D3-40C7-BB18-0D6031AF3C6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C6989421-DBF9-43BC-ACE3-0AA0877B79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460B18C0-FEA2-4629-8CA4-88E8FF5E717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21620342-6FDB-4BA1-8281-4118C1807E1A}"/>
              </a:ext>
            </a:extLst>
          </p:cNvPr>
          <p:cNvSpPr>
            <a:spLocks noGrp="1"/>
          </p:cNvSpPr>
          <p:nvPr>
            <p:ph type="pic" idx="13"/>
          </p:nvPr>
        </p:nvSpPr>
        <p:spPr>
          <a:xfrm>
            <a:off x="4724400" y="0"/>
            <a:ext cx="74676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060B738C-4E31-4420-A359-CEE72C713844}"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4" name="Tijdelijke aanduiding voor tekst 6">
            <a:extLst>
              <a:ext uri="{FF2B5EF4-FFF2-40B4-BE49-F238E27FC236}">
                <a16:creationId xmlns:a16="http://schemas.microsoft.com/office/drawing/2014/main" id="{9F16A591-1EA9-4214-812D-EEB4B9D57367}"/>
              </a:ext>
            </a:extLst>
          </p:cNvPr>
          <p:cNvSpPr>
            <a:spLocks noGrp="1"/>
          </p:cNvSpPr>
          <p:nvPr>
            <p:ph type="body" sz="quarter" idx="19" hasCustomPrompt="1"/>
          </p:nvPr>
        </p:nvSpPr>
        <p:spPr>
          <a:xfrm rot="5400000">
            <a:off x="7384498"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5" name="Tijdelijke aanduiding voor tekst 6">
            <a:extLst>
              <a:ext uri="{FF2B5EF4-FFF2-40B4-BE49-F238E27FC236}">
                <a16:creationId xmlns:a16="http://schemas.microsoft.com/office/drawing/2014/main" id="{7D7F2F8D-37F2-41E3-8252-228BABC4511C}"/>
              </a:ext>
            </a:extLst>
          </p:cNvPr>
          <p:cNvSpPr>
            <a:spLocks noGrp="1"/>
          </p:cNvSpPr>
          <p:nvPr>
            <p:ph type="body" sz="quarter" idx="21" hasCustomPrompt="1"/>
          </p:nvPr>
        </p:nvSpPr>
        <p:spPr>
          <a:xfrm rot="18000000">
            <a:off x="7736555"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6" name="Tijdelijke aanduiding voor tekst 18">
            <a:extLst>
              <a:ext uri="{FF2B5EF4-FFF2-40B4-BE49-F238E27FC236}">
                <a16:creationId xmlns:a16="http://schemas.microsoft.com/office/drawing/2014/main" id="{CE7A2C16-BC42-452B-9D02-3D95D9FEFBBB}"/>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7" name="Tijdelijke aanduiding voor tekst 17">
            <a:extLst>
              <a:ext uri="{FF2B5EF4-FFF2-40B4-BE49-F238E27FC236}">
                <a16:creationId xmlns:a16="http://schemas.microsoft.com/office/drawing/2014/main" id="{39558D69-DEE8-4DEE-90E6-7F1F54454974}"/>
              </a:ext>
            </a:extLst>
          </p:cNvPr>
          <p:cNvSpPr>
            <a:spLocks noGrp="1"/>
          </p:cNvSpPr>
          <p:nvPr>
            <p:ph type="body" sz="quarter" idx="15" hasCustomPrompt="1"/>
          </p:nvPr>
        </p:nvSpPr>
        <p:spPr>
          <a:xfrm rot="18000000">
            <a:off x="7931721" y="2358515"/>
            <a:ext cx="813535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1D414C0E-8BD9-4DF2-8F47-388C66618674}"/>
              </a:ext>
            </a:extLst>
          </p:cNvPr>
          <p:cNvSpPr>
            <a:spLocks noGrp="1"/>
          </p:cNvSpPr>
          <p:nvPr>
            <p:ph type="body" sz="quarter" idx="17" hasCustomPrompt="1"/>
          </p:nvPr>
        </p:nvSpPr>
        <p:spPr>
          <a:xfrm rot="18000000">
            <a:off x="10454953" y="-1559423"/>
            <a:ext cx="1494825" cy="349497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190" name="Tijdelijke aanduiding voor tekst 6">
            <a:extLst>
              <a:ext uri="{FF2B5EF4-FFF2-40B4-BE49-F238E27FC236}">
                <a16:creationId xmlns:a16="http://schemas.microsoft.com/office/drawing/2014/main" id="{FF6A8E0E-ACB4-4C1E-A4D4-AD91F4649DE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1" name="Tijdelijke aanduiding voor tekst 6">
            <a:extLst>
              <a:ext uri="{FF2B5EF4-FFF2-40B4-BE49-F238E27FC236}">
                <a16:creationId xmlns:a16="http://schemas.microsoft.com/office/drawing/2014/main" id="{A4652884-1E30-4AC2-A654-1C238B8A6F8B}"/>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A9374000-1733-489F-B519-D602AABC835C}"/>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941C210F-8CB9-4811-8A67-3A733E28A87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99" name="Tijdelijke aanduiding voor tekst 82">
            <a:extLst>
              <a:ext uri="{FF2B5EF4-FFF2-40B4-BE49-F238E27FC236}">
                <a16:creationId xmlns:a16="http://schemas.microsoft.com/office/drawing/2014/main" id="{5F50743B-08D1-4C57-ABBE-4234B5FF5597}"/>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98CA4062-B39C-4195-BED2-C87043CCFB36}"/>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281" name="TEKSTINSTRUCTIES">
            <a:extLst>
              <a:ext uri="{FF2B5EF4-FFF2-40B4-BE49-F238E27FC236}">
                <a16:creationId xmlns:a16="http://schemas.microsoft.com/office/drawing/2014/main" id="{4DCB739B-EA09-48B1-8D38-DDE158B17001}"/>
              </a:ext>
            </a:extLst>
          </p:cNvPr>
          <p:cNvGrpSpPr/>
          <p:nvPr userDrawn="1"/>
        </p:nvGrpSpPr>
        <p:grpSpPr>
          <a:xfrm>
            <a:off x="-4297881" y="-718670"/>
            <a:ext cx="4140000" cy="7198669"/>
            <a:chOff x="-4297881" y="-718670"/>
            <a:chExt cx="4140000" cy="7198669"/>
          </a:xfrm>
        </p:grpSpPr>
        <p:sp>
          <p:nvSpPr>
            <p:cNvPr id="282" name="Rechthoek: afgeronde hoeken 281">
              <a:extLst>
                <a:ext uri="{FF2B5EF4-FFF2-40B4-BE49-F238E27FC236}">
                  <a16:creationId xmlns:a16="http://schemas.microsoft.com/office/drawing/2014/main" id="{8907E473-F342-429F-8619-E73869D8E392}"/>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83" name="Rechthoek: afgeronde hoeken 282">
              <a:extLst>
                <a:ext uri="{FF2B5EF4-FFF2-40B4-BE49-F238E27FC236}">
                  <a16:creationId xmlns:a16="http://schemas.microsoft.com/office/drawing/2014/main" id="{C0D20607-4E10-4926-AA24-EF7C2CB56FD5}"/>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84" name="Rechte verbindingslijn 283">
              <a:extLst>
                <a:ext uri="{FF2B5EF4-FFF2-40B4-BE49-F238E27FC236}">
                  <a16:creationId xmlns:a16="http://schemas.microsoft.com/office/drawing/2014/main" id="{42D64F4E-650A-4F73-BE48-FC77A5E5AA16}"/>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85" name="Groep 284">
              <a:extLst>
                <a:ext uri="{FF2B5EF4-FFF2-40B4-BE49-F238E27FC236}">
                  <a16:creationId xmlns:a16="http://schemas.microsoft.com/office/drawing/2014/main" id="{1944A69A-0F80-4315-8CE7-1A726DB1C653}"/>
                </a:ext>
              </a:extLst>
            </p:cNvPr>
            <p:cNvGrpSpPr/>
            <p:nvPr userDrawn="1"/>
          </p:nvGrpSpPr>
          <p:grpSpPr>
            <a:xfrm>
              <a:off x="-3905190" y="127747"/>
              <a:ext cx="3354618" cy="786653"/>
              <a:chOff x="-3419346" y="368233"/>
              <a:chExt cx="3170491" cy="743862"/>
            </a:xfrm>
          </p:grpSpPr>
          <p:sp>
            <p:nvSpPr>
              <p:cNvPr id="306" name="Rechthoek 305">
                <a:extLst>
                  <a:ext uri="{FF2B5EF4-FFF2-40B4-BE49-F238E27FC236}">
                    <a16:creationId xmlns:a16="http://schemas.microsoft.com/office/drawing/2014/main" id="{FE12E941-7325-452E-B53F-ED3B59FAB54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07" name="Rechte verbindingslijn 306">
                <a:extLst>
                  <a:ext uri="{FF2B5EF4-FFF2-40B4-BE49-F238E27FC236}">
                    <a16:creationId xmlns:a16="http://schemas.microsoft.com/office/drawing/2014/main" id="{4DB64CDF-F3D0-457C-A14D-683B660B299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6FC4F2C3-0685-41A3-8677-B7932A47A1B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9" name="Rechthoek 308">
                <a:extLst>
                  <a:ext uri="{FF2B5EF4-FFF2-40B4-BE49-F238E27FC236}">
                    <a16:creationId xmlns:a16="http://schemas.microsoft.com/office/drawing/2014/main" id="{0019B061-EDEA-4B80-99F8-AC60CC337E3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0" name="Groep 309">
                <a:extLst>
                  <a:ext uri="{FF2B5EF4-FFF2-40B4-BE49-F238E27FC236}">
                    <a16:creationId xmlns:a16="http://schemas.microsoft.com/office/drawing/2014/main" id="{523AC633-123B-4157-B020-D114C9D663B4}"/>
                  </a:ext>
                </a:extLst>
              </p:cNvPr>
              <p:cNvGrpSpPr/>
              <p:nvPr userDrawn="1"/>
            </p:nvGrpSpPr>
            <p:grpSpPr>
              <a:xfrm>
                <a:off x="-3002834" y="720303"/>
                <a:ext cx="182598" cy="143759"/>
                <a:chOff x="-3310843" y="700986"/>
                <a:chExt cx="182598" cy="143759"/>
              </a:xfrm>
            </p:grpSpPr>
            <p:grpSp>
              <p:nvGrpSpPr>
                <p:cNvPr id="349" name="Groep 348">
                  <a:extLst>
                    <a:ext uri="{FF2B5EF4-FFF2-40B4-BE49-F238E27FC236}">
                      <a16:creationId xmlns:a16="http://schemas.microsoft.com/office/drawing/2014/main" id="{4C203FF3-F03D-4E65-A406-EBE441955F7F}"/>
                    </a:ext>
                  </a:extLst>
                </p:cNvPr>
                <p:cNvGrpSpPr/>
                <p:nvPr userDrawn="1"/>
              </p:nvGrpSpPr>
              <p:grpSpPr>
                <a:xfrm>
                  <a:off x="-3310843" y="700986"/>
                  <a:ext cx="182598" cy="143759"/>
                  <a:chOff x="-3310843" y="700986"/>
                  <a:chExt cx="182598" cy="143759"/>
                </a:xfrm>
              </p:grpSpPr>
              <p:cxnSp>
                <p:nvCxnSpPr>
                  <p:cNvPr id="353" name="Rechte verbindingslijn 352">
                    <a:extLst>
                      <a:ext uri="{FF2B5EF4-FFF2-40B4-BE49-F238E27FC236}">
                        <a16:creationId xmlns:a16="http://schemas.microsoft.com/office/drawing/2014/main" id="{0382D1B9-12B7-4A63-9F15-6AFAFE7F1CA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54" name="Rechte verbindingslijn 353">
                    <a:extLst>
                      <a:ext uri="{FF2B5EF4-FFF2-40B4-BE49-F238E27FC236}">
                        <a16:creationId xmlns:a16="http://schemas.microsoft.com/office/drawing/2014/main" id="{5251FDB8-9513-44F0-9112-EEBF3CB2B7D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55" name="Rechte verbindingslijn 354">
                    <a:extLst>
                      <a:ext uri="{FF2B5EF4-FFF2-40B4-BE49-F238E27FC236}">
                        <a16:creationId xmlns:a16="http://schemas.microsoft.com/office/drawing/2014/main" id="{F475A87D-6FA9-4A41-91E4-AE193027110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56" name="Rechte verbindingslijn 355">
                    <a:extLst>
                      <a:ext uri="{FF2B5EF4-FFF2-40B4-BE49-F238E27FC236}">
                        <a16:creationId xmlns:a16="http://schemas.microsoft.com/office/drawing/2014/main" id="{E6B217E0-38F9-4936-A3C7-BB1D05F788C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57" name="Rechte verbindingslijn 356">
                    <a:extLst>
                      <a:ext uri="{FF2B5EF4-FFF2-40B4-BE49-F238E27FC236}">
                        <a16:creationId xmlns:a16="http://schemas.microsoft.com/office/drawing/2014/main" id="{4B6FD0A3-9BD8-4E2E-B2FA-C11BD4E30CE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50" name="Groep 349">
                  <a:extLst>
                    <a:ext uri="{FF2B5EF4-FFF2-40B4-BE49-F238E27FC236}">
                      <a16:creationId xmlns:a16="http://schemas.microsoft.com/office/drawing/2014/main" id="{43930042-2302-4F2F-BD72-A9781BE78071}"/>
                    </a:ext>
                  </a:extLst>
                </p:cNvPr>
                <p:cNvGrpSpPr/>
                <p:nvPr userDrawn="1"/>
              </p:nvGrpSpPr>
              <p:grpSpPr>
                <a:xfrm flipH="1">
                  <a:off x="-3310774" y="735854"/>
                  <a:ext cx="88801" cy="72568"/>
                  <a:chOff x="-2091059" y="1395403"/>
                  <a:chExt cx="157316" cy="128558"/>
                </a:xfrm>
              </p:grpSpPr>
              <p:sp>
                <p:nvSpPr>
                  <p:cNvPr id="351" name="Rechthoek 350">
                    <a:extLst>
                      <a:ext uri="{FF2B5EF4-FFF2-40B4-BE49-F238E27FC236}">
                        <a16:creationId xmlns:a16="http://schemas.microsoft.com/office/drawing/2014/main" id="{C0CC58E9-7B3B-4B06-9BC8-E0F05D213E4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2" name="Pijl: punthaak 351">
                    <a:extLst>
                      <a:ext uri="{FF2B5EF4-FFF2-40B4-BE49-F238E27FC236}">
                        <a16:creationId xmlns:a16="http://schemas.microsoft.com/office/drawing/2014/main" id="{02CFCEE4-FCE5-44A7-BBE5-1364CED0878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11" name="Groep 310">
                <a:extLst>
                  <a:ext uri="{FF2B5EF4-FFF2-40B4-BE49-F238E27FC236}">
                    <a16:creationId xmlns:a16="http://schemas.microsoft.com/office/drawing/2014/main" id="{EF7FF942-34B4-4E41-93A5-94F9F70C4505}"/>
                  </a:ext>
                </a:extLst>
              </p:cNvPr>
              <p:cNvGrpSpPr/>
              <p:nvPr userDrawn="1"/>
            </p:nvGrpSpPr>
            <p:grpSpPr>
              <a:xfrm>
                <a:off x="-3326107" y="720303"/>
                <a:ext cx="182598" cy="143759"/>
                <a:chOff x="-3634116" y="700986"/>
                <a:chExt cx="182598" cy="143759"/>
              </a:xfrm>
            </p:grpSpPr>
            <p:grpSp>
              <p:nvGrpSpPr>
                <p:cNvPr id="340" name="Groep 339">
                  <a:extLst>
                    <a:ext uri="{FF2B5EF4-FFF2-40B4-BE49-F238E27FC236}">
                      <a16:creationId xmlns:a16="http://schemas.microsoft.com/office/drawing/2014/main" id="{F1096665-81F1-476C-80DF-730A3DDF468A}"/>
                    </a:ext>
                  </a:extLst>
                </p:cNvPr>
                <p:cNvGrpSpPr/>
                <p:nvPr userDrawn="1"/>
              </p:nvGrpSpPr>
              <p:grpSpPr>
                <a:xfrm>
                  <a:off x="-3634116" y="700986"/>
                  <a:ext cx="182598" cy="143759"/>
                  <a:chOff x="-3634116" y="700986"/>
                  <a:chExt cx="182598" cy="143759"/>
                </a:xfrm>
              </p:grpSpPr>
              <p:cxnSp>
                <p:nvCxnSpPr>
                  <p:cNvPr id="344" name="Rechte verbindingslijn 343">
                    <a:extLst>
                      <a:ext uri="{FF2B5EF4-FFF2-40B4-BE49-F238E27FC236}">
                        <a16:creationId xmlns:a16="http://schemas.microsoft.com/office/drawing/2014/main" id="{BF915172-61A4-4949-9CCD-51680EEDB82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45" name="Rechte verbindingslijn 344">
                    <a:extLst>
                      <a:ext uri="{FF2B5EF4-FFF2-40B4-BE49-F238E27FC236}">
                        <a16:creationId xmlns:a16="http://schemas.microsoft.com/office/drawing/2014/main" id="{58B24CB1-5F08-4A71-9930-DA3C7B2F540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46" name="Rechte verbindingslijn 345">
                    <a:extLst>
                      <a:ext uri="{FF2B5EF4-FFF2-40B4-BE49-F238E27FC236}">
                        <a16:creationId xmlns:a16="http://schemas.microsoft.com/office/drawing/2014/main" id="{54F7F6FF-C085-4583-B1C2-E7797815E3D4}"/>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47" name="Rechte verbindingslijn 346">
                    <a:extLst>
                      <a:ext uri="{FF2B5EF4-FFF2-40B4-BE49-F238E27FC236}">
                        <a16:creationId xmlns:a16="http://schemas.microsoft.com/office/drawing/2014/main" id="{11A01B97-E4A2-4DE1-ADAE-7C7B261CBB3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48" name="Rechte verbindingslijn 347">
                    <a:extLst>
                      <a:ext uri="{FF2B5EF4-FFF2-40B4-BE49-F238E27FC236}">
                        <a16:creationId xmlns:a16="http://schemas.microsoft.com/office/drawing/2014/main" id="{733D696C-4AE2-43B7-A04A-A21C7C0AC2B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41" name="Groep 340">
                  <a:extLst>
                    <a:ext uri="{FF2B5EF4-FFF2-40B4-BE49-F238E27FC236}">
                      <a16:creationId xmlns:a16="http://schemas.microsoft.com/office/drawing/2014/main" id="{C5F5EB43-752C-415F-93ED-9B076CE7649E}"/>
                    </a:ext>
                  </a:extLst>
                </p:cNvPr>
                <p:cNvGrpSpPr/>
                <p:nvPr userDrawn="1"/>
              </p:nvGrpSpPr>
              <p:grpSpPr>
                <a:xfrm>
                  <a:off x="-3634047" y="735854"/>
                  <a:ext cx="88801" cy="72568"/>
                  <a:chOff x="-2091059" y="1395403"/>
                  <a:chExt cx="157316" cy="128558"/>
                </a:xfrm>
              </p:grpSpPr>
              <p:sp>
                <p:nvSpPr>
                  <p:cNvPr id="342" name="Rechthoek 341">
                    <a:extLst>
                      <a:ext uri="{FF2B5EF4-FFF2-40B4-BE49-F238E27FC236}">
                        <a16:creationId xmlns:a16="http://schemas.microsoft.com/office/drawing/2014/main" id="{DB5E0DBD-6F74-43AE-826C-B1E5F39BCF7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3" name="Pijl: punthaak 342">
                    <a:extLst>
                      <a:ext uri="{FF2B5EF4-FFF2-40B4-BE49-F238E27FC236}">
                        <a16:creationId xmlns:a16="http://schemas.microsoft.com/office/drawing/2014/main" id="{50062D0B-6592-4845-AD07-3C1F50EBCE6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12" name="Rechte verbindingslijn 311">
                <a:extLst>
                  <a:ext uri="{FF2B5EF4-FFF2-40B4-BE49-F238E27FC236}">
                    <a16:creationId xmlns:a16="http://schemas.microsoft.com/office/drawing/2014/main" id="{E1CEAEC2-AA95-4961-B042-3350177EEE2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13" name="Rechte verbindingslijn 312">
                <a:extLst>
                  <a:ext uri="{FF2B5EF4-FFF2-40B4-BE49-F238E27FC236}">
                    <a16:creationId xmlns:a16="http://schemas.microsoft.com/office/drawing/2014/main" id="{4C95AC26-7A00-4686-9642-AC295C61B6E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14" name="Groep 313">
                <a:extLst>
                  <a:ext uri="{FF2B5EF4-FFF2-40B4-BE49-F238E27FC236}">
                    <a16:creationId xmlns:a16="http://schemas.microsoft.com/office/drawing/2014/main" id="{BC5E085D-9A68-4958-A9D2-DB8F8C6A2742}"/>
                  </a:ext>
                </a:extLst>
              </p:cNvPr>
              <p:cNvGrpSpPr/>
              <p:nvPr userDrawn="1"/>
            </p:nvGrpSpPr>
            <p:grpSpPr>
              <a:xfrm>
                <a:off x="-2425037" y="370226"/>
                <a:ext cx="357690" cy="330595"/>
                <a:chOff x="-2721817" y="347336"/>
                <a:chExt cx="432805" cy="400021"/>
              </a:xfrm>
            </p:grpSpPr>
            <p:sp>
              <p:nvSpPr>
                <p:cNvPr id="329" name="Rechthoek 328">
                  <a:extLst>
                    <a:ext uri="{FF2B5EF4-FFF2-40B4-BE49-F238E27FC236}">
                      <a16:creationId xmlns:a16="http://schemas.microsoft.com/office/drawing/2014/main" id="{0A2B1BC6-2C32-4F4A-B7E0-5EDCE69D0C0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30" name="Groep 329">
                  <a:extLst>
                    <a:ext uri="{FF2B5EF4-FFF2-40B4-BE49-F238E27FC236}">
                      <a16:creationId xmlns:a16="http://schemas.microsoft.com/office/drawing/2014/main" id="{BEBE1473-F0F7-4F86-ACF7-2F0CF4F0480E}"/>
                    </a:ext>
                  </a:extLst>
                </p:cNvPr>
                <p:cNvGrpSpPr/>
                <p:nvPr userDrawn="1"/>
              </p:nvGrpSpPr>
              <p:grpSpPr>
                <a:xfrm>
                  <a:off x="-2652453" y="431583"/>
                  <a:ext cx="294076" cy="231526"/>
                  <a:chOff x="-3634116" y="700986"/>
                  <a:chExt cx="182598" cy="143759"/>
                </a:xfrm>
              </p:grpSpPr>
              <p:grpSp>
                <p:nvGrpSpPr>
                  <p:cNvPr id="331" name="Groep 330">
                    <a:extLst>
                      <a:ext uri="{FF2B5EF4-FFF2-40B4-BE49-F238E27FC236}">
                        <a16:creationId xmlns:a16="http://schemas.microsoft.com/office/drawing/2014/main" id="{58D0A252-1685-49A9-86BA-82D5580A067E}"/>
                      </a:ext>
                    </a:extLst>
                  </p:cNvPr>
                  <p:cNvGrpSpPr/>
                  <p:nvPr userDrawn="1"/>
                </p:nvGrpSpPr>
                <p:grpSpPr>
                  <a:xfrm>
                    <a:off x="-3634116" y="700986"/>
                    <a:ext cx="182598" cy="143759"/>
                    <a:chOff x="-3634116" y="700986"/>
                    <a:chExt cx="182598" cy="143759"/>
                  </a:xfrm>
                </p:grpSpPr>
                <p:cxnSp>
                  <p:nvCxnSpPr>
                    <p:cNvPr id="335" name="Rechte verbindingslijn 334">
                      <a:extLst>
                        <a:ext uri="{FF2B5EF4-FFF2-40B4-BE49-F238E27FC236}">
                          <a16:creationId xmlns:a16="http://schemas.microsoft.com/office/drawing/2014/main" id="{3F7B2EBE-3469-4C3F-82AB-82A8C39E175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36" name="Rechte verbindingslijn 335">
                      <a:extLst>
                        <a:ext uri="{FF2B5EF4-FFF2-40B4-BE49-F238E27FC236}">
                          <a16:creationId xmlns:a16="http://schemas.microsoft.com/office/drawing/2014/main" id="{17F38538-021B-439F-9767-BE426946876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37" name="Rechte verbindingslijn 336">
                      <a:extLst>
                        <a:ext uri="{FF2B5EF4-FFF2-40B4-BE49-F238E27FC236}">
                          <a16:creationId xmlns:a16="http://schemas.microsoft.com/office/drawing/2014/main" id="{BD54E584-7472-4E86-A066-837ECCF0382B}"/>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3134A589-BF8C-4C37-8B87-BB932E0477B2}"/>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207A0909-5BDF-431A-ACAF-72E05212A76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32" name="Groep 331">
                    <a:extLst>
                      <a:ext uri="{FF2B5EF4-FFF2-40B4-BE49-F238E27FC236}">
                        <a16:creationId xmlns:a16="http://schemas.microsoft.com/office/drawing/2014/main" id="{A5AEAAF1-7A0E-476E-8696-095E496E8752}"/>
                      </a:ext>
                    </a:extLst>
                  </p:cNvPr>
                  <p:cNvGrpSpPr/>
                  <p:nvPr userDrawn="1"/>
                </p:nvGrpSpPr>
                <p:grpSpPr>
                  <a:xfrm>
                    <a:off x="-3634047" y="735854"/>
                    <a:ext cx="88801" cy="72568"/>
                    <a:chOff x="-2091059" y="1395403"/>
                    <a:chExt cx="157316" cy="128558"/>
                  </a:xfrm>
                </p:grpSpPr>
                <p:sp>
                  <p:nvSpPr>
                    <p:cNvPr id="333" name="Rechthoek 332">
                      <a:extLst>
                        <a:ext uri="{FF2B5EF4-FFF2-40B4-BE49-F238E27FC236}">
                          <a16:creationId xmlns:a16="http://schemas.microsoft.com/office/drawing/2014/main" id="{F8DA2040-A872-4465-96AB-32A3E063251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Pijl: punthaak 333">
                      <a:extLst>
                        <a:ext uri="{FF2B5EF4-FFF2-40B4-BE49-F238E27FC236}">
                          <a16:creationId xmlns:a16="http://schemas.microsoft.com/office/drawing/2014/main" id="{E1580C25-51E2-42F5-A158-D01823FF72C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15" name="Groep 314">
                <a:extLst>
                  <a:ext uri="{FF2B5EF4-FFF2-40B4-BE49-F238E27FC236}">
                    <a16:creationId xmlns:a16="http://schemas.microsoft.com/office/drawing/2014/main" id="{0F4BA478-738B-4152-B265-4B923C39E9C7}"/>
                  </a:ext>
                </a:extLst>
              </p:cNvPr>
              <p:cNvGrpSpPr/>
              <p:nvPr userDrawn="1"/>
            </p:nvGrpSpPr>
            <p:grpSpPr>
              <a:xfrm>
                <a:off x="-2425037" y="781500"/>
                <a:ext cx="357690" cy="330595"/>
                <a:chOff x="-2721817" y="782525"/>
                <a:chExt cx="432805" cy="400021"/>
              </a:xfrm>
            </p:grpSpPr>
            <p:sp>
              <p:nvSpPr>
                <p:cNvPr id="318" name="Rechthoek 317">
                  <a:extLst>
                    <a:ext uri="{FF2B5EF4-FFF2-40B4-BE49-F238E27FC236}">
                      <a16:creationId xmlns:a16="http://schemas.microsoft.com/office/drawing/2014/main" id="{B02C667C-C52C-4410-B7DD-90046D409079}"/>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19" name="Groep 318">
                  <a:extLst>
                    <a:ext uri="{FF2B5EF4-FFF2-40B4-BE49-F238E27FC236}">
                      <a16:creationId xmlns:a16="http://schemas.microsoft.com/office/drawing/2014/main" id="{5B76131B-337C-4081-8016-3349DF133C32}"/>
                    </a:ext>
                  </a:extLst>
                </p:cNvPr>
                <p:cNvGrpSpPr/>
                <p:nvPr userDrawn="1"/>
              </p:nvGrpSpPr>
              <p:grpSpPr>
                <a:xfrm>
                  <a:off x="-2652453" y="866772"/>
                  <a:ext cx="294076" cy="231526"/>
                  <a:chOff x="-3310843" y="700986"/>
                  <a:chExt cx="182598" cy="143759"/>
                </a:xfrm>
              </p:grpSpPr>
              <p:grpSp>
                <p:nvGrpSpPr>
                  <p:cNvPr id="320" name="Groep 319">
                    <a:extLst>
                      <a:ext uri="{FF2B5EF4-FFF2-40B4-BE49-F238E27FC236}">
                        <a16:creationId xmlns:a16="http://schemas.microsoft.com/office/drawing/2014/main" id="{874E94E9-559D-44A8-A443-CFB3B1B36907}"/>
                      </a:ext>
                    </a:extLst>
                  </p:cNvPr>
                  <p:cNvGrpSpPr/>
                  <p:nvPr userDrawn="1"/>
                </p:nvGrpSpPr>
                <p:grpSpPr>
                  <a:xfrm>
                    <a:off x="-3310843" y="700986"/>
                    <a:ext cx="182598" cy="143759"/>
                    <a:chOff x="-3310843" y="700986"/>
                    <a:chExt cx="182598" cy="143759"/>
                  </a:xfrm>
                </p:grpSpPr>
                <p:cxnSp>
                  <p:nvCxnSpPr>
                    <p:cNvPr id="324" name="Rechte verbindingslijn 323">
                      <a:extLst>
                        <a:ext uri="{FF2B5EF4-FFF2-40B4-BE49-F238E27FC236}">
                          <a16:creationId xmlns:a16="http://schemas.microsoft.com/office/drawing/2014/main" id="{A8B49C60-5B77-42A0-9BE1-4C43117D74E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25" name="Rechte verbindingslijn 324">
                      <a:extLst>
                        <a:ext uri="{FF2B5EF4-FFF2-40B4-BE49-F238E27FC236}">
                          <a16:creationId xmlns:a16="http://schemas.microsoft.com/office/drawing/2014/main" id="{463BB484-4D60-4FE5-8FBA-3114C367FDF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26" name="Rechte verbindingslijn 325">
                      <a:extLst>
                        <a:ext uri="{FF2B5EF4-FFF2-40B4-BE49-F238E27FC236}">
                          <a16:creationId xmlns:a16="http://schemas.microsoft.com/office/drawing/2014/main" id="{08FF6A71-61FB-4FB3-B5CE-B137126A936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AC0D766D-4000-4127-A999-D82E967B3A9D}"/>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28" name="Rechte verbindingslijn 327">
                      <a:extLst>
                        <a:ext uri="{FF2B5EF4-FFF2-40B4-BE49-F238E27FC236}">
                          <a16:creationId xmlns:a16="http://schemas.microsoft.com/office/drawing/2014/main" id="{3378D37E-83E0-4EE2-81D5-707C55012B6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21" name="Groep 320">
                    <a:extLst>
                      <a:ext uri="{FF2B5EF4-FFF2-40B4-BE49-F238E27FC236}">
                        <a16:creationId xmlns:a16="http://schemas.microsoft.com/office/drawing/2014/main" id="{87D3EE93-B453-4649-A7F2-C4FD94F74492}"/>
                      </a:ext>
                    </a:extLst>
                  </p:cNvPr>
                  <p:cNvGrpSpPr/>
                  <p:nvPr userDrawn="1"/>
                </p:nvGrpSpPr>
                <p:grpSpPr>
                  <a:xfrm flipH="1">
                    <a:off x="-3310774" y="735854"/>
                    <a:ext cx="88801" cy="72568"/>
                    <a:chOff x="-2091059" y="1395403"/>
                    <a:chExt cx="157316" cy="128558"/>
                  </a:xfrm>
                </p:grpSpPr>
                <p:sp>
                  <p:nvSpPr>
                    <p:cNvPr id="322" name="Rechthoek 321">
                      <a:extLst>
                        <a:ext uri="{FF2B5EF4-FFF2-40B4-BE49-F238E27FC236}">
                          <a16:creationId xmlns:a16="http://schemas.microsoft.com/office/drawing/2014/main" id="{322CEB4F-733A-4963-9998-7E0C274A4C7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3" name="Pijl: punthaak 322">
                      <a:extLst>
                        <a:ext uri="{FF2B5EF4-FFF2-40B4-BE49-F238E27FC236}">
                          <a16:creationId xmlns:a16="http://schemas.microsoft.com/office/drawing/2014/main" id="{DEC99EA2-FCAC-4EC5-8302-036250C06A5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16" name="Rechthoek 315">
                <a:extLst>
                  <a:ext uri="{FF2B5EF4-FFF2-40B4-BE49-F238E27FC236}">
                    <a16:creationId xmlns:a16="http://schemas.microsoft.com/office/drawing/2014/main" id="{B5043696-9A6D-4663-8C31-92C13556A3CF}"/>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17" name="Rechthoek 316">
                <a:extLst>
                  <a:ext uri="{FF2B5EF4-FFF2-40B4-BE49-F238E27FC236}">
                    <a16:creationId xmlns:a16="http://schemas.microsoft.com/office/drawing/2014/main" id="{CB9E7DD9-0F31-4EA4-B8EF-3C5CD907C347}"/>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86" name="Rechte verbindingslijn 285">
              <a:extLst>
                <a:ext uri="{FF2B5EF4-FFF2-40B4-BE49-F238E27FC236}">
                  <a16:creationId xmlns:a16="http://schemas.microsoft.com/office/drawing/2014/main" id="{39881152-530D-43BA-88CF-4FF59F27ADD7}"/>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8162522C-F57C-45EB-97C3-C09D3E7EE7FD}"/>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88" name="Rechthoek 287">
              <a:extLst>
                <a:ext uri="{FF2B5EF4-FFF2-40B4-BE49-F238E27FC236}">
                  <a16:creationId xmlns:a16="http://schemas.microsoft.com/office/drawing/2014/main" id="{BE95631F-9778-4D42-8779-7E6ED1583372}"/>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89" name="Ovaal 288">
              <a:extLst>
                <a:ext uri="{FF2B5EF4-FFF2-40B4-BE49-F238E27FC236}">
                  <a16:creationId xmlns:a16="http://schemas.microsoft.com/office/drawing/2014/main" id="{AF021926-BE98-4986-BBDF-4EF0DAC1F67B}"/>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90" name="Ovaal 289">
              <a:extLst>
                <a:ext uri="{FF2B5EF4-FFF2-40B4-BE49-F238E27FC236}">
                  <a16:creationId xmlns:a16="http://schemas.microsoft.com/office/drawing/2014/main" id="{C35DA0E1-45FF-44EA-82E5-090355D011C0}"/>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1" name="Ovaal 290">
              <a:extLst>
                <a:ext uri="{FF2B5EF4-FFF2-40B4-BE49-F238E27FC236}">
                  <a16:creationId xmlns:a16="http://schemas.microsoft.com/office/drawing/2014/main" id="{A922183D-DDBB-4DB0-8B9D-51A9F742D482}"/>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2" name="Ovaal 291">
              <a:extLst>
                <a:ext uri="{FF2B5EF4-FFF2-40B4-BE49-F238E27FC236}">
                  <a16:creationId xmlns:a16="http://schemas.microsoft.com/office/drawing/2014/main" id="{8F13C8A2-483C-4E62-82AF-20D71EA6BB49}"/>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3" name="Ovaal 292">
              <a:extLst>
                <a:ext uri="{FF2B5EF4-FFF2-40B4-BE49-F238E27FC236}">
                  <a16:creationId xmlns:a16="http://schemas.microsoft.com/office/drawing/2014/main" id="{C16B5ABE-FF41-4498-8DF1-F270C4165F01}"/>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94" name="Ovaal 293">
              <a:extLst>
                <a:ext uri="{FF2B5EF4-FFF2-40B4-BE49-F238E27FC236}">
                  <a16:creationId xmlns:a16="http://schemas.microsoft.com/office/drawing/2014/main" id="{46B09514-07A7-4107-9F44-569524C2B987}"/>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95" name="Ovaal 294">
              <a:extLst>
                <a:ext uri="{FF2B5EF4-FFF2-40B4-BE49-F238E27FC236}">
                  <a16:creationId xmlns:a16="http://schemas.microsoft.com/office/drawing/2014/main" id="{E4982219-44C3-4B1F-B153-A9BC5CA45265}"/>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96" name="Ovaal 295">
              <a:extLst>
                <a:ext uri="{FF2B5EF4-FFF2-40B4-BE49-F238E27FC236}">
                  <a16:creationId xmlns:a16="http://schemas.microsoft.com/office/drawing/2014/main" id="{60315169-3706-4F94-A20B-A5479AAC2039}"/>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97" name="Ovaal 296">
              <a:extLst>
                <a:ext uri="{FF2B5EF4-FFF2-40B4-BE49-F238E27FC236}">
                  <a16:creationId xmlns:a16="http://schemas.microsoft.com/office/drawing/2014/main" id="{A49A97D1-817E-4EAF-A553-B7B799A5941E}"/>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98" name="Rechthoek 297">
              <a:extLst>
                <a:ext uri="{FF2B5EF4-FFF2-40B4-BE49-F238E27FC236}">
                  <a16:creationId xmlns:a16="http://schemas.microsoft.com/office/drawing/2014/main" id="{9EB098D5-B78D-472B-A50C-37F98183F623}"/>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99" name="Rechthoek 298">
              <a:extLst>
                <a:ext uri="{FF2B5EF4-FFF2-40B4-BE49-F238E27FC236}">
                  <a16:creationId xmlns:a16="http://schemas.microsoft.com/office/drawing/2014/main" id="{77AEFAD7-AB81-4383-BAF0-E0AE3D5688B5}"/>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00" name="Rechthoek 299">
              <a:extLst>
                <a:ext uri="{FF2B5EF4-FFF2-40B4-BE49-F238E27FC236}">
                  <a16:creationId xmlns:a16="http://schemas.microsoft.com/office/drawing/2014/main" id="{0C9C5F12-46F3-4B5A-B62C-72E832CF20D9}"/>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01" name="Rechthoek 300">
              <a:extLst>
                <a:ext uri="{FF2B5EF4-FFF2-40B4-BE49-F238E27FC236}">
                  <a16:creationId xmlns:a16="http://schemas.microsoft.com/office/drawing/2014/main" id="{87576555-5D0D-4BF3-B9E3-DC7BFB50E14B}"/>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02" name="Rechthoek 301">
              <a:extLst>
                <a:ext uri="{FF2B5EF4-FFF2-40B4-BE49-F238E27FC236}">
                  <a16:creationId xmlns:a16="http://schemas.microsoft.com/office/drawing/2014/main" id="{4E9D7BD6-6686-456C-9C85-4A840D05388C}"/>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03" name="Rechthoek 302">
              <a:extLst>
                <a:ext uri="{FF2B5EF4-FFF2-40B4-BE49-F238E27FC236}">
                  <a16:creationId xmlns:a16="http://schemas.microsoft.com/office/drawing/2014/main" id="{67A16092-0314-4E5E-873C-985CB502591F}"/>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04" name="Rechthoek 303">
              <a:extLst>
                <a:ext uri="{FF2B5EF4-FFF2-40B4-BE49-F238E27FC236}">
                  <a16:creationId xmlns:a16="http://schemas.microsoft.com/office/drawing/2014/main" id="{C5941A66-9431-400F-86A2-E3CBE3E966E1}"/>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05" name="Rechthoek 304">
              <a:extLst>
                <a:ext uri="{FF2B5EF4-FFF2-40B4-BE49-F238E27FC236}">
                  <a16:creationId xmlns:a16="http://schemas.microsoft.com/office/drawing/2014/main" id="{6F58363B-F3E4-4348-89D5-7D13447FB31B}"/>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200" name="Tijdelijke aanduiding voor tekst 7">
            <a:extLst>
              <a:ext uri="{FF2B5EF4-FFF2-40B4-BE49-F238E27FC236}">
                <a16:creationId xmlns:a16="http://schemas.microsoft.com/office/drawing/2014/main" id="{BC06BB4D-EB53-4F04-93AE-9DB2FD223D0F}"/>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194384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eld links 1">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9E0C4527-7CB8-4E1C-A426-842459848FB6}"/>
              </a:ext>
            </a:extLst>
          </p:cNvPr>
          <p:cNvSpPr/>
          <p:nvPr userDrawn="1"/>
        </p:nvSpPr>
        <p:spPr>
          <a:xfrm>
            <a:off x="0" y="-399601"/>
            <a:ext cx="720000" cy="360000"/>
          </a:xfrm>
          <a:prstGeom prst="rect">
            <a:avLst/>
          </a:prstGeom>
        </p:spPr>
        <p:txBody>
          <a:bodyPr wrap="none" lIns="0" tIns="0" rIns="0" bIns="0">
            <a:noAutofit/>
          </a:bodyPr>
          <a:lstStyle/>
          <a:p>
            <a:r>
              <a:rPr lang="nl-NL"/>
              <a:t>Tekst en beeld B1</a:t>
            </a:r>
          </a:p>
        </p:txBody>
      </p:sp>
      <p:grpSp>
        <p:nvGrpSpPr>
          <p:cNvPr id="137" name="INSTRUCTIES">
            <a:extLst>
              <a:ext uri="{FF2B5EF4-FFF2-40B4-BE49-F238E27FC236}">
                <a16:creationId xmlns:a16="http://schemas.microsoft.com/office/drawing/2014/main" id="{7BCCF8A9-7598-40A4-80B8-74BE240AFCA2}"/>
              </a:ext>
            </a:extLst>
          </p:cNvPr>
          <p:cNvGrpSpPr/>
          <p:nvPr userDrawn="1"/>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12034860-4791-4F69-B7F4-81434DFB6BC8}"/>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55231D10-BC62-4DA6-BA51-7EA97362673A}"/>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0CC37CC0-A633-43A2-BD64-301320DA8083}"/>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EA205D41-105A-4E04-9959-6AB6CDF7C2FB}"/>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4FD4FA51-D5D9-4747-ABBA-DB7A3478779F}"/>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377DAC65-C992-4465-BA82-80C2BD13412A}"/>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B037872D-304C-4A01-896A-5958FC0B8718}"/>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BFD01783-C50B-4E45-8618-317FA40FC43B}"/>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35741D0A-D8EA-4C46-9B09-8733177C7C99}"/>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38B5B28B-26E3-4A1D-A446-D2E53E827386}"/>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D9D91C21-9768-45B2-AC5B-ED878893EB49}"/>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DF934A58-1ED2-4B8A-88A5-0875306B6B5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F0306E31-0DEC-4111-9931-8709205F50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A8883BB6-9E85-47FA-8E56-056D403767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7B165702-1BD6-4F86-B6C6-5E66DD4DB2BA}"/>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5609781C-7B99-45EF-8F89-00648D14C02D}"/>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E01F36E6-C19E-4248-B957-760A1F02635D}"/>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57C2FEDD-F77D-4BF9-8B79-801E4F9D6BBF}"/>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164583FA-989F-483F-B44D-4C594AE787BF}"/>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4FE1A792-B367-4A36-BC0C-92B060AF7BC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8CADA7D5-F7EB-42A9-B711-1BCD0D0AE1D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FB832AE6-8BC9-4CE5-BB0D-8BB68E66392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84D26A59-699E-4E2C-A5E1-4289F34B29A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5EBE92CC-0548-420C-9F50-C2006CED7F03}"/>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D7F5A4A5-2FFF-4D23-898B-57F20B5739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233EA43A-B487-48CE-A756-7636216B1B1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2EFBA4F1-235F-4D18-8887-348DA746A5E3}"/>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D82643A3-452E-46A8-BB76-20B4FAF591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6D7981F8-6FD9-4A83-B3F2-CEED346CA6D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89C72A0D-A20F-434A-BC8F-8CF5A3120D36}"/>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8B638012-1775-41AC-900F-E2E59B9542E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25A90476-EED1-4005-938B-8F62DAC4E137}"/>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9B5279F9-2042-4B3C-8250-490516200A2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3CF386DA-0BE5-435C-8ECD-76DB773BD2F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1E7B1295-D8EB-4C99-8D59-FCEF3040FC6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A3BCE5FE-9460-454A-9842-BA29CF94D54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DE83F101-456D-406A-AE69-CF0916CEDAC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0FE8B4B7-9BD3-4011-B3F1-841589088F41}"/>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96B34972-A4DF-49E1-98EA-CCBF1DBE51C5}"/>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3CA017B8-5570-4C58-9D92-7DADBF563DAA}"/>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D73901D1-F79F-4C1F-8F5D-3BAE10D0D0A2}"/>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00FFE62D-D564-4C04-B307-092DC2002681}"/>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45986A2F-E483-4A71-A2C7-85E0DBCDC73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C83EC606-F0C7-4997-80F8-735BF01D57F9}"/>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506FCEE3-2419-4B74-8DF7-1BD493804ED5}"/>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472B484F-0D1A-4221-90D8-49C485E0E218}"/>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CA923F78-8394-4273-9924-42E158499DFF}"/>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4B271F7C-4EF5-43C0-A81A-608452536E65}"/>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F752F15D-FD0B-4281-A4F2-BB22FFB1D827}"/>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BEFEB0D8-6116-40A1-BA3E-B3233C77962E}"/>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AA2506CA-022F-41E4-B91F-E199B71D336B}"/>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7987DC25-6BE4-44F7-8D1C-D487CFCCF13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7E8F66B3-A4E2-4711-9E60-D0916E4278F8}"/>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5D737D0D-156F-4F01-9E0E-13377667149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14EB01F4-EF64-421A-AFB9-F1D3FABC03F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FCFE57F4-3D5E-4F56-A7FE-61549054EC5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6FE0800F-9795-4D33-BA5E-B0CCCB0C16CB}"/>
              </a:ext>
            </a:extLst>
          </p:cNvPr>
          <p:cNvSpPr>
            <a:spLocks noGrp="1"/>
          </p:cNvSpPr>
          <p:nvPr>
            <p:ph type="pic" idx="13"/>
          </p:nvPr>
        </p:nvSpPr>
        <p:spPr>
          <a:xfrm>
            <a:off x="0" y="0"/>
            <a:ext cx="39600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4666874" y="1116707"/>
            <a:ext cx="648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BA144443-B305-4108-BB3D-D7DF3542E180}"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2"/>
                </a:solidFill>
              </a:defRPr>
            </a:lvl1pPr>
          </a:lstStyle>
          <a:p>
            <a:fld id="{FF61E002-7038-4534-AD3C-ADB6FBF99A22}" type="slidenum">
              <a:rPr lang="nl-NL" smtClean="0"/>
              <a:pPr/>
              <a:t>‹nr.›</a:t>
            </a:fld>
            <a:endParaRPr lang="nl-NL"/>
          </a:p>
        </p:txBody>
      </p:sp>
      <p:sp>
        <p:nvSpPr>
          <p:cNvPr id="197" name="Tijdelijke aanduiding voor tekst 6">
            <a:extLst>
              <a:ext uri="{FF2B5EF4-FFF2-40B4-BE49-F238E27FC236}">
                <a16:creationId xmlns:a16="http://schemas.microsoft.com/office/drawing/2014/main" id="{60926575-07FB-4068-84B1-DD098475101C}"/>
              </a:ext>
            </a:extLst>
          </p:cNvPr>
          <p:cNvSpPr>
            <a:spLocks noGrp="1"/>
          </p:cNvSpPr>
          <p:nvPr>
            <p:ph type="body" sz="quarter" idx="21" hasCustomPrompt="1"/>
          </p:nvPr>
        </p:nvSpPr>
        <p:spPr>
          <a:xfrm rot="18000000">
            <a:off x="2709746"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60572D1D-FE12-409E-AD43-6FD9A18B6476}"/>
              </a:ext>
            </a:extLst>
          </p:cNvPr>
          <p:cNvSpPr>
            <a:spLocks noGrp="1"/>
          </p:cNvSpPr>
          <p:nvPr>
            <p:ph type="body" sz="quarter" idx="19" hasCustomPrompt="1"/>
          </p:nvPr>
        </p:nvSpPr>
        <p:spPr>
          <a:xfrm rot="16200000">
            <a:off x="-2563288" y="2528999"/>
            <a:ext cx="6926578" cy="1800000"/>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9" name="Tijdelijke aanduiding voor tekst 18">
            <a:extLst>
              <a:ext uri="{FF2B5EF4-FFF2-40B4-BE49-F238E27FC236}">
                <a16:creationId xmlns:a16="http://schemas.microsoft.com/office/drawing/2014/main" id="{1066DF3A-FC15-458F-A580-AD0F5CFD8B25}"/>
              </a:ext>
            </a:extLst>
          </p:cNvPr>
          <p:cNvSpPr>
            <a:spLocks noGrp="1"/>
          </p:cNvSpPr>
          <p:nvPr>
            <p:ph type="body" sz="quarter" idx="14" hasCustomPrompt="1"/>
          </p:nvPr>
        </p:nvSpPr>
        <p:spPr>
          <a:xfrm rot="18000000">
            <a:off x="-544183" y="5107535"/>
            <a:ext cx="1803328"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0" name="Tijdelijke aanduiding voor tekst 17">
            <a:extLst>
              <a:ext uri="{FF2B5EF4-FFF2-40B4-BE49-F238E27FC236}">
                <a16:creationId xmlns:a16="http://schemas.microsoft.com/office/drawing/2014/main" id="{7E5296A4-94D7-43FD-874C-AAED33E84624}"/>
              </a:ext>
            </a:extLst>
          </p:cNvPr>
          <p:cNvSpPr>
            <a:spLocks noGrp="1"/>
          </p:cNvSpPr>
          <p:nvPr>
            <p:ph type="body" sz="quarter" idx="15" hasCustomPrompt="1"/>
          </p:nvPr>
        </p:nvSpPr>
        <p:spPr>
          <a:xfrm rot="18000000">
            <a:off x="-2220862" y="3754873"/>
            <a:ext cx="4910604"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1" name="Tijdelijke aanduiding voor tekst 6">
            <a:extLst>
              <a:ext uri="{FF2B5EF4-FFF2-40B4-BE49-F238E27FC236}">
                <a16:creationId xmlns:a16="http://schemas.microsoft.com/office/drawing/2014/main" id="{A4989FFA-DB1C-4B31-B0E1-E87110FF8201}"/>
              </a:ext>
            </a:extLst>
          </p:cNvPr>
          <p:cNvSpPr>
            <a:spLocks noGrp="1"/>
          </p:cNvSpPr>
          <p:nvPr>
            <p:ph type="body" sz="quarter" idx="17" hasCustomPrompt="1"/>
          </p:nvPr>
        </p:nvSpPr>
        <p:spPr>
          <a:xfrm rot="18000000">
            <a:off x="-639906" y="-467045"/>
            <a:ext cx="1962001" cy="147782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02" name="Tijdelijke aanduiding voor tekst 6">
            <a:extLst>
              <a:ext uri="{FF2B5EF4-FFF2-40B4-BE49-F238E27FC236}">
                <a16:creationId xmlns:a16="http://schemas.microsoft.com/office/drawing/2014/main" id="{74EB3B51-4C1B-4990-8B19-3BAACE51B02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03" name="Tijdelijke aanduiding voor tekst 6">
            <a:extLst>
              <a:ext uri="{FF2B5EF4-FFF2-40B4-BE49-F238E27FC236}">
                <a16:creationId xmlns:a16="http://schemas.microsoft.com/office/drawing/2014/main" id="{CAD15300-27F6-4A3A-AACD-939089471A33}"/>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04" name="Tijdelijke aanduiding voor tekst 6">
            <a:extLst>
              <a:ext uri="{FF2B5EF4-FFF2-40B4-BE49-F238E27FC236}">
                <a16:creationId xmlns:a16="http://schemas.microsoft.com/office/drawing/2014/main" id="{4B09E736-CD68-47A0-B3F7-C000EB8ECF28}"/>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190" name="Tijdelijke aanduiding voor tekst 82">
            <a:extLst>
              <a:ext uri="{FF2B5EF4-FFF2-40B4-BE49-F238E27FC236}">
                <a16:creationId xmlns:a16="http://schemas.microsoft.com/office/drawing/2014/main" id="{FBA3538D-C9A5-42B4-8A2A-D7135F3EF478}"/>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4ED18B93-6AE7-47F6-BBDD-6649A4FE2440}"/>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205" name="Tijdelijke aanduiding voor tekst 6">
            <a:extLst>
              <a:ext uri="{FF2B5EF4-FFF2-40B4-BE49-F238E27FC236}">
                <a16:creationId xmlns:a16="http://schemas.microsoft.com/office/drawing/2014/main" id="{34545ACA-DDDE-4FC3-93A6-986C5611BC0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grpSp>
        <p:nvGrpSpPr>
          <p:cNvPr id="281" name="TEKSTINSTRUCTIES">
            <a:extLst>
              <a:ext uri="{FF2B5EF4-FFF2-40B4-BE49-F238E27FC236}">
                <a16:creationId xmlns:a16="http://schemas.microsoft.com/office/drawing/2014/main" id="{21D4B2D6-ECA3-492C-BD57-457398487492}"/>
              </a:ext>
            </a:extLst>
          </p:cNvPr>
          <p:cNvGrpSpPr/>
          <p:nvPr userDrawn="1"/>
        </p:nvGrpSpPr>
        <p:grpSpPr>
          <a:xfrm>
            <a:off x="-4297881" y="-718670"/>
            <a:ext cx="4140000" cy="7198669"/>
            <a:chOff x="-4297881" y="-718670"/>
            <a:chExt cx="4140000" cy="7198669"/>
          </a:xfrm>
        </p:grpSpPr>
        <p:sp>
          <p:nvSpPr>
            <p:cNvPr id="282" name="Rechthoek: afgeronde hoeken 281">
              <a:extLst>
                <a:ext uri="{FF2B5EF4-FFF2-40B4-BE49-F238E27FC236}">
                  <a16:creationId xmlns:a16="http://schemas.microsoft.com/office/drawing/2014/main" id="{96663584-F505-498E-881D-B9546A24A72D}"/>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83" name="Rechthoek: afgeronde hoeken 282">
              <a:extLst>
                <a:ext uri="{FF2B5EF4-FFF2-40B4-BE49-F238E27FC236}">
                  <a16:creationId xmlns:a16="http://schemas.microsoft.com/office/drawing/2014/main" id="{552D8577-2E8D-4757-8548-67F896C46DBC}"/>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84" name="Rechte verbindingslijn 283">
              <a:extLst>
                <a:ext uri="{FF2B5EF4-FFF2-40B4-BE49-F238E27FC236}">
                  <a16:creationId xmlns:a16="http://schemas.microsoft.com/office/drawing/2014/main" id="{0E292A47-8FC3-4DDA-8108-062A452C96C7}"/>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85" name="Groep 284">
              <a:extLst>
                <a:ext uri="{FF2B5EF4-FFF2-40B4-BE49-F238E27FC236}">
                  <a16:creationId xmlns:a16="http://schemas.microsoft.com/office/drawing/2014/main" id="{0533CC2F-03BB-43A9-B42F-34E9C7B97364}"/>
                </a:ext>
              </a:extLst>
            </p:cNvPr>
            <p:cNvGrpSpPr/>
            <p:nvPr userDrawn="1"/>
          </p:nvGrpSpPr>
          <p:grpSpPr>
            <a:xfrm>
              <a:off x="-3905190" y="127747"/>
              <a:ext cx="3354618" cy="786653"/>
              <a:chOff x="-3419346" y="368233"/>
              <a:chExt cx="3170491" cy="743862"/>
            </a:xfrm>
          </p:grpSpPr>
          <p:sp>
            <p:nvSpPr>
              <p:cNvPr id="306" name="Rechthoek 305">
                <a:extLst>
                  <a:ext uri="{FF2B5EF4-FFF2-40B4-BE49-F238E27FC236}">
                    <a16:creationId xmlns:a16="http://schemas.microsoft.com/office/drawing/2014/main" id="{1594C926-B239-4ABD-97FE-CDCFA3D99290}"/>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07" name="Rechte verbindingslijn 306">
                <a:extLst>
                  <a:ext uri="{FF2B5EF4-FFF2-40B4-BE49-F238E27FC236}">
                    <a16:creationId xmlns:a16="http://schemas.microsoft.com/office/drawing/2014/main" id="{98649CE8-79B1-474B-BB06-2A6754DAD31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A371BE06-E7ED-4D4C-8464-A53E94A7C49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9" name="Rechthoek 308">
                <a:extLst>
                  <a:ext uri="{FF2B5EF4-FFF2-40B4-BE49-F238E27FC236}">
                    <a16:creationId xmlns:a16="http://schemas.microsoft.com/office/drawing/2014/main" id="{69C6927C-7AF5-47F0-A80B-0D7F83116421}"/>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0" name="Groep 309">
                <a:extLst>
                  <a:ext uri="{FF2B5EF4-FFF2-40B4-BE49-F238E27FC236}">
                    <a16:creationId xmlns:a16="http://schemas.microsoft.com/office/drawing/2014/main" id="{E5AA7EB3-1E28-4DCD-BBFC-8EEC23ECE214}"/>
                  </a:ext>
                </a:extLst>
              </p:cNvPr>
              <p:cNvGrpSpPr/>
              <p:nvPr userDrawn="1"/>
            </p:nvGrpSpPr>
            <p:grpSpPr>
              <a:xfrm>
                <a:off x="-3002834" y="720303"/>
                <a:ext cx="182598" cy="143759"/>
                <a:chOff x="-3310843" y="700986"/>
                <a:chExt cx="182598" cy="143759"/>
              </a:xfrm>
            </p:grpSpPr>
            <p:grpSp>
              <p:nvGrpSpPr>
                <p:cNvPr id="349" name="Groep 348">
                  <a:extLst>
                    <a:ext uri="{FF2B5EF4-FFF2-40B4-BE49-F238E27FC236}">
                      <a16:creationId xmlns:a16="http://schemas.microsoft.com/office/drawing/2014/main" id="{E2ECA8B4-90E4-4723-829C-16DC9221B601}"/>
                    </a:ext>
                  </a:extLst>
                </p:cNvPr>
                <p:cNvGrpSpPr/>
                <p:nvPr userDrawn="1"/>
              </p:nvGrpSpPr>
              <p:grpSpPr>
                <a:xfrm>
                  <a:off x="-3310843" y="700986"/>
                  <a:ext cx="182598" cy="143759"/>
                  <a:chOff x="-3310843" y="700986"/>
                  <a:chExt cx="182598" cy="143759"/>
                </a:xfrm>
              </p:grpSpPr>
              <p:cxnSp>
                <p:nvCxnSpPr>
                  <p:cNvPr id="353" name="Rechte verbindingslijn 352">
                    <a:extLst>
                      <a:ext uri="{FF2B5EF4-FFF2-40B4-BE49-F238E27FC236}">
                        <a16:creationId xmlns:a16="http://schemas.microsoft.com/office/drawing/2014/main" id="{3CA97424-6704-491D-A8A5-87E56AC6805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54" name="Rechte verbindingslijn 353">
                    <a:extLst>
                      <a:ext uri="{FF2B5EF4-FFF2-40B4-BE49-F238E27FC236}">
                        <a16:creationId xmlns:a16="http://schemas.microsoft.com/office/drawing/2014/main" id="{36AE0E1C-0428-4068-A1B0-537F5F69C0E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55" name="Rechte verbindingslijn 354">
                    <a:extLst>
                      <a:ext uri="{FF2B5EF4-FFF2-40B4-BE49-F238E27FC236}">
                        <a16:creationId xmlns:a16="http://schemas.microsoft.com/office/drawing/2014/main" id="{1C9BAD71-9325-42CA-A360-7C2DFDEF582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56" name="Rechte verbindingslijn 355">
                    <a:extLst>
                      <a:ext uri="{FF2B5EF4-FFF2-40B4-BE49-F238E27FC236}">
                        <a16:creationId xmlns:a16="http://schemas.microsoft.com/office/drawing/2014/main" id="{FD274900-0C13-4FF6-8974-5170D23D02C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57" name="Rechte verbindingslijn 356">
                    <a:extLst>
                      <a:ext uri="{FF2B5EF4-FFF2-40B4-BE49-F238E27FC236}">
                        <a16:creationId xmlns:a16="http://schemas.microsoft.com/office/drawing/2014/main" id="{4226A64D-10D9-44BD-ADF0-2EFE4C74870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50" name="Groep 349">
                  <a:extLst>
                    <a:ext uri="{FF2B5EF4-FFF2-40B4-BE49-F238E27FC236}">
                      <a16:creationId xmlns:a16="http://schemas.microsoft.com/office/drawing/2014/main" id="{7D7CE880-B5B9-46E8-9FFE-BADE14C12AAF}"/>
                    </a:ext>
                  </a:extLst>
                </p:cNvPr>
                <p:cNvGrpSpPr/>
                <p:nvPr userDrawn="1"/>
              </p:nvGrpSpPr>
              <p:grpSpPr>
                <a:xfrm flipH="1">
                  <a:off x="-3310774" y="735854"/>
                  <a:ext cx="88801" cy="72568"/>
                  <a:chOff x="-2091059" y="1395403"/>
                  <a:chExt cx="157316" cy="128558"/>
                </a:xfrm>
              </p:grpSpPr>
              <p:sp>
                <p:nvSpPr>
                  <p:cNvPr id="351" name="Rechthoek 350">
                    <a:extLst>
                      <a:ext uri="{FF2B5EF4-FFF2-40B4-BE49-F238E27FC236}">
                        <a16:creationId xmlns:a16="http://schemas.microsoft.com/office/drawing/2014/main" id="{FB8BB387-C9A0-425D-A392-2586859E405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2" name="Pijl: punthaak 351">
                    <a:extLst>
                      <a:ext uri="{FF2B5EF4-FFF2-40B4-BE49-F238E27FC236}">
                        <a16:creationId xmlns:a16="http://schemas.microsoft.com/office/drawing/2014/main" id="{D64BF02A-532F-426B-8539-A14A6496CA0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11" name="Groep 310">
                <a:extLst>
                  <a:ext uri="{FF2B5EF4-FFF2-40B4-BE49-F238E27FC236}">
                    <a16:creationId xmlns:a16="http://schemas.microsoft.com/office/drawing/2014/main" id="{55AB8FA3-10FD-4D02-B192-F40398992C30}"/>
                  </a:ext>
                </a:extLst>
              </p:cNvPr>
              <p:cNvGrpSpPr/>
              <p:nvPr userDrawn="1"/>
            </p:nvGrpSpPr>
            <p:grpSpPr>
              <a:xfrm>
                <a:off x="-3326107" y="720303"/>
                <a:ext cx="182598" cy="143759"/>
                <a:chOff x="-3634116" y="700986"/>
                <a:chExt cx="182598" cy="143759"/>
              </a:xfrm>
            </p:grpSpPr>
            <p:grpSp>
              <p:nvGrpSpPr>
                <p:cNvPr id="340" name="Groep 339">
                  <a:extLst>
                    <a:ext uri="{FF2B5EF4-FFF2-40B4-BE49-F238E27FC236}">
                      <a16:creationId xmlns:a16="http://schemas.microsoft.com/office/drawing/2014/main" id="{04B4CA94-70F2-43D9-AACB-117707371A14}"/>
                    </a:ext>
                  </a:extLst>
                </p:cNvPr>
                <p:cNvGrpSpPr/>
                <p:nvPr userDrawn="1"/>
              </p:nvGrpSpPr>
              <p:grpSpPr>
                <a:xfrm>
                  <a:off x="-3634116" y="700986"/>
                  <a:ext cx="182598" cy="143759"/>
                  <a:chOff x="-3634116" y="700986"/>
                  <a:chExt cx="182598" cy="143759"/>
                </a:xfrm>
              </p:grpSpPr>
              <p:cxnSp>
                <p:nvCxnSpPr>
                  <p:cNvPr id="344" name="Rechte verbindingslijn 343">
                    <a:extLst>
                      <a:ext uri="{FF2B5EF4-FFF2-40B4-BE49-F238E27FC236}">
                        <a16:creationId xmlns:a16="http://schemas.microsoft.com/office/drawing/2014/main" id="{1E9100FB-26A5-4D28-BD92-D5486D1D09B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45" name="Rechte verbindingslijn 344">
                    <a:extLst>
                      <a:ext uri="{FF2B5EF4-FFF2-40B4-BE49-F238E27FC236}">
                        <a16:creationId xmlns:a16="http://schemas.microsoft.com/office/drawing/2014/main" id="{3CB28933-EA93-43CD-988E-FCE5B02BB9C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46" name="Rechte verbindingslijn 345">
                    <a:extLst>
                      <a:ext uri="{FF2B5EF4-FFF2-40B4-BE49-F238E27FC236}">
                        <a16:creationId xmlns:a16="http://schemas.microsoft.com/office/drawing/2014/main" id="{902859AE-7C33-4B47-BA7A-28A3F9697C8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47" name="Rechte verbindingslijn 346">
                    <a:extLst>
                      <a:ext uri="{FF2B5EF4-FFF2-40B4-BE49-F238E27FC236}">
                        <a16:creationId xmlns:a16="http://schemas.microsoft.com/office/drawing/2014/main" id="{2A451DF8-6EDB-402E-B41F-7626E421DED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48" name="Rechte verbindingslijn 347">
                    <a:extLst>
                      <a:ext uri="{FF2B5EF4-FFF2-40B4-BE49-F238E27FC236}">
                        <a16:creationId xmlns:a16="http://schemas.microsoft.com/office/drawing/2014/main" id="{05F6C503-9B3C-486A-9969-0EB78655ED5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41" name="Groep 340">
                  <a:extLst>
                    <a:ext uri="{FF2B5EF4-FFF2-40B4-BE49-F238E27FC236}">
                      <a16:creationId xmlns:a16="http://schemas.microsoft.com/office/drawing/2014/main" id="{EE964851-85CE-46BD-A0E1-EE83E3A83BD3}"/>
                    </a:ext>
                  </a:extLst>
                </p:cNvPr>
                <p:cNvGrpSpPr/>
                <p:nvPr userDrawn="1"/>
              </p:nvGrpSpPr>
              <p:grpSpPr>
                <a:xfrm>
                  <a:off x="-3634047" y="735854"/>
                  <a:ext cx="88801" cy="72568"/>
                  <a:chOff x="-2091059" y="1395403"/>
                  <a:chExt cx="157316" cy="128558"/>
                </a:xfrm>
              </p:grpSpPr>
              <p:sp>
                <p:nvSpPr>
                  <p:cNvPr id="342" name="Rechthoek 341">
                    <a:extLst>
                      <a:ext uri="{FF2B5EF4-FFF2-40B4-BE49-F238E27FC236}">
                        <a16:creationId xmlns:a16="http://schemas.microsoft.com/office/drawing/2014/main" id="{22DB2ED0-7964-45C0-99A0-4747EB3C991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3" name="Pijl: punthaak 342">
                    <a:extLst>
                      <a:ext uri="{FF2B5EF4-FFF2-40B4-BE49-F238E27FC236}">
                        <a16:creationId xmlns:a16="http://schemas.microsoft.com/office/drawing/2014/main" id="{BACAE063-3419-4146-8495-600A31219DC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12" name="Rechte verbindingslijn 311">
                <a:extLst>
                  <a:ext uri="{FF2B5EF4-FFF2-40B4-BE49-F238E27FC236}">
                    <a16:creationId xmlns:a16="http://schemas.microsoft.com/office/drawing/2014/main" id="{4E2C0BBF-9899-4FAA-917A-9439BCC1F4C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13" name="Rechte verbindingslijn 312">
                <a:extLst>
                  <a:ext uri="{FF2B5EF4-FFF2-40B4-BE49-F238E27FC236}">
                    <a16:creationId xmlns:a16="http://schemas.microsoft.com/office/drawing/2014/main" id="{72769C05-CFE5-4B5F-851D-F6779608C29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14" name="Groep 313">
                <a:extLst>
                  <a:ext uri="{FF2B5EF4-FFF2-40B4-BE49-F238E27FC236}">
                    <a16:creationId xmlns:a16="http://schemas.microsoft.com/office/drawing/2014/main" id="{240C21C6-DCD8-4263-95D6-955B4780BE1D}"/>
                  </a:ext>
                </a:extLst>
              </p:cNvPr>
              <p:cNvGrpSpPr/>
              <p:nvPr userDrawn="1"/>
            </p:nvGrpSpPr>
            <p:grpSpPr>
              <a:xfrm>
                <a:off x="-2425037" y="370226"/>
                <a:ext cx="357690" cy="330595"/>
                <a:chOff x="-2721817" y="347336"/>
                <a:chExt cx="432805" cy="400021"/>
              </a:xfrm>
            </p:grpSpPr>
            <p:sp>
              <p:nvSpPr>
                <p:cNvPr id="329" name="Rechthoek 328">
                  <a:extLst>
                    <a:ext uri="{FF2B5EF4-FFF2-40B4-BE49-F238E27FC236}">
                      <a16:creationId xmlns:a16="http://schemas.microsoft.com/office/drawing/2014/main" id="{F91A235C-5BEF-46F1-9C83-1F9B295BF8A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30" name="Groep 329">
                  <a:extLst>
                    <a:ext uri="{FF2B5EF4-FFF2-40B4-BE49-F238E27FC236}">
                      <a16:creationId xmlns:a16="http://schemas.microsoft.com/office/drawing/2014/main" id="{2A043FE3-C4D3-4625-95E6-84FC46CC1975}"/>
                    </a:ext>
                  </a:extLst>
                </p:cNvPr>
                <p:cNvGrpSpPr/>
                <p:nvPr userDrawn="1"/>
              </p:nvGrpSpPr>
              <p:grpSpPr>
                <a:xfrm>
                  <a:off x="-2652453" y="431583"/>
                  <a:ext cx="294076" cy="231526"/>
                  <a:chOff x="-3634116" y="700986"/>
                  <a:chExt cx="182598" cy="143759"/>
                </a:xfrm>
              </p:grpSpPr>
              <p:grpSp>
                <p:nvGrpSpPr>
                  <p:cNvPr id="331" name="Groep 330">
                    <a:extLst>
                      <a:ext uri="{FF2B5EF4-FFF2-40B4-BE49-F238E27FC236}">
                        <a16:creationId xmlns:a16="http://schemas.microsoft.com/office/drawing/2014/main" id="{07E25235-00AD-40F2-B3F2-21D0847E8A80}"/>
                      </a:ext>
                    </a:extLst>
                  </p:cNvPr>
                  <p:cNvGrpSpPr/>
                  <p:nvPr userDrawn="1"/>
                </p:nvGrpSpPr>
                <p:grpSpPr>
                  <a:xfrm>
                    <a:off x="-3634116" y="700986"/>
                    <a:ext cx="182598" cy="143759"/>
                    <a:chOff x="-3634116" y="700986"/>
                    <a:chExt cx="182598" cy="143759"/>
                  </a:xfrm>
                </p:grpSpPr>
                <p:cxnSp>
                  <p:nvCxnSpPr>
                    <p:cNvPr id="335" name="Rechte verbindingslijn 334">
                      <a:extLst>
                        <a:ext uri="{FF2B5EF4-FFF2-40B4-BE49-F238E27FC236}">
                          <a16:creationId xmlns:a16="http://schemas.microsoft.com/office/drawing/2014/main" id="{A5E76C31-1B32-4576-8FDF-5DE1E5C0EE2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36" name="Rechte verbindingslijn 335">
                      <a:extLst>
                        <a:ext uri="{FF2B5EF4-FFF2-40B4-BE49-F238E27FC236}">
                          <a16:creationId xmlns:a16="http://schemas.microsoft.com/office/drawing/2014/main" id="{B717694C-F178-4C30-9FEA-2DE5847D103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37" name="Rechte verbindingslijn 336">
                      <a:extLst>
                        <a:ext uri="{FF2B5EF4-FFF2-40B4-BE49-F238E27FC236}">
                          <a16:creationId xmlns:a16="http://schemas.microsoft.com/office/drawing/2014/main" id="{0FABC164-F6F3-49AD-AF32-CC78DEE065E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16409140-6A72-42AE-931A-39B2D8122D0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F9248A06-855B-448D-92A1-B8A2EC6652F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32" name="Groep 331">
                    <a:extLst>
                      <a:ext uri="{FF2B5EF4-FFF2-40B4-BE49-F238E27FC236}">
                        <a16:creationId xmlns:a16="http://schemas.microsoft.com/office/drawing/2014/main" id="{5168D967-B635-4519-9169-EB5BD4976581}"/>
                      </a:ext>
                    </a:extLst>
                  </p:cNvPr>
                  <p:cNvGrpSpPr/>
                  <p:nvPr userDrawn="1"/>
                </p:nvGrpSpPr>
                <p:grpSpPr>
                  <a:xfrm>
                    <a:off x="-3634047" y="735854"/>
                    <a:ext cx="88801" cy="72568"/>
                    <a:chOff x="-2091059" y="1395403"/>
                    <a:chExt cx="157316" cy="128558"/>
                  </a:xfrm>
                </p:grpSpPr>
                <p:sp>
                  <p:nvSpPr>
                    <p:cNvPr id="333" name="Rechthoek 332">
                      <a:extLst>
                        <a:ext uri="{FF2B5EF4-FFF2-40B4-BE49-F238E27FC236}">
                          <a16:creationId xmlns:a16="http://schemas.microsoft.com/office/drawing/2014/main" id="{99C2A13F-C22F-450A-B8EE-AF3AB707A9F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Pijl: punthaak 333">
                      <a:extLst>
                        <a:ext uri="{FF2B5EF4-FFF2-40B4-BE49-F238E27FC236}">
                          <a16:creationId xmlns:a16="http://schemas.microsoft.com/office/drawing/2014/main" id="{064A193E-9B1E-4A04-BF3C-8CF258C2E85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15" name="Groep 314">
                <a:extLst>
                  <a:ext uri="{FF2B5EF4-FFF2-40B4-BE49-F238E27FC236}">
                    <a16:creationId xmlns:a16="http://schemas.microsoft.com/office/drawing/2014/main" id="{040D1911-EB39-40E3-87DB-E2EEF04BEFF8}"/>
                  </a:ext>
                </a:extLst>
              </p:cNvPr>
              <p:cNvGrpSpPr/>
              <p:nvPr userDrawn="1"/>
            </p:nvGrpSpPr>
            <p:grpSpPr>
              <a:xfrm>
                <a:off x="-2425037" y="781500"/>
                <a:ext cx="357690" cy="330595"/>
                <a:chOff x="-2721817" y="782525"/>
                <a:chExt cx="432805" cy="400021"/>
              </a:xfrm>
            </p:grpSpPr>
            <p:sp>
              <p:nvSpPr>
                <p:cNvPr id="318" name="Rechthoek 317">
                  <a:extLst>
                    <a:ext uri="{FF2B5EF4-FFF2-40B4-BE49-F238E27FC236}">
                      <a16:creationId xmlns:a16="http://schemas.microsoft.com/office/drawing/2014/main" id="{F5603EED-5C34-46CB-9180-A5F77E8E35FA}"/>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19" name="Groep 318">
                  <a:extLst>
                    <a:ext uri="{FF2B5EF4-FFF2-40B4-BE49-F238E27FC236}">
                      <a16:creationId xmlns:a16="http://schemas.microsoft.com/office/drawing/2014/main" id="{38DECC99-3263-4BDC-BB30-F9D70A5EE7E0}"/>
                    </a:ext>
                  </a:extLst>
                </p:cNvPr>
                <p:cNvGrpSpPr/>
                <p:nvPr userDrawn="1"/>
              </p:nvGrpSpPr>
              <p:grpSpPr>
                <a:xfrm>
                  <a:off x="-2652453" y="866772"/>
                  <a:ext cx="294076" cy="231526"/>
                  <a:chOff x="-3310843" y="700986"/>
                  <a:chExt cx="182598" cy="143759"/>
                </a:xfrm>
              </p:grpSpPr>
              <p:grpSp>
                <p:nvGrpSpPr>
                  <p:cNvPr id="320" name="Groep 319">
                    <a:extLst>
                      <a:ext uri="{FF2B5EF4-FFF2-40B4-BE49-F238E27FC236}">
                        <a16:creationId xmlns:a16="http://schemas.microsoft.com/office/drawing/2014/main" id="{D44B5A2A-3ED8-48D4-9B6B-9CD62F2EFD36}"/>
                      </a:ext>
                    </a:extLst>
                  </p:cNvPr>
                  <p:cNvGrpSpPr/>
                  <p:nvPr userDrawn="1"/>
                </p:nvGrpSpPr>
                <p:grpSpPr>
                  <a:xfrm>
                    <a:off x="-3310843" y="700986"/>
                    <a:ext cx="182598" cy="143759"/>
                    <a:chOff x="-3310843" y="700986"/>
                    <a:chExt cx="182598" cy="143759"/>
                  </a:xfrm>
                </p:grpSpPr>
                <p:cxnSp>
                  <p:nvCxnSpPr>
                    <p:cNvPr id="324" name="Rechte verbindingslijn 323">
                      <a:extLst>
                        <a:ext uri="{FF2B5EF4-FFF2-40B4-BE49-F238E27FC236}">
                          <a16:creationId xmlns:a16="http://schemas.microsoft.com/office/drawing/2014/main" id="{37F34D92-5FE9-476B-9DE9-0FB6854266E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25" name="Rechte verbindingslijn 324">
                      <a:extLst>
                        <a:ext uri="{FF2B5EF4-FFF2-40B4-BE49-F238E27FC236}">
                          <a16:creationId xmlns:a16="http://schemas.microsoft.com/office/drawing/2014/main" id="{24B3A28B-83AC-4CEC-9DEA-35E9AFC1916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26" name="Rechte verbindingslijn 325">
                      <a:extLst>
                        <a:ext uri="{FF2B5EF4-FFF2-40B4-BE49-F238E27FC236}">
                          <a16:creationId xmlns:a16="http://schemas.microsoft.com/office/drawing/2014/main" id="{7634F2D7-3064-47B7-89F2-5CCE7405AAF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C64FB123-370B-4364-9595-2D90B33EA71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28" name="Rechte verbindingslijn 327">
                      <a:extLst>
                        <a:ext uri="{FF2B5EF4-FFF2-40B4-BE49-F238E27FC236}">
                          <a16:creationId xmlns:a16="http://schemas.microsoft.com/office/drawing/2014/main" id="{67D789C1-4C9A-43D6-AA2F-88BC0BE45B2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21" name="Groep 320">
                    <a:extLst>
                      <a:ext uri="{FF2B5EF4-FFF2-40B4-BE49-F238E27FC236}">
                        <a16:creationId xmlns:a16="http://schemas.microsoft.com/office/drawing/2014/main" id="{A74C51BA-1E04-4304-A08A-BD67D790EBEC}"/>
                      </a:ext>
                    </a:extLst>
                  </p:cNvPr>
                  <p:cNvGrpSpPr/>
                  <p:nvPr userDrawn="1"/>
                </p:nvGrpSpPr>
                <p:grpSpPr>
                  <a:xfrm flipH="1">
                    <a:off x="-3310774" y="735854"/>
                    <a:ext cx="88801" cy="72568"/>
                    <a:chOff x="-2091059" y="1395403"/>
                    <a:chExt cx="157316" cy="128558"/>
                  </a:xfrm>
                </p:grpSpPr>
                <p:sp>
                  <p:nvSpPr>
                    <p:cNvPr id="322" name="Rechthoek 321">
                      <a:extLst>
                        <a:ext uri="{FF2B5EF4-FFF2-40B4-BE49-F238E27FC236}">
                          <a16:creationId xmlns:a16="http://schemas.microsoft.com/office/drawing/2014/main" id="{E7E3F1D7-0346-4EB4-92CD-9EFD047C8DA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3" name="Pijl: punthaak 322">
                      <a:extLst>
                        <a:ext uri="{FF2B5EF4-FFF2-40B4-BE49-F238E27FC236}">
                          <a16:creationId xmlns:a16="http://schemas.microsoft.com/office/drawing/2014/main" id="{E92EF587-3A01-4239-90B4-CD01D54160F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16" name="Rechthoek 315">
                <a:extLst>
                  <a:ext uri="{FF2B5EF4-FFF2-40B4-BE49-F238E27FC236}">
                    <a16:creationId xmlns:a16="http://schemas.microsoft.com/office/drawing/2014/main" id="{967F4E6C-A74A-4FDF-ACF3-EE233D4E8197}"/>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17" name="Rechthoek 316">
                <a:extLst>
                  <a:ext uri="{FF2B5EF4-FFF2-40B4-BE49-F238E27FC236}">
                    <a16:creationId xmlns:a16="http://schemas.microsoft.com/office/drawing/2014/main" id="{3A24DB4A-17F9-427E-8804-919FFF463D0C}"/>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86" name="Rechte verbindingslijn 285">
              <a:extLst>
                <a:ext uri="{FF2B5EF4-FFF2-40B4-BE49-F238E27FC236}">
                  <a16:creationId xmlns:a16="http://schemas.microsoft.com/office/drawing/2014/main" id="{C41BB9C0-ECDA-4C9B-9271-282A824DAA99}"/>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34317F05-B937-41B2-AC7B-8D19A1123E64}"/>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88" name="Rechthoek 287">
              <a:extLst>
                <a:ext uri="{FF2B5EF4-FFF2-40B4-BE49-F238E27FC236}">
                  <a16:creationId xmlns:a16="http://schemas.microsoft.com/office/drawing/2014/main" id="{F428A860-3A3C-4B94-B902-9D8E2C765AAF}"/>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89" name="Ovaal 288">
              <a:extLst>
                <a:ext uri="{FF2B5EF4-FFF2-40B4-BE49-F238E27FC236}">
                  <a16:creationId xmlns:a16="http://schemas.microsoft.com/office/drawing/2014/main" id="{21675D77-D929-4077-A74F-AF38C0C6364A}"/>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90" name="Ovaal 289">
              <a:extLst>
                <a:ext uri="{FF2B5EF4-FFF2-40B4-BE49-F238E27FC236}">
                  <a16:creationId xmlns:a16="http://schemas.microsoft.com/office/drawing/2014/main" id="{FF8650C8-DC83-4E80-BE92-97C9A8D51D8D}"/>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1" name="Ovaal 290">
              <a:extLst>
                <a:ext uri="{FF2B5EF4-FFF2-40B4-BE49-F238E27FC236}">
                  <a16:creationId xmlns:a16="http://schemas.microsoft.com/office/drawing/2014/main" id="{C0F6409D-884F-43AF-B62D-059C90E57CE0}"/>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2" name="Ovaal 291">
              <a:extLst>
                <a:ext uri="{FF2B5EF4-FFF2-40B4-BE49-F238E27FC236}">
                  <a16:creationId xmlns:a16="http://schemas.microsoft.com/office/drawing/2014/main" id="{BAC3726F-219C-40F0-AAE0-5EE2784ACE59}"/>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3" name="Ovaal 292">
              <a:extLst>
                <a:ext uri="{FF2B5EF4-FFF2-40B4-BE49-F238E27FC236}">
                  <a16:creationId xmlns:a16="http://schemas.microsoft.com/office/drawing/2014/main" id="{8D34DED2-007A-46A2-BFF2-FBF7A79B8B41}"/>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94" name="Ovaal 293">
              <a:extLst>
                <a:ext uri="{FF2B5EF4-FFF2-40B4-BE49-F238E27FC236}">
                  <a16:creationId xmlns:a16="http://schemas.microsoft.com/office/drawing/2014/main" id="{FF89A274-DE91-4B74-B288-3061203C1DFA}"/>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95" name="Ovaal 294">
              <a:extLst>
                <a:ext uri="{FF2B5EF4-FFF2-40B4-BE49-F238E27FC236}">
                  <a16:creationId xmlns:a16="http://schemas.microsoft.com/office/drawing/2014/main" id="{AFB1CA63-8259-4B02-B10F-91C519A6D006}"/>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96" name="Ovaal 295">
              <a:extLst>
                <a:ext uri="{FF2B5EF4-FFF2-40B4-BE49-F238E27FC236}">
                  <a16:creationId xmlns:a16="http://schemas.microsoft.com/office/drawing/2014/main" id="{43468935-0D2D-4F7C-8C4C-464EFB0B7920}"/>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97" name="Ovaal 296">
              <a:extLst>
                <a:ext uri="{FF2B5EF4-FFF2-40B4-BE49-F238E27FC236}">
                  <a16:creationId xmlns:a16="http://schemas.microsoft.com/office/drawing/2014/main" id="{35D5CB55-AD36-4055-AAD3-CAE7CE92E1BA}"/>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98" name="Rechthoek 297">
              <a:extLst>
                <a:ext uri="{FF2B5EF4-FFF2-40B4-BE49-F238E27FC236}">
                  <a16:creationId xmlns:a16="http://schemas.microsoft.com/office/drawing/2014/main" id="{F3CFF063-AE7D-4C09-AC1D-B1D45CF655AB}"/>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99" name="Rechthoek 298">
              <a:extLst>
                <a:ext uri="{FF2B5EF4-FFF2-40B4-BE49-F238E27FC236}">
                  <a16:creationId xmlns:a16="http://schemas.microsoft.com/office/drawing/2014/main" id="{C640C0A4-D716-4408-91ED-CC88C424A190}"/>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00" name="Rechthoek 299">
              <a:extLst>
                <a:ext uri="{FF2B5EF4-FFF2-40B4-BE49-F238E27FC236}">
                  <a16:creationId xmlns:a16="http://schemas.microsoft.com/office/drawing/2014/main" id="{731D6338-A67A-45BD-B510-5BF1C3B43A42}"/>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01" name="Rechthoek 300">
              <a:extLst>
                <a:ext uri="{FF2B5EF4-FFF2-40B4-BE49-F238E27FC236}">
                  <a16:creationId xmlns:a16="http://schemas.microsoft.com/office/drawing/2014/main" id="{C236B1D3-CFD6-4AB6-9B14-2BC2F8901312}"/>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02" name="Rechthoek 301">
              <a:extLst>
                <a:ext uri="{FF2B5EF4-FFF2-40B4-BE49-F238E27FC236}">
                  <a16:creationId xmlns:a16="http://schemas.microsoft.com/office/drawing/2014/main" id="{EB868990-1F68-4AF6-AD20-B192E3D0164F}"/>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03" name="Rechthoek 302">
              <a:extLst>
                <a:ext uri="{FF2B5EF4-FFF2-40B4-BE49-F238E27FC236}">
                  <a16:creationId xmlns:a16="http://schemas.microsoft.com/office/drawing/2014/main" id="{9CBA0315-77F5-43F4-BD81-9A21BD290DEE}"/>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04" name="Rechthoek 303">
              <a:extLst>
                <a:ext uri="{FF2B5EF4-FFF2-40B4-BE49-F238E27FC236}">
                  <a16:creationId xmlns:a16="http://schemas.microsoft.com/office/drawing/2014/main" id="{C071A340-7583-4B7D-AD62-A4AB5F4AD65C}"/>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05" name="Rechthoek 304">
              <a:extLst>
                <a:ext uri="{FF2B5EF4-FFF2-40B4-BE49-F238E27FC236}">
                  <a16:creationId xmlns:a16="http://schemas.microsoft.com/office/drawing/2014/main" id="{3450671F-C956-48C8-AD28-F7337F60C64D}"/>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91" name="Tijdelijke aanduiding voor tekst 7">
            <a:extLst>
              <a:ext uri="{FF2B5EF4-FFF2-40B4-BE49-F238E27FC236}">
                <a16:creationId xmlns:a16="http://schemas.microsoft.com/office/drawing/2014/main" id="{ACE56A2A-F59C-4FEF-B411-980D00F81B85}"/>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32950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eld links 2">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9E0C4527-7CB8-4E1C-A426-842459848FB6}"/>
              </a:ext>
            </a:extLst>
          </p:cNvPr>
          <p:cNvSpPr/>
          <p:nvPr userDrawn="1"/>
        </p:nvSpPr>
        <p:spPr>
          <a:xfrm>
            <a:off x="0" y="-399601"/>
            <a:ext cx="720000" cy="360000"/>
          </a:xfrm>
          <a:prstGeom prst="rect">
            <a:avLst/>
          </a:prstGeom>
        </p:spPr>
        <p:txBody>
          <a:bodyPr wrap="none" lIns="0" tIns="0" rIns="0" bIns="0">
            <a:noAutofit/>
          </a:bodyPr>
          <a:lstStyle/>
          <a:p>
            <a:r>
              <a:rPr lang="nl-NL"/>
              <a:t>Tekst en beeld B2</a:t>
            </a:r>
          </a:p>
        </p:txBody>
      </p:sp>
      <p:grpSp>
        <p:nvGrpSpPr>
          <p:cNvPr id="137" name="INSTRUCTIES">
            <a:extLst>
              <a:ext uri="{FF2B5EF4-FFF2-40B4-BE49-F238E27FC236}">
                <a16:creationId xmlns:a16="http://schemas.microsoft.com/office/drawing/2014/main" id="{FED25675-E1EB-4746-A4DB-29A6047A9D3E}"/>
              </a:ext>
            </a:extLst>
          </p:cNvPr>
          <p:cNvGrpSpPr/>
          <p:nvPr userDrawn="1"/>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CD020780-6EDC-4242-8C5F-95E23FB5B961}"/>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9B0341D0-1292-4DD0-8DAA-DBFC9385D6EA}"/>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285F1D96-BCA1-4E49-AE54-9534F0E62C49}"/>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4C44EF3A-4585-40C0-AC0A-57C8ED9CC67F}"/>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D71CADCF-7A73-4E6B-A6D8-9E29C879878D}"/>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5A807D0C-B35E-4A23-8945-BC27FC798A42}"/>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0826BE70-98DD-42AB-979F-F2F1D3E8A80B}"/>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F1213658-B901-4F5A-8E57-90B59B3CE918}"/>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D0DA85FD-BDC2-48B5-BE36-216FBE6A186B}"/>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121E89B8-0CFF-42D0-91F8-00884B3853FE}"/>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35C778B5-8137-4ED4-9466-7251D7BFB44A}"/>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33A4C66F-C702-47BE-91C2-07ED5E0299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3BD89C5A-0DB9-4594-8930-EBA10001B0E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0E019EBC-FB35-413F-9CEF-9A5C3650E4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4B9E8C31-3ECB-4D4E-842E-5A06BE9D56CE}"/>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6C814E04-E738-4E8D-892A-0B50FD8566D9}"/>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DCBD8FB6-0B1B-4F01-A1F3-51F50E6F3726}"/>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778BC313-A2B4-4EF6-B47C-85C034C94534}"/>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41AC94AE-924B-4098-A104-039AA05C913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A0448FD2-F7C0-4BD4-8934-0C0F9582A6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EEF39755-B9FB-4C8B-8D37-307C994E5E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1E341C85-2E08-4045-B913-F9C2DED865B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C901D272-694E-4B29-8F17-B8BA41F4542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2499DA1A-EB1F-49F7-A672-E6A7211C94F1}"/>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E001750E-7972-439E-9728-C45DA6E5888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A9D3CEB3-17F3-438D-86AA-790B87C63F5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DB1E3358-2F19-4901-A940-BAFAE79D29A7}"/>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B7DA9EEC-8D0B-496B-BE6A-273351199F5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7486B8B3-A94A-4AD2-8AE8-EF20CD50E31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DEED58E7-C3A8-4AA6-8253-54FF66C38302}"/>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610C8B7F-D6CA-42EA-936A-9B130EAF97F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B5FF7399-E861-49EC-8435-A14BFEE03DB6}"/>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94B62195-231E-49CB-9691-A092C8D87F5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AEC06329-1FAE-49AF-B55E-F339B48FD8A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4842FD87-561A-4B01-9A10-EDF6D73DE87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0E98E61C-B2C2-4188-9F6C-6BF7D528A47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DC12803D-DE09-49CD-9CA5-AFA87A6A711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43F44D2C-5200-4C2C-B016-1A535160B1E4}"/>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BB588CD9-192B-4DE1-A3F6-03A633539A9D}"/>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B2451A51-726E-490F-9422-04D38A524494}"/>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2C24BB39-ABCE-44E2-8164-C7062FD95691}"/>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64C6D75D-860A-4A7C-97C9-45A46169193C}"/>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8D702700-6A9E-4D2A-A435-9B512C9F0DFA}"/>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CE50FA18-1847-480F-87C2-9F6F4AD3F2C0}"/>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D363A9A1-8BA4-4037-95A9-268A9ECAFDAE}"/>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1CE40D96-DC78-4676-8CA4-F4FE630B0877}"/>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28B3000C-BECC-4AA3-A16D-78E14279D1D6}"/>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8B1C9EDE-882E-40FC-9279-E79BD2AD2D5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1A378A34-0B07-4A0F-8B1F-445AB133495E}"/>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BE3AEABD-8B37-42AF-A7CC-3288D2BA2C4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A9ACED4D-D138-4758-B01A-136BEF8AD20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4883BBD9-EC5A-41FA-AF12-2EC093C2FD4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32BA5578-2412-4FF4-B221-917B1805B35A}"/>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AD22E0BA-F1E1-4F7C-9264-BB191B30A30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B103E543-171D-4A35-BE5B-81FB78AC191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8BD603D7-9637-4AED-A5B9-28F32BB4FA5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6FE0800F-9795-4D33-BA5E-B0CCCB0C16CB}"/>
              </a:ext>
            </a:extLst>
          </p:cNvPr>
          <p:cNvSpPr>
            <a:spLocks noGrp="1"/>
          </p:cNvSpPr>
          <p:nvPr>
            <p:ph type="pic" idx="13"/>
          </p:nvPr>
        </p:nvSpPr>
        <p:spPr>
          <a:xfrm>
            <a:off x="0" y="0"/>
            <a:ext cx="60960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6780000" y="1116707"/>
            <a:ext cx="4536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BA144443-B305-4108-BB3D-D7DF3542E180}"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7" name="Tijdelijke aanduiding voor tekst 6">
            <a:extLst>
              <a:ext uri="{FF2B5EF4-FFF2-40B4-BE49-F238E27FC236}">
                <a16:creationId xmlns:a16="http://schemas.microsoft.com/office/drawing/2014/main" id="{60926575-07FB-4068-84B1-DD098475101C}"/>
              </a:ext>
            </a:extLst>
          </p:cNvPr>
          <p:cNvSpPr>
            <a:spLocks noGrp="1"/>
          </p:cNvSpPr>
          <p:nvPr>
            <p:ph type="body" sz="quarter" idx="21" hasCustomPrompt="1"/>
          </p:nvPr>
        </p:nvSpPr>
        <p:spPr>
          <a:xfrm rot="18000000">
            <a:off x="2709746"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60572D1D-FE12-409E-AD43-6FD9A18B6476}"/>
              </a:ext>
            </a:extLst>
          </p:cNvPr>
          <p:cNvSpPr>
            <a:spLocks noGrp="1"/>
          </p:cNvSpPr>
          <p:nvPr>
            <p:ph type="body" sz="quarter" idx="19" hasCustomPrompt="1"/>
          </p:nvPr>
        </p:nvSpPr>
        <p:spPr>
          <a:xfrm rot="16200000">
            <a:off x="-2046884" y="2012595"/>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9" name="Tijdelijke aanduiding voor tekst 18">
            <a:extLst>
              <a:ext uri="{FF2B5EF4-FFF2-40B4-BE49-F238E27FC236}">
                <a16:creationId xmlns:a16="http://schemas.microsoft.com/office/drawing/2014/main" id="{1066DF3A-FC15-458F-A580-AD0F5CFD8B25}"/>
              </a:ext>
            </a:extLst>
          </p:cNvPr>
          <p:cNvSpPr>
            <a:spLocks noGrp="1"/>
          </p:cNvSpPr>
          <p:nvPr>
            <p:ph type="body" sz="quarter" idx="14" hasCustomPrompt="1"/>
          </p:nvPr>
        </p:nvSpPr>
        <p:spPr>
          <a:xfrm rot="18000000">
            <a:off x="-544183" y="5107535"/>
            <a:ext cx="1803328"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0" name="Tijdelijke aanduiding voor tekst 17">
            <a:extLst>
              <a:ext uri="{FF2B5EF4-FFF2-40B4-BE49-F238E27FC236}">
                <a16:creationId xmlns:a16="http://schemas.microsoft.com/office/drawing/2014/main" id="{7E5296A4-94D7-43FD-874C-AAED33E84624}"/>
              </a:ext>
            </a:extLst>
          </p:cNvPr>
          <p:cNvSpPr>
            <a:spLocks noGrp="1"/>
          </p:cNvSpPr>
          <p:nvPr>
            <p:ph type="body" sz="quarter" idx="15" hasCustomPrompt="1"/>
          </p:nvPr>
        </p:nvSpPr>
        <p:spPr>
          <a:xfrm rot="18000000">
            <a:off x="-2220862" y="3754873"/>
            <a:ext cx="4910604"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1" name="Tijdelijke aanduiding voor tekst 6">
            <a:extLst>
              <a:ext uri="{FF2B5EF4-FFF2-40B4-BE49-F238E27FC236}">
                <a16:creationId xmlns:a16="http://schemas.microsoft.com/office/drawing/2014/main" id="{A4989FFA-DB1C-4B31-B0E1-E87110FF8201}"/>
              </a:ext>
            </a:extLst>
          </p:cNvPr>
          <p:cNvSpPr>
            <a:spLocks noGrp="1"/>
          </p:cNvSpPr>
          <p:nvPr>
            <p:ph type="body" sz="quarter" idx="17" hasCustomPrompt="1"/>
          </p:nvPr>
        </p:nvSpPr>
        <p:spPr>
          <a:xfrm rot="18000000">
            <a:off x="-639906" y="-467045"/>
            <a:ext cx="1962001" cy="147782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02" name="Tijdelijke aanduiding voor tekst 6">
            <a:extLst>
              <a:ext uri="{FF2B5EF4-FFF2-40B4-BE49-F238E27FC236}">
                <a16:creationId xmlns:a16="http://schemas.microsoft.com/office/drawing/2014/main" id="{74EB3B51-4C1B-4990-8B19-3BAACE51B02B}"/>
              </a:ext>
            </a:extLst>
          </p:cNvPr>
          <p:cNvSpPr>
            <a:spLocks noGrp="1"/>
          </p:cNvSpPr>
          <p:nvPr>
            <p:ph type="body" sz="quarter" idx="22" hasCustomPrompt="1"/>
          </p:nvPr>
        </p:nvSpPr>
        <p:spPr>
          <a:xfrm>
            <a:off x="5556000" y="6538312"/>
            <a:ext cx="1080000" cy="21600"/>
          </a:xfrm>
          <a:prstGeom prst="roundRect">
            <a:avLst>
              <a:gd name="adj" fmla="val 50000"/>
            </a:avLst>
          </a:prstGeom>
          <a:gradFill flip="none" rotWithShape="1">
            <a:gsLst>
              <a:gs pos="50000">
                <a:schemeClr val="bg1"/>
              </a:gs>
              <a:gs pos="50000">
                <a:schemeClr val="bg2"/>
              </a:gs>
            </a:gsLst>
            <a:lin ang="0" scaled="1"/>
            <a:tileRect/>
          </a:gradFill>
        </p:spPr>
        <p:txBody>
          <a:bodyPr wrap="none" anchor="ctr"/>
          <a:lstStyle>
            <a:lvl1pPr marL="0" indent="0" algn="ctr">
              <a:buNone/>
              <a:defRPr sz="800"/>
            </a:lvl1pPr>
          </a:lstStyle>
          <a:p>
            <a:pPr lvl="0"/>
            <a:r>
              <a:rPr lang="nl-NL"/>
              <a:t>UI</a:t>
            </a:r>
          </a:p>
        </p:txBody>
      </p:sp>
      <p:sp>
        <p:nvSpPr>
          <p:cNvPr id="203" name="Tijdelijke aanduiding voor tekst 6">
            <a:extLst>
              <a:ext uri="{FF2B5EF4-FFF2-40B4-BE49-F238E27FC236}">
                <a16:creationId xmlns:a16="http://schemas.microsoft.com/office/drawing/2014/main" id="{CAD15300-27F6-4A3A-AACD-939089471A33}"/>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04" name="Tijdelijke aanduiding voor tekst 6">
            <a:extLst>
              <a:ext uri="{FF2B5EF4-FFF2-40B4-BE49-F238E27FC236}">
                <a16:creationId xmlns:a16="http://schemas.microsoft.com/office/drawing/2014/main" id="{4B09E736-CD68-47A0-B3F7-C000EB8ECF28}"/>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90" name="Tijdelijke aanduiding voor tekst 82">
            <a:extLst>
              <a:ext uri="{FF2B5EF4-FFF2-40B4-BE49-F238E27FC236}">
                <a16:creationId xmlns:a16="http://schemas.microsoft.com/office/drawing/2014/main" id="{FBA3538D-C9A5-42B4-8A2A-D7135F3EF478}"/>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4ED18B93-6AE7-47F6-BBDD-6649A4FE2440}"/>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205" name="Tijdelijke aanduiding voor tekst 6">
            <a:extLst>
              <a:ext uri="{FF2B5EF4-FFF2-40B4-BE49-F238E27FC236}">
                <a16:creationId xmlns:a16="http://schemas.microsoft.com/office/drawing/2014/main" id="{34545ACA-DDDE-4FC3-93A6-986C5611BC0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grpSp>
        <p:nvGrpSpPr>
          <p:cNvPr id="281" name="TEKSTINSTRUCTIES">
            <a:extLst>
              <a:ext uri="{FF2B5EF4-FFF2-40B4-BE49-F238E27FC236}">
                <a16:creationId xmlns:a16="http://schemas.microsoft.com/office/drawing/2014/main" id="{27BB1B36-F5CF-4193-A372-9BFA29D9906E}"/>
              </a:ext>
            </a:extLst>
          </p:cNvPr>
          <p:cNvGrpSpPr/>
          <p:nvPr userDrawn="1"/>
        </p:nvGrpSpPr>
        <p:grpSpPr>
          <a:xfrm>
            <a:off x="-4297881" y="-718670"/>
            <a:ext cx="4140000" cy="7198669"/>
            <a:chOff x="-4297881" y="-718670"/>
            <a:chExt cx="4140000" cy="7198669"/>
          </a:xfrm>
        </p:grpSpPr>
        <p:sp>
          <p:nvSpPr>
            <p:cNvPr id="282" name="Rechthoek: afgeronde hoeken 281">
              <a:extLst>
                <a:ext uri="{FF2B5EF4-FFF2-40B4-BE49-F238E27FC236}">
                  <a16:creationId xmlns:a16="http://schemas.microsoft.com/office/drawing/2014/main" id="{B31A6DC6-CAEE-420B-9B2B-3A96ACBE27EC}"/>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83" name="Rechthoek: afgeronde hoeken 282">
              <a:extLst>
                <a:ext uri="{FF2B5EF4-FFF2-40B4-BE49-F238E27FC236}">
                  <a16:creationId xmlns:a16="http://schemas.microsoft.com/office/drawing/2014/main" id="{79E314FD-7EAB-425B-900B-A005246F2781}"/>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84" name="Rechte verbindingslijn 283">
              <a:extLst>
                <a:ext uri="{FF2B5EF4-FFF2-40B4-BE49-F238E27FC236}">
                  <a16:creationId xmlns:a16="http://schemas.microsoft.com/office/drawing/2014/main" id="{0F944FB4-C80C-4CD6-97F6-0CE961D77171}"/>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85" name="Groep 284">
              <a:extLst>
                <a:ext uri="{FF2B5EF4-FFF2-40B4-BE49-F238E27FC236}">
                  <a16:creationId xmlns:a16="http://schemas.microsoft.com/office/drawing/2014/main" id="{32920088-A3C4-41BD-99CE-E6BC3D507A65}"/>
                </a:ext>
              </a:extLst>
            </p:cNvPr>
            <p:cNvGrpSpPr/>
            <p:nvPr userDrawn="1"/>
          </p:nvGrpSpPr>
          <p:grpSpPr>
            <a:xfrm>
              <a:off x="-3905190" y="127747"/>
              <a:ext cx="3354618" cy="786653"/>
              <a:chOff x="-3419346" y="368233"/>
              <a:chExt cx="3170491" cy="743862"/>
            </a:xfrm>
          </p:grpSpPr>
          <p:sp>
            <p:nvSpPr>
              <p:cNvPr id="306" name="Rechthoek 305">
                <a:extLst>
                  <a:ext uri="{FF2B5EF4-FFF2-40B4-BE49-F238E27FC236}">
                    <a16:creationId xmlns:a16="http://schemas.microsoft.com/office/drawing/2014/main" id="{4DF929E4-9B7D-4D04-A15E-FC1732FE71B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07" name="Rechte verbindingslijn 306">
                <a:extLst>
                  <a:ext uri="{FF2B5EF4-FFF2-40B4-BE49-F238E27FC236}">
                    <a16:creationId xmlns:a16="http://schemas.microsoft.com/office/drawing/2014/main" id="{9404DB8E-C7EC-4BFC-A478-A83FB3FBA54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BA77128D-C772-43F2-94F2-8F8488D5B39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9" name="Rechthoek 308">
                <a:extLst>
                  <a:ext uri="{FF2B5EF4-FFF2-40B4-BE49-F238E27FC236}">
                    <a16:creationId xmlns:a16="http://schemas.microsoft.com/office/drawing/2014/main" id="{643CDD6F-1A6F-4864-80E1-4163A183FAA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0" name="Groep 309">
                <a:extLst>
                  <a:ext uri="{FF2B5EF4-FFF2-40B4-BE49-F238E27FC236}">
                    <a16:creationId xmlns:a16="http://schemas.microsoft.com/office/drawing/2014/main" id="{A9FD79B9-677B-40F7-B799-955903822CB8}"/>
                  </a:ext>
                </a:extLst>
              </p:cNvPr>
              <p:cNvGrpSpPr/>
              <p:nvPr userDrawn="1"/>
            </p:nvGrpSpPr>
            <p:grpSpPr>
              <a:xfrm>
                <a:off x="-3002834" y="720303"/>
                <a:ext cx="182598" cy="143759"/>
                <a:chOff x="-3310843" y="700986"/>
                <a:chExt cx="182598" cy="143759"/>
              </a:xfrm>
            </p:grpSpPr>
            <p:grpSp>
              <p:nvGrpSpPr>
                <p:cNvPr id="349" name="Groep 348">
                  <a:extLst>
                    <a:ext uri="{FF2B5EF4-FFF2-40B4-BE49-F238E27FC236}">
                      <a16:creationId xmlns:a16="http://schemas.microsoft.com/office/drawing/2014/main" id="{F4C5BE49-F0CD-4B8A-B04F-5B2A6972D3B2}"/>
                    </a:ext>
                  </a:extLst>
                </p:cNvPr>
                <p:cNvGrpSpPr/>
                <p:nvPr userDrawn="1"/>
              </p:nvGrpSpPr>
              <p:grpSpPr>
                <a:xfrm>
                  <a:off x="-3310843" y="700986"/>
                  <a:ext cx="182598" cy="143759"/>
                  <a:chOff x="-3310843" y="700986"/>
                  <a:chExt cx="182598" cy="143759"/>
                </a:xfrm>
              </p:grpSpPr>
              <p:cxnSp>
                <p:nvCxnSpPr>
                  <p:cNvPr id="353" name="Rechte verbindingslijn 352">
                    <a:extLst>
                      <a:ext uri="{FF2B5EF4-FFF2-40B4-BE49-F238E27FC236}">
                        <a16:creationId xmlns:a16="http://schemas.microsoft.com/office/drawing/2014/main" id="{E485419F-BDAA-4E71-AD4B-02843F8147F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54" name="Rechte verbindingslijn 353">
                    <a:extLst>
                      <a:ext uri="{FF2B5EF4-FFF2-40B4-BE49-F238E27FC236}">
                        <a16:creationId xmlns:a16="http://schemas.microsoft.com/office/drawing/2014/main" id="{EBBECA9A-5636-4F5E-B8FB-F9BB115FB0B1}"/>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55" name="Rechte verbindingslijn 354">
                    <a:extLst>
                      <a:ext uri="{FF2B5EF4-FFF2-40B4-BE49-F238E27FC236}">
                        <a16:creationId xmlns:a16="http://schemas.microsoft.com/office/drawing/2014/main" id="{3B2BE3F6-206E-4EB3-889C-25E842DD811D}"/>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56" name="Rechte verbindingslijn 355">
                    <a:extLst>
                      <a:ext uri="{FF2B5EF4-FFF2-40B4-BE49-F238E27FC236}">
                        <a16:creationId xmlns:a16="http://schemas.microsoft.com/office/drawing/2014/main" id="{0AC2B796-F26B-46E2-9807-9B28DB77E9B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57" name="Rechte verbindingslijn 356">
                    <a:extLst>
                      <a:ext uri="{FF2B5EF4-FFF2-40B4-BE49-F238E27FC236}">
                        <a16:creationId xmlns:a16="http://schemas.microsoft.com/office/drawing/2014/main" id="{4C26DC49-25B9-44E6-B9E8-EC7F1A5E8042}"/>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50" name="Groep 349">
                  <a:extLst>
                    <a:ext uri="{FF2B5EF4-FFF2-40B4-BE49-F238E27FC236}">
                      <a16:creationId xmlns:a16="http://schemas.microsoft.com/office/drawing/2014/main" id="{ADD0710B-7D04-47F8-953C-CAFF6F693E3E}"/>
                    </a:ext>
                  </a:extLst>
                </p:cNvPr>
                <p:cNvGrpSpPr/>
                <p:nvPr userDrawn="1"/>
              </p:nvGrpSpPr>
              <p:grpSpPr>
                <a:xfrm flipH="1">
                  <a:off x="-3310774" y="735854"/>
                  <a:ext cx="88801" cy="72568"/>
                  <a:chOff x="-2091059" y="1395403"/>
                  <a:chExt cx="157316" cy="128558"/>
                </a:xfrm>
              </p:grpSpPr>
              <p:sp>
                <p:nvSpPr>
                  <p:cNvPr id="351" name="Rechthoek 350">
                    <a:extLst>
                      <a:ext uri="{FF2B5EF4-FFF2-40B4-BE49-F238E27FC236}">
                        <a16:creationId xmlns:a16="http://schemas.microsoft.com/office/drawing/2014/main" id="{EDB981DC-1648-4AFA-B3E0-155E91D9985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2" name="Pijl: punthaak 351">
                    <a:extLst>
                      <a:ext uri="{FF2B5EF4-FFF2-40B4-BE49-F238E27FC236}">
                        <a16:creationId xmlns:a16="http://schemas.microsoft.com/office/drawing/2014/main" id="{FD48AB70-6A8B-48BA-8E58-B77AF614D51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11" name="Groep 310">
                <a:extLst>
                  <a:ext uri="{FF2B5EF4-FFF2-40B4-BE49-F238E27FC236}">
                    <a16:creationId xmlns:a16="http://schemas.microsoft.com/office/drawing/2014/main" id="{5A84E6CA-D91D-4424-88B9-8E662D12A00E}"/>
                  </a:ext>
                </a:extLst>
              </p:cNvPr>
              <p:cNvGrpSpPr/>
              <p:nvPr userDrawn="1"/>
            </p:nvGrpSpPr>
            <p:grpSpPr>
              <a:xfrm>
                <a:off x="-3326107" y="720303"/>
                <a:ext cx="182598" cy="143759"/>
                <a:chOff x="-3634116" y="700986"/>
                <a:chExt cx="182598" cy="143759"/>
              </a:xfrm>
            </p:grpSpPr>
            <p:grpSp>
              <p:nvGrpSpPr>
                <p:cNvPr id="340" name="Groep 339">
                  <a:extLst>
                    <a:ext uri="{FF2B5EF4-FFF2-40B4-BE49-F238E27FC236}">
                      <a16:creationId xmlns:a16="http://schemas.microsoft.com/office/drawing/2014/main" id="{A89BD115-1881-4722-BDDE-8BCF16B2175F}"/>
                    </a:ext>
                  </a:extLst>
                </p:cNvPr>
                <p:cNvGrpSpPr/>
                <p:nvPr userDrawn="1"/>
              </p:nvGrpSpPr>
              <p:grpSpPr>
                <a:xfrm>
                  <a:off x="-3634116" y="700986"/>
                  <a:ext cx="182598" cy="143759"/>
                  <a:chOff x="-3634116" y="700986"/>
                  <a:chExt cx="182598" cy="143759"/>
                </a:xfrm>
              </p:grpSpPr>
              <p:cxnSp>
                <p:nvCxnSpPr>
                  <p:cNvPr id="344" name="Rechte verbindingslijn 343">
                    <a:extLst>
                      <a:ext uri="{FF2B5EF4-FFF2-40B4-BE49-F238E27FC236}">
                        <a16:creationId xmlns:a16="http://schemas.microsoft.com/office/drawing/2014/main" id="{8B2B1625-14C5-4806-A4AA-E80DC0C6A716}"/>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45" name="Rechte verbindingslijn 344">
                    <a:extLst>
                      <a:ext uri="{FF2B5EF4-FFF2-40B4-BE49-F238E27FC236}">
                        <a16:creationId xmlns:a16="http://schemas.microsoft.com/office/drawing/2014/main" id="{44DD8851-8E2F-4E23-A775-DDCB1C26163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46" name="Rechte verbindingslijn 345">
                    <a:extLst>
                      <a:ext uri="{FF2B5EF4-FFF2-40B4-BE49-F238E27FC236}">
                        <a16:creationId xmlns:a16="http://schemas.microsoft.com/office/drawing/2014/main" id="{2BA9ECBE-D987-4587-9B84-3152400CF6C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47" name="Rechte verbindingslijn 346">
                    <a:extLst>
                      <a:ext uri="{FF2B5EF4-FFF2-40B4-BE49-F238E27FC236}">
                        <a16:creationId xmlns:a16="http://schemas.microsoft.com/office/drawing/2014/main" id="{D084BAD8-DC0D-4273-871A-94381CDBEC3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48" name="Rechte verbindingslijn 347">
                    <a:extLst>
                      <a:ext uri="{FF2B5EF4-FFF2-40B4-BE49-F238E27FC236}">
                        <a16:creationId xmlns:a16="http://schemas.microsoft.com/office/drawing/2014/main" id="{8BD4F0CD-7A8D-470F-820B-4380D3BA60C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41" name="Groep 340">
                  <a:extLst>
                    <a:ext uri="{FF2B5EF4-FFF2-40B4-BE49-F238E27FC236}">
                      <a16:creationId xmlns:a16="http://schemas.microsoft.com/office/drawing/2014/main" id="{35B9104C-E452-45E5-B16C-A6702D0A8173}"/>
                    </a:ext>
                  </a:extLst>
                </p:cNvPr>
                <p:cNvGrpSpPr/>
                <p:nvPr userDrawn="1"/>
              </p:nvGrpSpPr>
              <p:grpSpPr>
                <a:xfrm>
                  <a:off x="-3634047" y="735854"/>
                  <a:ext cx="88801" cy="72568"/>
                  <a:chOff x="-2091059" y="1395403"/>
                  <a:chExt cx="157316" cy="128558"/>
                </a:xfrm>
              </p:grpSpPr>
              <p:sp>
                <p:nvSpPr>
                  <p:cNvPr id="342" name="Rechthoek 341">
                    <a:extLst>
                      <a:ext uri="{FF2B5EF4-FFF2-40B4-BE49-F238E27FC236}">
                        <a16:creationId xmlns:a16="http://schemas.microsoft.com/office/drawing/2014/main" id="{F3BC2C2B-A37B-40E7-A832-38E0F510222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3" name="Pijl: punthaak 342">
                    <a:extLst>
                      <a:ext uri="{FF2B5EF4-FFF2-40B4-BE49-F238E27FC236}">
                        <a16:creationId xmlns:a16="http://schemas.microsoft.com/office/drawing/2014/main" id="{DDFA2D79-7906-43CC-A754-E94AE9DA099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12" name="Rechte verbindingslijn 311">
                <a:extLst>
                  <a:ext uri="{FF2B5EF4-FFF2-40B4-BE49-F238E27FC236}">
                    <a16:creationId xmlns:a16="http://schemas.microsoft.com/office/drawing/2014/main" id="{A330B9F2-A88A-429A-B911-E1B2C218E74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13" name="Rechte verbindingslijn 312">
                <a:extLst>
                  <a:ext uri="{FF2B5EF4-FFF2-40B4-BE49-F238E27FC236}">
                    <a16:creationId xmlns:a16="http://schemas.microsoft.com/office/drawing/2014/main" id="{94631604-D683-4C93-A05D-DEBFBD5F337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14" name="Groep 313">
                <a:extLst>
                  <a:ext uri="{FF2B5EF4-FFF2-40B4-BE49-F238E27FC236}">
                    <a16:creationId xmlns:a16="http://schemas.microsoft.com/office/drawing/2014/main" id="{28B4619A-6807-49F1-8787-1CADD41ED3D8}"/>
                  </a:ext>
                </a:extLst>
              </p:cNvPr>
              <p:cNvGrpSpPr/>
              <p:nvPr userDrawn="1"/>
            </p:nvGrpSpPr>
            <p:grpSpPr>
              <a:xfrm>
                <a:off x="-2425037" y="370226"/>
                <a:ext cx="357690" cy="330595"/>
                <a:chOff x="-2721817" y="347336"/>
                <a:chExt cx="432805" cy="400021"/>
              </a:xfrm>
            </p:grpSpPr>
            <p:sp>
              <p:nvSpPr>
                <p:cNvPr id="329" name="Rechthoek 328">
                  <a:extLst>
                    <a:ext uri="{FF2B5EF4-FFF2-40B4-BE49-F238E27FC236}">
                      <a16:creationId xmlns:a16="http://schemas.microsoft.com/office/drawing/2014/main" id="{C474DB9D-1D4E-4C0F-A648-1C811C38BB9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30" name="Groep 329">
                  <a:extLst>
                    <a:ext uri="{FF2B5EF4-FFF2-40B4-BE49-F238E27FC236}">
                      <a16:creationId xmlns:a16="http://schemas.microsoft.com/office/drawing/2014/main" id="{F45BC6C6-5B01-4EB1-8A0C-EC4C62CFC8BB}"/>
                    </a:ext>
                  </a:extLst>
                </p:cNvPr>
                <p:cNvGrpSpPr/>
                <p:nvPr userDrawn="1"/>
              </p:nvGrpSpPr>
              <p:grpSpPr>
                <a:xfrm>
                  <a:off x="-2652453" y="431583"/>
                  <a:ext cx="294076" cy="231526"/>
                  <a:chOff x="-3634116" y="700986"/>
                  <a:chExt cx="182598" cy="143759"/>
                </a:xfrm>
              </p:grpSpPr>
              <p:grpSp>
                <p:nvGrpSpPr>
                  <p:cNvPr id="331" name="Groep 330">
                    <a:extLst>
                      <a:ext uri="{FF2B5EF4-FFF2-40B4-BE49-F238E27FC236}">
                        <a16:creationId xmlns:a16="http://schemas.microsoft.com/office/drawing/2014/main" id="{E8FF9EA4-D5E7-4022-8AEA-4255F8A6D27D}"/>
                      </a:ext>
                    </a:extLst>
                  </p:cNvPr>
                  <p:cNvGrpSpPr/>
                  <p:nvPr userDrawn="1"/>
                </p:nvGrpSpPr>
                <p:grpSpPr>
                  <a:xfrm>
                    <a:off x="-3634116" y="700986"/>
                    <a:ext cx="182598" cy="143759"/>
                    <a:chOff x="-3634116" y="700986"/>
                    <a:chExt cx="182598" cy="143759"/>
                  </a:xfrm>
                </p:grpSpPr>
                <p:cxnSp>
                  <p:nvCxnSpPr>
                    <p:cNvPr id="335" name="Rechte verbindingslijn 334">
                      <a:extLst>
                        <a:ext uri="{FF2B5EF4-FFF2-40B4-BE49-F238E27FC236}">
                          <a16:creationId xmlns:a16="http://schemas.microsoft.com/office/drawing/2014/main" id="{0AFC806D-DBBA-47CD-A22A-77380CCB214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36" name="Rechte verbindingslijn 335">
                      <a:extLst>
                        <a:ext uri="{FF2B5EF4-FFF2-40B4-BE49-F238E27FC236}">
                          <a16:creationId xmlns:a16="http://schemas.microsoft.com/office/drawing/2014/main" id="{29026BC3-16A6-4675-8D7C-A5E2A1AD6D18}"/>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37" name="Rechte verbindingslijn 336">
                      <a:extLst>
                        <a:ext uri="{FF2B5EF4-FFF2-40B4-BE49-F238E27FC236}">
                          <a16:creationId xmlns:a16="http://schemas.microsoft.com/office/drawing/2014/main" id="{C2438121-28F1-48A7-84EA-D6FA3E52CEBE}"/>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0E6C6F2E-A8C5-4036-923E-89947B30C01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00432064-74FD-4850-8983-687578E5CFC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32" name="Groep 331">
                    <a:extLst>
                      <a:ext uri="{FF2B5EF4-FFF2-40B4-BE49-F238E27FC236}">
                        <a16:creationId xmlns:a16="http://schemas.microsoft.com/office/drawing/2014/main" id="{45C3A4AC-1FB8-40F8-9019-65D7B6DD9369}"/>
                      </a:ext>
                    </a:extLst>
                  </p:cNvPr>
                  <p:cNvGrpSpPr/>
                  <p:nvPr userDrawn="1"/>
                </p:nvGrpSpPr>
                <p:grpSpPr>
                  <a:xfrm>
                    <a:off x="-3634047" y="735854"/>
                    <a:ext cx="88801" cy="72568"/>
                    <a:chOff x="-2091059" y="1395403"/>
                    <a:chExt cx="157316" cy="128558"/>
                  </a:xfrm>
                </p:grpSpPr>
                <p:sp>
                  <p:nvSpPr>
                    <p:cNvPr id="333" name="Rechthoek 332">
                      <a:extLst>
                        <a:ext uri="{FF2B5EF4-FFF2-40B4-BE49-F238E27FC236}">
                          <a16:creationId xmlns:a16="http://schemas.microsoft.com/office/drawing/2014/main" id="{9ABBFFA6-9067-4275-860D-22B9F02A47C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Pijl: punthaak 333">
                      <a:extLst>
                        <a:ext uri="{FF2B5EF4-FFF2-40B4-BE49-F238E27FC236}">
                          <a16:creationId xmlns:a16="http://schemas.microsoft.com/office/drawing/2014/main" id="{C1A674D7-7D2C-4590-9A9F-02B198F1AEB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15" name="Groep 314">
                <a:extLst>
                  <a:ext uri="{FF2B5EF4-FFF2-40B4-BE49-F238E27FC236}">
                    <a16:creationId xmlns:a16="http://schemas.microsoft.com/office/drawing/2014/main" id="{45063B49-0CF4-47F5-960F-8272AA503155}"/>
                  </a:ext>
                </a:extLst>
              </p:cNvPr>
              <p:cNvGrpSpPr/>
              <p:nvPr userDrawn="1"/>
            </p:nvGrpSpPr>
            <p:grpSpPr>
              <a:xfrm>
                <a:off x="-2425037" y="781500"/>
                <a:ext cx="357690" cy="330595"/>
                <a:chOff x="-2721817" y="782525"/>
                <a:chExt cx="432805" cy="400021"/>
              </a:xfrm>
            </p:grpSpPr>
            <p:sp>
              <p:nvSpPr>
                <p:cNvPr id="318" name="Rechthoek 317">
                  <a:extLst>
                    <a:ext uri="{FF2B5EF4-FFF2-40B4-BE49-F238E27FC236}">
                      <a16:creationId xmlns:a16="http://schemas.microsoft.com/office/drawing/2014/main" id="{F8430111-4C82-4B05-90A6-25153DB4527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19" name="Groep 318">
                  <a:extLst>
                    <a:ext uri="{FF2B5EF4-FFF2-40B4-BE49-F238E27FC236}">
                      <a16:creationId xmlns:a16="http://schemas.microsoft.com/office/drawing/2014/main" id="{C27A3D56-EE0F-49D5-A59D-A62DA1C00501}"/>
                    </a:ext>
                  </a:extLst>
                </p:cNvPr>
                <p:cNvGrpSpPr/>
                <p:nvPr userDrawn="1"/>
              </p:nvGrpSpPr>
              <p:grpSpPr>
                <a:xfrm>
                  <a:off x="-2652453" y="866772"/>
                  <a:ext cx="294076" cy="231526"/>
                  <a:chOff x="-3310843" y="700986"/>
                  <a:chExt cx="182598" cy="143759"/>
                </a:xfrm>
              </p:grpSpPr>
              <p:grpSp>
                <p:nvGrpSpPr>
                  <p:cNvPr id="320" name="Groep 319">
                    <a:extLst>
                      <a:ext uri="{FF2B5EF4-FFF2-40B4-BE49-F238E27FC236}">
                        <a16:creationId xmlns:a16="http://schemas.microsoft.com/office/drawing/2014/main" id="{0CA6F713-D915-41CE-9F47-A3582815F1FD}"/>
                      </a:ext>
                    </a:extLst>
                  </p:cNvPr>
                  <p:cNvGrpSpPr/>
                  <p:nvPr userDrawn="1"/>
                </p:nvGrpSpPr>
                <p:grpSpPr>
                  <a:xfrm>
                    <a:off x="-3310843" y="700986"/>
                    <a:ext cx="182598" cy="143759"/>
                    <a:chOff x="-3310843" y="700986"/>
                    <a:chExt cx="182598" cy="143759"/>
                  </a:xfrm>
                </p:grpSpPr>
                <p:cxnSp>
                  <p:nvCxnSpPr>
                    <p:cNvPr id="324" name="Rechte verbindingslijn 323">
                      <a:extLst>
                        <a:ext uri="{FF2B5EF4-FFF2-40B4-BE49-F238E27FC236}">
                          <a16:creationId xmlns:a16="http://schemas.microsoft.com/office/drawing/2014/main" id="{01931EFD-F00C-4053-8DB5-830FEE3B012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25" name="Rechte verbindingslijn 324">
                      <a:extLst>
                        <a:ext uri="{FF2B5EF4-FFF2-40B4-BE49-F238E27FC236}">
                          <a16:creationId xmlns:a16="http://schemas.microsoft.com/office/drawing/2014/main" id="{DD3E7021-B083-4E58-84B9-35BE8C9C72F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26" name="Rechte verbindingslijn 325">
                      <a:extLst>
                        <a:ext uri="{FF2B5EF4-FFF2-40B4-BE49-F238E27FC236}">
                          <a16:creationId xmlns:a16="http://schemas.microsoft.com/office/drawing/2014/main" id="{84D37ADD-D152-49ED-ACD5-D813C920240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932B3917-FCA0-4FDB-9E2A-9A1079EBF1FA}"/>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28" name="Rechte verbindingslijn 327">
                      <a:extLst>
                        <a:ext uri="{FF2B5EF4-FFF2-40B4-BE49-F238E27FC236}">
                          <a16:creationId xmlns:a16="http://schemas.microsoft.com/office/drawing/2014/main" id="{58F5E2D9-FC63-4D05-BB80-089D26397AA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21" name="Groep 320">
                    <a:extLst>
                      <a:ext uri="{FF2B5EF4-FFF2-40B4-BE49-F238E27FC236}">
                        <a16:creationId xmlns:a16="http://schemas.microsoft.com/office/drawing/2014/main" id="{9938A482-F3B9-404E-B289-65644DAEC373}"/>
                      </a:ext>
                    </a:extLst>
                  </p:cNvPr>
                  <p:cNvGrpSpPr/>
                  <p:nvPr userDrawn="1"/>
                </p:nvGrpSpPr>
                <p:grpSpPr>
                  <a:xfrm flipH="1">
                    <a:off x="-3310774" y="735854"/>
                    <a:ext cx="88801" cy="72568"/>
                    <a:chOff x="-2091059" y="1395403"/>
                    <a:chExt cx="157316" cy="128558"/>
                  </a:xfrm>
                </p:grpSpPr>
                <p:sp>
                  <p:nvSpPr>
                    <p:cNvPr id="322" name="Rechthoek 321">
                      <a:extLst>
                        <a:ext uri="{FF2B5EF4-FFF2-40B4-BE49-F238E27FC236}">
                          <a16:creationId xmlns:a16="http://schemas.microsoft.com/office/drawing/2014/main" id="{8A5FC4C2-124A-4FA6-B0CD-85EB8016ED8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3" name="Pijl: punthaak 322">
                      <a:extLst>
                        <a:ext uri="{FF2B5EF4-FFF2-40B4-BE49-F238E27FC236}">
                          <a16:creationId xmlns:a16="http://schemas.microsoft.com/office/drawing/2014/main" id="{59ABB570-4C77-4395-94C8-2C02C83056C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16" name="Rechthoek 315">
                <a:extLst>
                  <a:ext uri="{FF2B5EF4-FFF2-40B4-BE49-F238E27FC236}">
                    <a16:creationId xmlns:a16="http://schemas.microsoft.com/office/drawing/2014/main" id="{EF82FD91-69FD-401E-8BA8-F64CF137981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17" name="Rechthoek 316">
                <a:extLst>
                  <a:ext uri="{FF2B5EF4-FFF2-40B4-BE49-F238E27FC236}">
                    <a16:creationId xmlns:a16="http://schemas.microsoft.com/office/drawing/2014/main" id="{43371B98-7360-46F4-888B-BFF7DB80F9AB}"/>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86" name="Rechte verbindingslijn 285">
              <a:extLst>
                <a:ext uri="{FF2B5EF4-FFF2-40B4-BE49-F238E27FC236}">
                  <a16:creationId xmlns:a16="http://schemas.microsoft.com/office/drawing/2014/main" id="{05FE13EC-21B8-41D7-B2CB-FDA823DE9AFE}"/>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6DB87CC1-F321-4645-8AC3-A10AA70200C8}"/>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88" name="Rechthoek 287">
              <a:extLst>
                <a:ext uri="{FF2B5EF4-FFF2-40B4-BE49-F238E27FC236}">
                  <a16:creationId xmlns:a16="http://schemas.microsoft.com/office/drawing/2014/main" id="{793BC92D-7160-4049-96B3-67DC84A1D032}"/>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89" name="Ovaal 288">
              <a:extLst>
                <a:ext uri="{FF2B5EF4-FFF2-40B4-BE49-F238E27FC236}">
                  <a16:creationId xmlns:a16="http://schemas.microsoft.com/office/drawing/2014/main" id="{E7F02F80-2B70-4FAF-B2B7-E33956CB2171}"/>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90" name="Ovaal 289">
              <a:extLst>
                <a:ext uri="{FF2B5EF4-FFF2-40B4-BE49-F238E27FC236}">
                  <a16:creationId xmlns:a16="http://schemas.microsoft.com/office/drawing/2014/main" id="{C3F051F0-5F2D-4B47-8274-51ADFD3F408E}"/>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1" name="Ovaal 290">
              <a:extLst>
                <a:ext uri="{FF2B5EF4-FFF2-40B4-BE49-F238E27FC236}">
                  <a16:creationId xmlns:a16="http://schemas.microsoft.com/office/drawing/2014/main" id="{569070B4-5AAA-402E-967A-B2CB6E9E6F06}"/>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2" name="Ovaal 291">
              <a:extLst>
                <a:ext uri="{FF2B5EF4-FFF2-40B4-BE49-F238E27FC236}">
                  <a16:creationId xmlns:a16="http://schemas.microsoft.com/office/drawing/2014/main" id="{7C044097-A61D-4D4D-8AFB-C90CF73060B5}"/>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3" name="Ovaal 292">
              <a:extLst>
                <a:ext uri="{FF2B5EF4-FFF2-40B4-BE49-F238E27FC236}">
                  <a16:creationId xmlns:a16="http://schemas.microsoft.com/office/drawing/2014/main" id="{A808306F-2896-4B83-9CAC-158CAE7BC791}"/>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94" name="Ovaal 293">
              <a:extLst>
                <a:ext uri="{FF2B5EF4-FFF2-40B4-BE49-F238E27FC236}">
                  <a16:creationId xmlns:a16="http://schemas.microsoft.com/office/drawing/2014/main" id="{BF1C1571-786C-4CB2-968B-F293D538D2EE}"/>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95" name="Ovaal 294">
              <a:extLst>
                <a:ext uri="{FF2B5EF4-FFF2-40B4-BE49-F238E27FC236}">
                  <a16:creationId xmlns:a16="http://schemas.microsoft.com/office/drawing/2014/main" id="{92A368F3-0BFC-4A26-80D8-21A2A3234DF0}"/>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96" name="Ovaal 295">
              <a:extLst>
                <a:ext uri="{FF2B5EF4-FFF2-40B4-BE49-F238E27FC236}">
                  <a16:creationId xmlns:a16="http://schemas.microsoft.com/office/drawing/2014/main" id="{D4C6BC7F-1497-4FED-B165-01D7203AEF7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97" name="Ovaal 296">
              <a:extLst>
                <a:ext uri="{FF2B5EF4-FFF2-40B4-BE49-F238E27FC236}">
                  <a16:creationId xmlns:a16="http://schemas.microsoft.com/office/drawing/2014/main" id="{B2398A84-8861-4AD5-943A-B206D3FE3449}"/>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98" name="Rechthoek 297">
              <a:extLst>
                <a:ext uri="{FF2B5EF4-FFF2-40B4-BE49-F238E27FC236}">
                  <a16:creationId xmlns:a16="http://schemas.microsoft.com/office/drawing/2014/main" id="{780210C5-6428-4FEE-B98E-C55817E46246}"/>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99" name="Rechthoek 298">
              <a:extLst>
                <a:ext uri="{FF2B5EF4-FFF2-40B4-BE49-F238E27FC236}">
                  <a16:creationId xmlns:a16="http://schemas.microsoft.com/office/drawing/2014/main" id="{5E4858C9-0FAA-40C9-BD35-0F36D73BE665}"/>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00" name="Rechthoek 299">
              <a:extLst>
                <a:ext uri="{FF2B5EF4-FFF2-40B4-BE49-F238E27FC236}">
                  <a16:creationId xmlns:a16="http://schemas.microsoft.com/office/drawing/2014/main" id="{6B2CBDFF-02FF-4B99-B705-B2F5EF3743B9}"/>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01" name="Rechthoek 300">
              <a:extLst>
                <a:ext uri="{FF2B5EF4-FFF2-40B4-BE49-F238E27FC236}">
                  <a16:creationId xmlns:a16="http://schemas.microsoft.com/office/drawing/2014/main" id="{C8440666-A799-46DF-914B-267C1B84605C}"/>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02" name="Rechthoek 301">
              <a:extLst>
                <a:ext uri="{FF2B5EF4-FFF2-40B4-BE49-F238E27FC236}">
                  <a16:creationId xmlns:a16="http://schemas.microsoft.com/office/drawing/2014/main" id="{A0726917-26A8-4495-8AFC-F0D17117317D}"/>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03" name="Rechthoek 302">
              <a:extLst>
                <a:ext uri="{FF2B5EF4-FFF2-40B4-BE49-F238E27FC236}">
                  <a16:creationId xmlns:a16="http://schemas.microsoft.com/office/drawing/2014/main" id="{5F4A51EC-7A41-45DE-84B0-AC8F7437A102}"/>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04" name="Rechthoek 303">
              <a:extLst>
                <a:ext uri="{FF2B5EF4-FFF2-40B4-BE49-F238E27FC236}">
                  <a16:creationId xmlns:a16="http://schemas.microsoft.com/office/drawing/2014/main" id="{E8B78823-3633-4A5F-8A9C-28CF4483705B}"/>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05" name="Rechthoek 304">
              <a:extLst>
                <a:ext uri="{FF2B5EF4-FFF2-40B4-BE49-F238E27FC236}">
                  <a16:creationId xmlns:a16="http://schemas.microsoft.com/office/drawing/2014/main" id="{C292A13F-F09D-49B9-BB4D-12FBDB00560A}"/>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91" name="Tijdelijke aanduiding voor tekst 7">
            <a:extLst>
              <a:ext uri="{FF2B5EF4-FFF2-40B4-BE49-F238E27FC236}">
                <a16:creationId xmlns:a16="http://schemas.microsoft.com/office/drawing/2014/main" id="{294DB10F-9124-4D4D-BE26-78A11BE60F5C}"/>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319280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eld links 3">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9E0C4527-7CB8-4E1C-A426-842459848FB6}"/>
              </a:ext>
            </a:extLst>
          </p:cNvPr>
          <p:cNvSpPr/>
          <p:nvPr userDrawn="1"/>
        </p:nvSpPr>
        <p:spPr>
          <a:xfrm>
            <a:off x="0" y="-399601"/>
            <a:ext cx="720000" cy="360000"/>
          </a:xfrm>
          <a:prstGeom prst="rect">
            <a:avLst/>
          </a:prstGeom>
        </p:spPr>
        <p:txBody>
          <a:bodyPr wrap="none" lIns="0" tIns="0" rIns="0" bIns="0">
            <a:noAutofit/>
          </a:bodyPr>
          <a:lstStyle/>
          <a:p>
            <a:r>
              <a:rPr lang="nl-NL"/>
              <a:t>Tekst en beeld B3</a:t>
            </a:r>
          </a:p>
        </p:txBody>
      </p:sp>
      <p:grpSp>
        <p:nvGrpSpPr>
          <p:cNvPr id="137" name="INSTRUCTIES">
            <a:extLst>
              <a:ext uri="{FF2B5EF4-FFF2-40B4-BE49-F238E27FC236}">
                <a16:creationId xmlns:a16="http://schemas.microsoft.com/office/drawing/2014/main" id="{7C77E43A-0642-4A61-A04E-229F31A143D3}"/>
              </a:ext>
            </a:extLst>
          </p:cNvPr>
          <p:cNvGrpSpPr/>
          <p:nvPr userDrawn="1"/>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89C717A4-7A48-4829-A1DF-E000224CD142}"/>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26660B81-471D-440A-8F50-6EBAFF554DC3}"/>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4E93A704-BDD9-49F8-9051-6A60B50452BF}"/>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73588A29-AAA4-4C4A-8E7E-4ADBCECAD5E3}"/>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F82E0258-6AD3-468D-B8E2-EA6791E78B76}"/>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6E708102-F9A9-4B13-BE3D-2F888AFB4413}"/>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5AABFA6D-0359-417C-8906-1F486CD46492}"/>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F24C9658-83F3-4521-811A-9B13B0DABB0B}"/>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FAC7B458-9E07-4EA1-9473-6A7F8E86EFE9}"/>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0424F40D-AC3B-4E15-86C3-11F24F28A28D}"/>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16BC876F-D03B-4C93-8C11-C1D455187B3C}"/>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6EADAA49-6564-416D-BA09-4C7A9CD6ED1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96C5E1D7-E6BA-4E32-ADA6-989AE174C3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51E9D46A-9A5E-4960-91EA-DFE2BAE46AB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A1F0C0A8-39F0-4F7F-8EFF-4A58FAE1F720}"/>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DA10BA63-EC56-42F1-8107-7567632DBDAC}"/>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F11B26AE-58D1-42E6-85DE-C2D32EAA77ED}"/>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572863B4-32CB-4B0A-8F33-03E2DC11D7A0}"/>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A1492FD4-A07F-447A-81FF-8E474D70DE6D}"/>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AC8F5286-C967-49E7-A087-13310FA9407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1FE0D66A-A303-49EE-B860-98BCB15EDC0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EADFF111-DBB0-4035-B5DF-A971B4269E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5D3B3F21-C271-4638-8583-7BBB9487BC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67A2D780-CC6A-4901-9BD7-BBF35F27741B}"/>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FE0AB1EA-8D8A-4454-A8BB-589AC49C82F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8074E689-FB66-4DF3-B6AC-91543FEB61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A3E2D590-46FD-4AD2-AED9-B65A22D33404}"/>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FC455ED1-282D-4A90-8C78-9EC350FBD3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C6ACCBFE-157B-40E3-8ED6-0ED78EABE6B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CFBF7723-D7F4-4D99-B61A-D6E852D61B12}"/>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DF74BB5D-F39B-45DF-A194-C1481068AF1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348C959A-7655-4DB7-BCCB-95AF6FAAD72A}"/>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2853BD88-21BF-410E-A18B-6C547BC770CE}"/>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1FE93D36-CF41-4B5C-AF01-C4014CC833E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9828F773-386E-4C37-A999-F6A2D092DD7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92F9BFAE-0D84-4218-A61B-45FCA72920A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5B1736F9-FA79-49EC-86AD-9EE61546E07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4CF8468E-3B81-4613-B435-394643594097}"/>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59D7F8C3-4C43-4E52-8F86-C1B317CD8EF6}"/>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8AE5CB3B-E2D6-453C-AE19-0ACC59DA6FC2}"/>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9034AFC7-2E62-42D3-BB4D-B52D77604FE4}"/>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C32D301A-70DE-43ED-B62D-2EAFAFE77731}"/>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E38837BD-A135-4EED-BDAA-047D0F537CF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50615706-0E0E-48FE-9CAF-56A20FB7D1BC}"/>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51DBDD01-213B-4CE6-A92A-A0056134C6C0}"/>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D51E86E4-4AB6-4524-A84F-3EFFCCCB372F}"/>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76BCD7A6-7634-4AD7-B39E-0AA7E9832C80}"/>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09330287-1CE4-4744-B070-2CA9D539E34C}"/>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A12D0161-2115-4DF2-8354-48AA193D0DF7}"/>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DD2E87D0-C0B6-4B26-84C8-A23F5D79AE4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CB6DAF78-5FD3-4AFA-A822-144C06EF2D5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9D6963C7-AAEC-4A48-AE48-32CFCE272ED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7188F5F5-FD36-4AEB-A40B-327C9B9DBD6E}"/>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5948575E-FA3B-4425-A5E7-961FB77FD4D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D3ED2BD1-BA32-4D15-A415-898EDF67ECE5}"/>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D891D853-B95E-496A-AC11-CD7AF2FD508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6FE0800F-9795-4D33-BA5E-B0CCCB0C16CB}"/>
              </a:ext>
            </a:extLst>
          </p:cNvPr>
          <p:cNvSpPr>
            <a:spLocks noGrp="1"/>
          </p:cNvSpPr>
          <p:nvPr>
            <p:ph type="pic" idx="13"/>
          </p:nvPr>
        </p:nvSpPr>
        <p:spPr>
          <a:xfrm>
            <a:off x="0" y="0"/>
            <a:ext cx="74664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077288"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BA144443-B305-4108-BB3D-D7DF3542E180}"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7" name="Tijdelijke aanduiding voor tekst 6">
            <a:extLst>
              <a:ext uri="{FF2B5EF4-FFF2-40B4-BE49-F238E27FC236}">
                <a16:creationId xmlns:a16="http://schemas.microsoft.com/office/drawing/2014/main" id="{60926575-07FB-4068-84B1-DD098475101C}"/>
              </a:ext>
            </a:extLst>
          </p:cNvPr>
          <p:cNvSpPr>
            <a:spLocks noGrp="1"/>
          </p:cNvSpPr>
          <p:nvPr>
            <p:ph type="body" sz="quarter" idx="21" hasCustomPrompt="1"/>
          </p:nvPr>
        </p:nvSpPr>
        <p:spPr>
          <a:xfrm rot="18000000">
            <a:off x="2709746"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60572D1D-FE12-409E-AD43-6FD9A18B6476}"/>
              </a:ext>
            </a:extLst>
          </p:cNvPr>
          <p:cNvSpPr>
            <a:spLocks noGrp="1"/>
          </p:cNvSpPr>
          <p:nvPr>
            <p:ph type="body" sz="quarter" idx="19" hasCustomPrompt="1"/>
          </p:nvPr>
        </p:nvSpPr>
        <p:spPr>
          <a:xfrm rot="16200000">
            <a:off x="-2046884" y="2012595"/>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9" name="Tijdelijke aanduiding voor tekst 18">
            <a:extLst>
              <a:ext uri="{FF2B5EF4-FFF2-40B4-BE49-F238E27FC236}">
                <a16:creationId xmlns:a16="http://schemas.microsoft.com/office/drawing/2014/main" id="{1066DF3A-FC15-458F-A580-AD0F5CFD8B25}"/>
              </a:ext>
            </a:extLst>
          </p:cNvPr>
          <p:cNvSpPr>
            <a:spLocks noGrp="1"/>
          </p:cNvSpPr>
          <p:nvPr>
            <p:ph type="body" sz="quarter" idx="14" hasCustomPrompt="1"/>
          </p:nvPr>
        </p:nvSpPr>
        <p:spPr>
          <a:xfrm rot="18000000">
            <a:off x="-544183" y="5107535"/>
            <a:ext cx="1803328"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0" name="Tijdelijke aanduiding voor tekst 17">
            <a:extLst>
              <a:ext uri="{FF2B5EF4-FFF2-40B4-BE49-F238E27FC236}">
                <a16:creationId xmlns:a16="http://schemas.microsoft.com/office/drawing/2014/main" id="{7E5296A4-94D7-43FD-874C-AAED33E84624}"/>
              </a:ext>
            </a:extLst>
          </p:cNvPr>
          <p:cNvSpPr>
            <a:spLocks noGrp="1"/>
          </p:cNvSpPr>
          <p:nvPr>
            <p:ph type="body" sz="quarter" idx="15" hasCustomPrompt="1"/>
          </p:nvPr>
        </p:nvSpPr>
        <p:spPr>
          <a:xfrm rot="18000000">
            <a:off x="-2220862" y="3754873"/>
            <a:ext cx="4910604"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1" name="Tijdelijke aanduiding voor tekst 6">
            <a:extLst>
              <a:ext uri="{FF2B5EF4-FFF2-40B4-BE49-F238E27FC236}">
                <a16:creationId xmlns:a16="http://schemas.microsoft.com/office/drawing/2014/main" id="{A4989FFA-DB1C-4B31-B0E1-E87110FF8201}"/>
              </a:ext>
            </a:extLst>
          </p:cNvPr>
          <p:cNvSpPr>
            <a:spLocks noGrp="1"/>
          </p:cNvSpPr>
          <p:nvPr>
            <p:ph type="body" sz="quarter" idx="17" hasCustomPrompt="1"/>
          </p:nvPr>
        </p:nvSpPr>
        <p:spPr>
          <a:xfrm rot="18000000">
            <a:off x="-639906" y="-467045"/>
            <a:ext cx="1962001" cy="147782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02" name="Tijdelijke aanduiding voor tekst 6">
            <a:extLst>
              <a:ext uri="{FF2B5EF4-FFF2-40B4-BE49-F238E27FC236}">
                <a16:creationId xmlns:a16="http://schemas.microsoft.com/office/drawing/2014/main" id="{74EB3B51-4C1B-4990-8B19-3BAACE51B02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03" name="Tijdelijke aanduiding voor tekst 6">
            <a:extLst>
              <a:ext uri="{FF2B5EF4-FFF2-40B4-BE49-F238E27FC236}">
                <a16:creationId xmlns:a16="http://schemas.microsoft.com/office/drawing/2014/main" id="{CAD15300-27F6-4A3A-AACD-939089471A33}"/>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04" name="Tijdelijke aanduiding voor tekst 6">
            <a:extLst>
              <a:ext uri="{FF2B5EF4-FFF2-40B4-BE49-F238E27FC236}">
                <a16:creationId xmlns:a16="http://schemas.microsoft.com/office/drawing/2014/main" id="{4B09E736-CD68-47A0-B3F7-C000EB8ECF28}"/>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0" name="Tijdelijke aanduiding voor tekst 82">
            <a:extLst>
              <a:ext uri="{FF2B5EF4-FFF2-40B4-BE49-F238E27FC236}">
                <a16:creationId xmlns:a16="http://schemas.microsoft.com/office/drawing/2014/main" id="{FBA3538D-C9A5-42B4-8A2A-D7135F3EF478}"/>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4ED18B93-6AE7-47F6-BBDD-6649A4FE2440}"/>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205" name="Tijdelijke aanduiding voor tekst 6">
            <a:extLst>
              <a:ext uri="{FF2B5EF4-FFF2-40B4-BE49-F238E27FC236}">
                <a16:creationId xmlns:a16="http://schemas.microsoft.com/office/drawing/2014/main" id="{34545ACA-DDDE-4FC3-93A6-986C5611BC0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grpSp>
        <p:nvGrpSpPr>
          <p:cNvPr id="281" name="TEKSTINSTRUCTIES">
            <a:extLst>
              <a:ext uri="{FF2B5EF4-FFF2-40B4-BE49-F238E27FC236}">
                <a16:creationId xmlns:a16="http://schemas.microsoft.com/office/drawing/2014/main" id="{C5AB531E-4BBD-4DF9-92A4-EA1D800A2A01}"/>
              </a:ext>
            </a:extLst>
          </p:cNvPr>
          <p:cNvGrpSpPr/>
          <p:nvPr userDrawn="1"/>
        </p:nvGrpSpPr>
        <p:grpSpPr>
          <a:xfrm>
            <a:off x="-4297881" y="-718670"/>
            <a:ext cx="4140000" cy="7198669"/>
            <a:chOff x="-4297881" y="-718670"/>
            <a:chExt cx="4140000" cy="7198669"/>
          </a:xfrm>
        </p:grpSpPr>
        <p:sp>
          <p:nvSpPr>
            <p:cNvPr id="282" name="Rechthoek: afgeronde hoeken 281">
              <a:extLst>
                <a:ext uri="{FF2B5EF4-FFF2-40B4-BE49-F238E27FC236}">
                  <a16:creationId xmlns:a16="http://schemas.microsoft.com/office/drawing/2014/main" id="{599B1108-F511-482D-BE3B-7C9E166FE15B}"/>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83" name="Rechthoek: afgeronde hoeken 282">
              <a:extLst>
                <a:ext uri="{FF2B5EF4-FFF2-40B4-BE49-F238E27FC236}">
                  <a16:creationId xmlns:a16="http://schemas.microsoft.com/office/drawing/2014/main" id="{E41D299E-96F2-46EF-889B-81DB6C5C320D}"/>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84" name="Rechte verbindingslijn 283">
              <a:extLst>
                <a:ext uri="{FF2B5EF4-FFF2-40B4-BE49-F238E27FC236}">
                  <a16:creationId xmlns:a16="http://schemas.microsoft.com/office/drawing/2014/main" id="{E6408324-4C54-4597-89AC-87108C7FD1FE}"/>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85" name="Groep 284">
              <a:extLst>
                <a:ext uri="{FF2B5EF4-FFF2-40B4-BE49-F238E27FC236}">
                  <a16:creationId xmlns:a16="http://schemas.microsoft.com/office/drawing/2014/main" id="{5C2D19B2-D0FA-4F10-9502-1113C1219272}"/>
                </a:ext>
              </a:extLst>
            </p:cNvPr>
            <p:cNvGrpSpPr/>
            <p:nvPr userDrawn="1"/>
          </p:nvGrpSpPr>
          <p:grpSpPr>
            <a:xfrm>
              <a:off x="-3905190" y="127747"/>
              <a:ext cx="3354618" cy="786653"/>
              <a:chOff x="-3419346" y="368233"/>
              <a:chExt cx="3170491" cy="743862"/>
            </a:xfrm>
          </p:grpSpPr>
          <p:sp>
            <p:nvSpPr>
              <p:cNvPr id="306" name="Rechthoek 305">
                <a:extLst>
                  <a:ext uri="{FF2B5EF4-FFF2-40B4-BE49-F238E27FC236}">
                    <a16:creationId xmlns:a16="http://schemas.microsoft.com/office/drawing/2014/main" id="{EA3B67B8-39F3-4C0D-A2F4-50DCF07C73A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07" name="Rechte verbindingslijn 306">
                <a:extLst>
                  <a:ext uri="{FF2B5EF4-FFF2-40B4-BE49-F238E27FC236}">
                    <a16:creationId xmlns:a16="http://schemas.microsoft.com/office/drawing/2014/main" id="{7AE30EEC-AEAD-40D0-B192-3B01B55BE84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88D9AE2C-B8EB-4193-BB86-D0E1CF5FDE6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9" name="Rechthoek 308">
                <a:extLst>
                  <a:ext uri="{FF2B5EF4-FFF2-40B4-BE49-F238E27FC236}">
                    <a16:creationId xmlns:a16="http://schemas.microsoft.com/office/drawing/2014/main" id="{FB2F64B2-5D73-4FA7-AAA6-529A2AC6C20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0" name="Groep 309">
                <a:extLst>
                  <a:ext uri="{FF2B5EF4-FFF2-40B4-BE49-F238E27FC236}">
                    <a16:creationId xmlns:a16="http://schemas.microsoft.com/office/drawing/2014/main" id="{6C899EE7-1663-4D2F-A977-130910A622FD}"/>
                  </a:ext>
                </a:extLst>
              </p:cNvPr>
              <p:cNvGrpSpPr/>
              <p:nvPr userDrawn="1"/>
            </p:nvGrpSpPr>
            <p:grpSpPr>
              <a:xfrm>
                <a:off x="-3002834" y="720303"/>
                <a:ext cx="182598" cy="143759"/>
                <a:chOff x="-3310843" y="700986"/>
                <a:chExt cx="182598" cy="143759"/>
              </a:xfrm>
            </p:grpSpPr>
            <p:grpSp>
              <p:nvGrpSpPr>
                <p:cNvPr id="349" name="Groep 348">
                  <a:extLst>
                    <a:ext uri="{FF2B5EF4-FFF2-40B4-BE49-F238E27FC236}">
                      <a16:creationId xmlns:a16="http://schemas.microsoft.com/office/drawing/2014/main" id="{2A0644D7-7842-4277-8A62-DE3A1C5FFA32}"/>
                    </a:ext>
                  </a:extLst>
                </p:cNvPr>
                <p:cNvGrpSpPr/>
                <p:nvPr userDrawn="1"/>
              </p:nvGrpSpPr>
              <p:grpSpPr>
                <a:xfrm>
                  <a:off x="-3310843" y="700986"/>
                  <a:ext cx="182598" cy="143759"/>
                  <a:chOff x="-3310843" y="700986"/>
                  <a:chExt cx="182598" cy="143759"/>
                </a:xfrm>
              </p:grpSpPr>
              <p:cxnSp>
                <p:nvCxnSpPr>
                  <p:cNvPr id="353" name="Rechte verbindingslijn 352">
                    <a:extLst>
                      <a:ext uri="{FF2B5EF4-FFF2-40B4-BE49-F238E27FC236}">
                        <a16:creationId xmlns:a16="http://schemas.microsoft.com/office/drawing/2014/main" id="{AB4DA9D4-312F-4BC5-AF0C-0F39EF07282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54" name="Rechte verbindingslijn 353">
                    <a:extLst>
                      <a:ext uri="{FF2B5EF4-FFF2-40B4-BE49-F238E27FC236}">
                        <a16:creationId xmlns:a16="http://schemas.microsoft.com/office/drawing/2014/main" id="{95D365A3-83E8-41E0-BBF9-A38C4B15AE8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55" name="Rechte verbindingslijn 354">
                    <a:extLst>
                      <a:ext uri="{FF2B5EF4-FFF2-40B4-BE49-F238E27FC236}">
                        <a16:creationId xmlns:a16="http://schemas.microsoft.com/office/drawing/2014/main" id="{EA09F7E5-5F05-45C5-BC0C-9140EDF7E04B}"/>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56" name="Rechte verbindingslijn 355">
                    <a:extLst>
                      <a:ext uri="{FF2B5EF4-FFF2-40B4-BE49-F238E27FC236}">
                        <a16:creationId xmlns:a16="http://schemas.microsoft.com/office/drawing/2014/main" id="{56AC1E7D-26B5-4926-93F3-8B5714C6846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57" name="Rechte verbindingslijn 356">
                    <a:extLst>
                      <a:ext uri="{FF2B5EF4-FFF2-40B4-BE49-F238E27FC236}">
                        <a16:creationId xmlns:a16="http://schemas.microsoft.com/office/drawing/2014/main" id="{07363229-C85A-4997-A2CA-2481019534F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50" name="Groep 349">
                  <a:extLst>
                    <a:ext uri="{FF2B5EF4-FFF2-40B4-BE49-F238E27FC236}">
                      <a16:creationId xmlns:a16="http://schemas.microsoft.com/office/drawing/2014/main" id="{9CDCD61E-09F7-4438-B331-6A8DD01E528B}"/>
                    </a:ext>
                  </a:extLst>
                </p:cNvPr>
                <p:cNvGrpSpPr/>
                <p:nvPr userDrawn="1"/>
              </p:nvGrpSpPr>
              <p:grpSpPr>
                <a:xfrm flipH="1">
                  <a:off x="-3310774" y="735854"/>
                  <a:ext cx="88801" cy="72568"/>
                  <a:chOff x="-2091059" y="1395403"/>
                  <a:chExt cx="157316" cy="128558"/>
                </a:xfrm>
              </p:grpSpPr>
              <p:sp>
                <p:nvSpPr>
                  <p:cNvPr id="351" name="Rechthoek 350">
                    <a:extLst>
                      <a:ext uri="{FF2B5EF4-FFF2-40B4-BE49-F238E27FC236}">
                        <a16:creationId xmlns:a16="http://schemas.microsoft.com/office/drawing/2014/main" id="{1F3DF43E-C312-4394-AFF0-149E19BDE2B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2" name="Pijl: punthaak 351">
                    <a:extLst>
                      <a:ext uri="{FF2B5EF4-FFF2-40B4-BE49-F238E27FC236}">
                        <a16:creationId xmlns:a16="http://schemas.microsoft.com/office/drawing/2014/main" id="{691DFAAA-C023-4F79-9E3B-72353BC9D0D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11" name="Groep 310">
                <a:extLst>
                  <a:ext uri="{FF2B5EF4-FFF2-40B4-BE49-F238E27FC236}">
                    <a16:creationId xmlns:a16="http://schemas.microsoft.com/office/drawing/2014/main" id="{D2317644-E62D-4D48-A51C-5623AD32C845}"/>
                  </a:ext>
                </a:extLst>
              </p:cNvPr>
              <p:cNvGrpSpPr/>
              <p:nvPr userDrawn="1"/>
            </p:nvGrpSpPr>
            <p:grpSpPr>
              <a:xfrm>
                <a:off x="-3326107" y="720303"/>
                <a:ext cx="182598" cy="143759"/>
                <a:chOff x="-3634116" y="700986"/>
                <a:chExt cx="182598" cy="143759"/>
              </a:xfrm>
            </p:grpSpPr>
            <p:grpSp>
              <p:nvGrpSpPr>
                <p:cNvPr id="340" name="Groep 339">
                  <a:extLst>
                    <a:ext uri="{FF2B5EF4-FFF2-40B4-BE49-F238E27FC236}">
                      <a16:creationId xmlns:a16="http://schemas.microsoft.com/office/drawing/2014/main" id="{6335972E-A06E-4EC4-98FA-083DB82713A9}"/>
                    </a:ext>
                  </a:extLst>
                </p:cNvPr>
                <p:cNvGrpSpPr/>
                <p:nvPr userDrawn="1"/>
              </p:nvGrpSpPr>
              <p:grpSpPr>
                <a:xfrm>
                  <a:off x="-3634116" y="700986"/>
                  <a:ext cx="182598" cy="143759"/>
                  <a:chOff x="-3634116" y="700986"/>
                  <a:chExt cx="182598" cy="143759"/>
                </a:xfrm>
              </p:grpSpPr>
              <p:cxnSp>
                <p:nvCxnSpPr>
                  <p:cNvPr id="344" name="Rechte verbindingslijn 343">
                    <a:extLst>
                      <a:ext uri="{FF2B5EF4-FFF2-40B4-BE49-F238E27FC236}">
                        <a16:creationId xmlns:a16="http://schemas.microsoft.com/office/drawing/2014/main" id="{67CD6D01-5DF8-4EC4-BD57-909C1A5A743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45" name="Rechte verbindingslijn 344">
                    <a:extLst>
                      <a:ext uri="{FF2B5EF4-FFF2-40B4-BE49-F238E27FC236}">
                        <a16:creationId xmlns:a16="http://schemas.microsoft.com/office/drawing/2014/main" id="{7BD4ACC6-6AE4-48CE-BCDF-2ACBF141652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46" name="Rechte verbindingslijn 345">
                    <a:extLst>
                      <a:ext uri="{FF2B5EF4-FFF2-40B4-BE49-F238E27FC236}">
                        <a16:creationId xmlns:a16="http://schemas.microsoft.com/office/drawing/2014/main" id="{EAC4D731-42E3-42F7-9454-830E86C51E9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47" name="Rechte verbindingslijn 346">
                    <a:extLst>
                      <a:ext uri="{FF2B5EF4-FFF2-40B4-BE49-F238E27FC236}">
                        <a16:creationId xmlns:a16="http://schemas.microsoft.com/office/drawing/2014/main" id="{07D98043-7DF6-4111-AE72-FAE0F688DBB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48" name="Rechte verbindingslijn 347">
                    <a:extLst>
                      <a:ext uri="{FF2B5EF4-FFF2-40B4-BE49-F238E27FC236}">
                        <a16:creationId xmlns:a16="http://schemas.microsoft.com/office/drawing/2014/main" id="{4297FBD4-495E-4BA2-A379-4E7FB0599FE6}"/>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41" name="Groep 340">
                  <a:extLst>
                    <a:ext uri="{FF2B5EF4-FFF2-40B4-BE49-F238E27FC236}">
                      <a16:creationId xmlns:a16="http://schemas.microsoft.com/office/drawing/2014/main" id="{A8157BBE-3CDF-44F1-9BFC-12E4A9B78DB5}"/>
                    </a:ext>
                  </a:extLst>
                </p:cNvPr>
                <p:cNvGrpSpPr/>
                <p:nvPr userDrawn="1"/>
              </p:nvGrpSpPr>
              <p:grpSpPr>
                <a:xfrm>
                  <a:off x="-3634047" y="735854"/>
                  <a:ext cx="88801" cy="72568"/>
                  <a:chOff x="-2091059" y="1395403"/>
                  <a:chExt cx="157316" cy="128558"/>
                </a:xfrm>
              </p:grpSpPr>
              <p:sp>
                <p:nvSpPr>
                  <p:cNvPr id="342" name="Rechthoek 341">
                    <a:extLst>
                      <a:ext uri="{FF2B5EF4-FFF2-40B4-BE49-F238E27FC236}">
                        <a16:creationId xmlns:a16="http://schemas.microsoft.com/office/drawing/2014/main" id="{B0ED114E-8C37-44EA-9A87-6F47465C7EE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3" name="Pijl: punthaak 342">
                    <a:extLst>
                      <a:ext uri="{FF2B5EF4-FFF2-40B4-BE49-F238E27FC236}">
                        <a16:creationId xmlns:a16="http://schemas.microsoft.com/office/drawing/2014/main" id="{6529F1F7-2E30-428A-B20C-F55DED210BB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12" name="Rechte verbindingslijn 311">
                <a:extLst>
                  <a:ext uri="{FF2B5EF4-FFF2-40B4-BE49-F238E27FC236}">
                    <a16:creationId xmlns:a16="http://schemas.microsoft.com/office/drawing/2014/main" id="{47086007-B2E4-475B-8F66-06BB1DCFF35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13" name="Rechte verbindingslijn 312">
                <a:extLst>
                  <a:ext uri="{FF2B5EF4-FFF2-40B4-BE49-F238E27FC236}">
                    <a16:creationId xmlns:a16="http://schemas.microsoft.com/office/drawing/2014/main" id="{468591A5-C1BE-4C43-BDE9-16D2CFE646AC}"/>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14" name="Groep 313">
                <a:extLst>
                  <a:ext uri="{FF2B5EF4-FFF2-40B4-BE49-F238E27FC236}">
                    <a16:creationId xmlns:a16="http://schemas.microsoft.com/office/drawing/2014/main" id="{19E69FCE-BB2F-4741-8920-9AEC15181F8C}"/>
                  </a:ext>
                </a:extLst>
              </p:cNvPr>
              <p:cNvGrpSpPr/>
              <p:nvPr userDrawn="1"/>
            </p:nvGrpSpPr>
            <p:grpSpPr>
              <a:xfrm>
                <a:off x="-2425037" y="370226"/>
                <a:ext cx="357690" cy="330595"/>
                <a:chOff x="-2721817" y="347336"/>
                <a:chExt cx="432805" cy="400021"/>
              </a:xfrm>
            </p:grpSpPr>
            <p:sp>
              <p:nvSpPr>
                <p:cNvPr id="329" name="Rechthoek 328">
                  <a:extLst>
                    <a:ext uri="{FF2B5EF4-FFF2-40B4-BE49-F238E27FC236}">
                      <a16:creationId xmlns:a16="http://schemas.microsoft.com/office/drawing/2014/main" id="{30A42DEE-38AA-442F-A8F8-C580503D8E6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30" name="Groep 329">
                  <a:extLst>
                    <a:ext uri="{FF2B5EF4-FFF2-40B4-BE49-F238E27FC236}">
                      <a16:creationId xmlns:a16="http://schemas.microsoft.com/office/drawing/2014/main" id="{78598038-85E0-4970-8145-BC6E5EC27E6A}"/>
                    </a:ext>
                  </a:extLst>
                </p:cNvPr>
                <p:cNvGrpSpPr/>
                <p:nvPr userDrawn="1"/>
              </p:nvGrpSpPr>
              <p:grpSpPr>
                <a:xfrm>
                  <a:off x="-2652453" y="431583"/>
                  <a:ext cx="294076" cy="231526"/>
                  <a:chOff x="-3634116" y="700986"/>
                  <a:chExt cx="182598" cy="143759"/>
                </a:xfrm>
              </p:grpSpPr>
              <p:grpSp>
                <p:nvGrpSpPr>
                  <p:cNvPr id="331" name="Groep 330">
                    <a:extLst>
                      <a:ext uri="{FF2B5EF4-FFF2-40B4-BE49-F238E27FC236}">
                        <a16:creationId xmlns:a16="http://schemas.microsoft.com/office/drawing/2014/main" id="{F3548E95-C977-4AAF-B677-79CB46A0F92F}"/>
                      </a:ext>
                    </a:extLst>
                  </p:cNvPr>
                  <p:cNvGrpSpPr/>
                  <p:nvPr userDrawn="1"/>
                </p:nvGrpSpPr>
                <p:grpSpPr>
                  <a:xfrm>
                    <a:off x="-3634116" y="700986"/>
                    <a:ext cx="182598" cy="143759"/>
                    <a:chOff x="-3634116" y="700986"/>
                    <a:chExt cx="182598" cy="143759"/>
                  </a:xfrm>
                </p:grpSpPr>
                <p:cxnSp>
                  <p:nvCxnSpPr>
                    <p:cNvPr id="335" name="Rechte verbindingslijn 334">
                      <a:extLst>
                        <a:ext uri="{FF2B5EF4-FFF2-40B4-BE49-F238E27FC236}">
                          <a16:creationId xmlns:a16="http://schemas.microsoft.com/office/drawing/2014/main" id="{4ABBBEF4-FE4A-464F-8B67-3CAA1AEF851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36" name="Rechte verbindingslijn 335">
                      <a:extLst>
                        <a:ext uri="{FF2B5EF4-FFF2-40B4-BE49-F238E27FC236}">
                          <a16:creationId xmlns:a16="http://schemas.microsoft.com/office/drawing/2014/main" id="{66900B9D-FC78-4A06-981B-DF42B6458FB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37" name="Rechte verbindingslijn 336">
                      <a:extLst>
                        <a:ext uri="{FF2B5EF4-FFF2-40B4-BE49-F238E27FC236}">
                          <a16:creationId xmlns:a16="http://schemas.microsoft.com/office/drawing/2014/main" id="{51782C10-3762-4480-8929-E2402CB49F8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38" name="Rechte verbindingslijn 337">
                      <a:extLst>
                        <a:ext uri="{FF2B5EF4-FFF2-40B4-BE49-F238E27FC236}">
                          <a16:creationId xmlns:a16="http://schemas.microsoft.com/office/drawing/2014/main" id="{F9002955-AE1E-42E1-B47B-07B9D193997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39" name="Rechte verbindingslijn 338">
                      <a:extLst>
                        <a:ext uri="{FF2B5EF4-FFF2-40B4-BE49-F238E27FC236}">
                          <a16:creationId xmlns:a16="http://schemas.microsoft.com/office/drawing/2014/main" id="{59128E81-E379-4234-9848-B2E42059AFEE}"/>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32" name="Groep 331">
                    <a:extLst>
                      <a:ext uri="{FF2B5EF4-FFF2-40B4-BE49-F238E27FC236}">
                        <a16:creationId xmlns:a16="http://schemas.microsoft.com/office/drawing/2014/main" id="{0B6AC76B-4034-4F0F-9733-D3A95B40E6F0}"/>
                      </a:ext>
                    </a:extLst>
                  </p:cNvPr>
                  <p:cNvGrpSpPr/>
                  <p:nvPr userDrawn="1"/>
                </p:nvGrpSpPr>
                <p:grpSpPr>
                  <a:xfrm>
                    <a:off x="-3634047" y="735854"/>
                    <a:ext cx="88801" cy="72568"/>
                    <a:chOff x="-2091059" y="1395403"/>
                    <a:chExt cx="157316" cy="128558"/>
                  </a:xfrm>
                </p:grpSpPr>
                <p:sp>
                  <p:nvSpPr>
                    <p:cNvPr id="333" name="Rechthoek 332">
                      <a:extLst>
                        <a:ext uri="{FF2B5EF4-FFF2-40B4-BE49-F238E27FC236}">
                          <a16:creationId xmlns:a16="http://schemas.microsoft.com/office/drawing/2014/main" id="{11090C84-EE22-4888-BA4C-00958CD1CAB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Pijl: punthaak 333">
                      <a:extLst>
                        <a:ext uri="{FF2B5EF4-FFF2-40B4-BE49-F238E27FC236}">
                          <a16:creationId xmlns:a16="http://schemas.microsoft.com/office/drawing/2014/main" id="{CB15F889-1213-4051-BAA6-2D6A28FFDA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15" name="Groep 314">
                <a:extLst>
                  <a:ext uri="{FF2B5EF4-FFF2-40B4-BE49-F238E27FC236}">
                    <a16:creationId xmlns:a16="http://schemas.microsoft.com/office/drawing/2014/main" id="{0ADB5151-B960-44B8-AF38-B5C96312360E}"/>
                  </a:ext>
                </a:extLst>
              </p:cNvPr>
              <p:cNvGrpSpPr/>
              <p:nvPr userDrawn="1"/>
            </p:nvGrpSpPr>
            <p:grpSpPr>
              <a:xfrm>
                <a:off x="-2425037" y="781500"/>
                <a:ext cx="357690" cy="330595"/>
                <a:chOff x="-2721817" y="782525"/>
                <a:chExt cx="432805" cy="400021"/>
              </a:xfrm>
            </p:grpSpPr>
            <p:sp>
              <p:nvSpPr>
                <p:cNvPr id="318" name="Rechthoek 317">
                  <a:extLst>
                    <a:ext uri="{FF2B5EF4-FFF2-40B4-BE49-F238E27FC236}">
                      <a16:creationId xmlns:a16="http://schemas.microsoft.com/office/drawing/2014/main" id="{294B602D-BA8F-48A4-9C3F-5A75227B68B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19" name="Groep 318">
                  <a:extLst>
                    <a:ext uri="{FF2B5EF4-FFF2-40B4-BE49-F238E27FC236}">
                      <a16:creationId xmlns:a16="http://schemas.microsoft.com/office/drawing/2014/main" id="{471F96A6-C23E-4059-8637-8A1B4CBABA80}"/>
                    </a:ext>
                  </a:extLst>
                </p:cNvPr>
                <p:cNvGrpSpPr/>
                <p:nvPr userDrawn="1"/>
              </p:nvGrpSpPr>
              <p:grpSpPr>
                <a:xfrm>
                  <a:off x="-2652453" y="866772"/>
                  <a:ext cx="294076" cy="231526"/>
                  <a:chOff x="-3310843" y="700986"/>
                  <a:chExt cx="182598" cy="143759"/>
                </a:xfrm>
              </p:grpSpPr>
              <p:grpSp>
                <p:nvGrpSpPr>
                  <p:cNvPr id="320" name="Groep 319">
                    <a:extLst>
                      <a:ext uri="{FF2B5EF4-FFF2-40B4-BE49-F238E27FC236}">
                        <a16:creationId xmlns:a16="http://schemas.microsoft.com/office/drawing/2014/main" id="{FD533F21-F3D7-42CB-A245-78A4BFA98192}"/>
                      </a:ext>
                    </a:extLst>
                  </p:cNvPr>
                  <p:cNvGrpSpPr/>
                  <p:nvPr userDrawn="1"/>
                </p:nvGrpSpPr>
                <p:grpSpPr>
                  <a:xfrm>
                    <a:off x="-3310843" y="700986"/>
                    <a:ext cx="182598" cy="143759"/>
                    <a:chOff x="-3310843" y="700986"/>
                    <a:chExt cx="182598" cy="143759"/>
                  </a:xfrm>
                </p:grpSpPr>
                <p:cxnSp>
                  <p:nvCxnSpPr>
                    <p:cNvPr id="324" name="Rechte verbindingslijn 323">
                      <a:extLst>
                        <a:ext uri="{FF2B5EF4-FFF2-40B4-BE49-F238E27FC236}">
                          <a16:creationId xmlns:a16="http://schemas.microsoft.com/office/drawing/2014/main" id="{AD94586A-71F0-4C1E-B61A-9735EDB7B5D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25" name="Rechte verbindingslijn 324">
                      <a:extLst>
                        <a:ext uri="{FF2B5EF4-FFF2-40B4-BE49-F238E27FC236}">
                          <a16:creationId xmlns:a16="http://schemas.microsoft.com/office/drawing/2014/main" id="{EDEBCFA4-6AE6-40FA-9AE5-4488B8CEE9C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26" name="Rechte verbindingslijn 325">
                      <a:extLst>
                        <a:ext uri="{FF2B5EF4-FFF2-40B4-BE49-F238E27FC236}">
                          <a16:creationId xmlns:a16="http://schemas.microsoft.com/office/drawing/2014/main" id="{E498954E-DB1F-468C-8DD1-07203ED2D7C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E3F4CD81-B8B8-437A-B451-A11BE0B45B1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28" name="Rechte verbindingslijn 327">
                      <a:extLst>
                        <a:ext uri="{FF2B5EF4-FFF2-40B4-BE49-F238E27FC236}">
                          <a16:creationId xmlns:a16="http://schemas.microsoft.com/office/drawing/2014/main" id="{F5DD1635-1C2E-4449-ABA5-512C6F22AF4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21" name="Groep 320">
                    <a:extLst>
                      <a:ext uri="{FF2B5EF4-FFF2-40B4-BE49-F238E27FC236}">
                        <a16:creationId xmlns:a16="http://schemas.microsoft.com/office/drawing/2014/main" id="{DB749E6A-EA69-4E8A-B945-3287E293AB7F}"/>
                      </a:ext>
                    </a:extLst>
                  </p:cNvPr>
                  <p:cNvGrpSpPr/>
                  <p:nvPr userDrawn="1"/>
                </p:nvGrpSpPr>
                <p:grpSpPr>
                  <a:xfrm flipH="1">
                    <a:off x="-3310774" y="735854"/>
                    <a:ext cx="88801" cy="72568"/>
                    <a:chOff x="-2091059" y="1395403"/>
                    <a:chExt cx="157316" cy="128558"/>
                  </a:xfrm>
                </p:grpSpPr>
                <p:sp>
                  <p:nvSpPr>
                    <p:cNvPr id="322" name="Rechthoek 321">
                      <a:extLst>
                        <a:ext uri="{FF2B5EF4-FFF2-40B4-BE49-F238E27FC236}">
                          <a16:creationId xmlns:a16="http://schemas.microsoft.com/office/drawing/2014/main" id="{D8A4AE3C-8E2F-435D-889B-67624F8C8C6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3" name="Pijl: punthaak 322">
                      <a:extLst>
                        <a:ext uri="{FF2B5EF4-FFF2-40B4-BE49-F238E27FC236}">
                          <a16:creationId xmlns:a16="http://schemas.microsoft.com/office/drawing/2014/main" id="{91E33A44-A629-42A1-8D8E-190C9A3DC25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16" name="Rechthoek 315">
                <a:extLst>
                  <a:ext uri="{FF2B5EF4-FFF2-40B4-BE49-F238E27FC236}">
                    <a16:creationId xmlns:a16="http://schemas.microsoft.com/office/drawing/2014/main" id="{736B1872-BD29-4E3E-9395-686C506755F0}"/>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17" name="Rechthoek 316">
                <a:extLst>
                  <a:ext uri="{FF2B5EF4-FFF2-40B4-BE49-F238E27FC236}">
                    <a16:creationId xmlns:a16="http://schemas.microsoft.com/office/drawing/2014/main" id="{32E92369-7DC4-460F-9239-58EC5E530E5C}"/>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86" name="Rechte verbindingslijn 285">
              <a:extLst>
                <a:ext uri="{FF2B5EF4-FFF2-40B4-BE49-F238E27FC236}">
                  <a16:creationId xmlns:a16="http://schemas.microsoft.com/office/drawing/2014/main" id="{3D0377D2-79E5-4C01-A41A-A42BB258BD32}"/>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D6390B8B-7C44-4A06-AA30-8FE1FDB671C1}"/>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88" name="Rechthoek 287">
              <a:extLst>
                <a:ext uri="{FF2B5EF4-FFF2-40B4-BE49-F238E27FC236}">
                  <a16:creationId xmlns:a16="http://schemas.microsoft.com/office/drawing/2014/main" id="{0B8C87B8-940A-47E6-802B-C068E51D6199}"/>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89" name="Ovaal 288">
              <a:extLst>
                <a:ext uri="{FF2B5EF4-FFF2-40B4-BE49-F238E27FC236}">
                  <a16:creationId xmlns:a16="http://schemas.microsoft.com/office/drawing/2014/main" id="{B1735161-4059-4ABC-9C1E-DC6F8C947D41}"/>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90" name="Ovaal 289">
              <a:extLst>
                <a:ext uri="{FF2B5EF4-FFF2-40B4-BE49-F238E27FC236}">
                  <a16:creationId xmlns:a16="http://schemas.microsoft.com/office/drawing/2014/main" id="{BB1001F5-0870-40F6-A6C9-1D41E927E35B}"/>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1" name="Ovaal 290">
              <a:extLst>
                <a:ext uri="{FF2B5EF4-FFF2-40B4-BE49-F238E27FC236}">
                  <a16:creationId xmlns:a16="http://schemas.microsoft.com/office/drawing/2014/main" id="{C467EA22-60EA-4704-B6AB-53E3310EA929}"/>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2" name="Ovaal 291">
              <a:extLst>
                <a:ext uri="{FF2B5EF4-FFF2-40B4-BE49-F238E27FC236}">
                  <a16:creationId xmlns:a16="http://schemas.microsoft.com/office/drawing/2014/main" id="{4EB0B4FD-5462-4C37-A957-37F7DFCB71CB}"/>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3" name="Ovaal 292">
              <a:extLst>
                <a:ext uri="{FF2B5EF4-FFF2-40B4-BE49-F238E27FC236}">
                  <a16:creationId xmlns:a16="http://schemas.microsoft.com/office/drawing/2014/main" id="{57BB67A4-6215-4DF7-9897-0AF52B2D18C2}"/>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94" name="Ovaal 293">
              <a:extLst>
                <a:ext uri="{FF2B5EF4-FFF2-40B4-BE49-F238E27FC236}">
                  <a16:creationId xmlns:a16="http://schemas.microsoft.com/office/drawing/2014/main" id="{5F85D826-DAC3-46C3-A4C8-2692543B4316}"/>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95" name="Ovaal 294">
              <a:extLst>
                <a:ext uri="{FF2B5EF4-FFF2-40B4-BE49-F238E27FC236}">
                  <a16:creationId xmlns:a16="http://schemas.microsoft.com/office/drawing/2014/main" id="{EDF00D2A-3387-41EC-96AD-617C90FD5290}"/>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96" name="Ovaal 295">
              <a:extLst>
                <a:ext uri="{FF2B5EF4-FFF2-40B4-BE49-F238E27FC236}">
                  <a16:creationId xmlns:a16="http://schemas.microsoft.com/office/drawing/2014/main" id="{2389BB3F-8A58-4060-A10C-37319A59C306}"/>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97" name="Ovaal 296">
              <a:extLst>
                <a:ext uri="{FF2B5EF4-FFF2-40B4-BE49-F238E27FC236}">
                  <a16:creationId xmlns:a16="http://schemas.microsoft.com/office/drawing/2014/main" id="{BC1EC2E2-4707-4A3A-A917-BB5DD7C4E1CA}"/>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98" name="Rechthoek 297">
              <a:extLst>
                <a:ext uri="{FF2B5EF4-FFF2-40B4-BE49-F238E27FC236}">
                  <a16:creationId xmlns:a16="http://schemas.microsoft.com/office/drawing/2014/main" id="{C1DDFC74-AE20-40E0-BF85-66210AC29E4B}"/>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99" name="Rechthoek 298">
              <a:extLst>
                <a:ext uri="{FF2B5EF4-FFF2-40B4-BE49-F238E27FC236}">
                  <a16:creationId xmlns:a16="http://schemas.microsoft.com/office/drawing/2014/main" id="{88DB368C-D2D9-4907-BB20-AFED669FAD3B}"/>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00" name="Rechthoek 299">
              <a:extLst>
                <a:ext uri="{FF2B5EF4-FFF2-40B4-BE49-F238E27FC236}">
                  <a16:creationId xmlns:a16="http://schemas.microsoft.com/office/drawing/2014/main" id="{15FAF028-B1A5-4275-9876-E5627EB6449D}"/>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01" name="Rechthoek 300">
              <a:extLst>
                <a:ext uri="{FF2B5EF4-FFF2-40B4-BE49-F238E27FC236}">
                  <a16:creationId xmlns:a16="http://schemas.microsoft.com/office/drawing/2014/main" id="{366CEDCB-9A5D-4811-917A-63CDB33595CE}"/>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02" name="Rechthoek 301">
              <a:extLst>
                <a:ext uri="{FF2B5EF4-FFF2-40B4-BE49-F238E27FC236}">
                  <a16:creationId xmlns:a16="http://schemas.microsoft.com/office/drawing/2014/main" id="{5C606365-9CF4-41C5-9809-58FB0728BC91}"/>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03" name="Rechthoek 302">
              <a:extLst>
                <a:ext uri="{FF2B5EF4-FFF2-40B4-BE49-F238E27FC236}">
                  <a16:creationId xmlns:a16="http://schemas.microsoft.com/office/drawing/2014/main" id="{E79F30D4-DF22-49BE-8C7F-13E24BD6AB04}"/>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04" name="Rechthoek 303">
              <a:extLst>
                <a:ext uri="{FF2B5EF4-FFF2-40B4-BE49-F238E27FC236}">
                  <a16:creationId xmlns:a16="http://schemas.microsoft.com/office/drawing/2014/main" id="{C3D87CC1-CFAE-4753-AAA1-E387074AE738}"/>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05" name="Rechthoek 304">
              <a:extLst>
                <a:ext uri="{FF2B5EF4-FFF2-40B4-BE49-F238E27FC236}">
                  <a16:creationId xmlns:a16="http://schemas.microsoft.com/office/drawing/2014/main" id="{0F87912D-C780-40CF-8AE1-E100DA929B35}"/>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91" name="Tijdelijke aanduiding voor tekst 7">
            <a:extLst>
              <a:ext uri="{FF2B5EF4-FFF2-40B4-BE49-F238E27FC236}">
                <a16:creationId xmlns:a16="http://schemas.microsoft.com/office/drawing/2014/main" id="{A0FD9582-0699-40A3-9EB5-92A37ADA71F9}"/>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39680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over beeld 1">
    <p:spTree>
      <p:nvGrpSpPr>
        <p:cNvPr id="1" name=""/>
        <p:cNvGrpSpPr/>
        <p:nvPr/>
      </p:nvGrpSpPr>
      <p:grpSpPr>
        <a:xfrm>
          <a:off x="0" y="0"/>
          <a:ext cx="0" cy="0"/>
          <a:chOff x="0" y="0"/>
          <a:chExt cx="0" cy="0"/>
        </a:xfrm>
      </p:grpSpPr>
      <p:sp>
        <p:nvSpPr>
          <p:cNvPr id="119" name="Rechthoek 118">
            <a:extLst>
              <a:ext uri="{FF2B5EF4-FFF2-40B4-BE49-F238E27FC236}">
                <a16:creationId xmlns:a16="http://schemas.microsoft.com/office/drawing/2014/main" id="{4930E5ED-BBA7-470A-8E6A-DE5FA1C68D2C}"/>
              </a:ext>
            </a:extLst>
          </p:cNvPr>
          <p:cNvSpPr/>
          <p:nvPr userDrawn="1"/>
        </p:nvSpPr>
        <p:spPr>
          <a:xfrm>
            <a:off x="0" y="-399601"/>
            <a:ext cx="720000" cy="360000"/>
          </a:xfrm>
          <a:prstGeom prst="rect">
            <a:avLst/>
          </a:prstGeom>
        </p:spPr>
        <p:txBody>
          <a:bodyPr wrap="none" lIns="0" tIns="0" rIns="0" bIns="0">
            <a:noAutofit/>
          </a:bodyPr>
          <a:lstStyle/>
          <a:p>
            <a:r>
              <a:rPr lang="nl-NL"/>
              <a:t>Tekst en beeld D (licht)</a:t>
            </a:r>
          </a:p>
        </p:txBody>
      </p:sp>
      <p:grpSp>
        <p:nvGrpSpPr>
          <p:cNvPr id="140" name="INSTRUCTIES">
            <a:extLst>
              <a:ext uri="{FF2B5EF4-FFF2-40B4-BE49-F238E27FC236}">
                <a16:creationId xmlns:a16="http://schemas.microsoft.com/office/drawing/2014/main" id="{7B42A9A1-8C82-456F-BD51-46908B4F1096}"/>
              </a:ext>
            </a:extLst>
          </p:cNvPr>
          <p:cNvGrpSpPr/>
          <p:nvPr userDrawn="1"/>
        </p:nvGrpSpPr>
        <p:grpSpPr>
          <a:xfrm>
            <a:off x="12395374" y="-718670"/>
            <a:ext cx="4140000" cy="6489275"/>
            <a:chOff x="12395374" y="-718670"/>
            <a:chExt cx="4140000" cy="6489275"/>
          </a:xfrm>
        </p:grpSpPr>
        <p:sp>
          <p:nvSpPr>
            <p:cNvPr id="141" name="Rechthoek: afgeronde hoeken 140">
              <a:extLst>
                <a:ext uri="{FF2B5EF4-FFF2-40B4-BE49-F238E27FC236}">
                  <a16:creationId xmlns:a16="http://schemas.microsoft.com/office/drawing/2014/main" id="{377ABF98-8091-4CDD-A304-B5DAACF9659D}"/>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42" name="Rechthoek: afgeronde hoeken 141">
              <a:extLst>
                <a:ext uri="{FF2B5EF4-FFF2-40B4-BE49-F238E27FC236}">
                  <a16:creationId xmlns:a16="http://schemas.microsoft.com/office/drawing/2014/main" id="{DBA4B810-82C1-4944-89C2-6248EA4231E8}"/>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238F9F83-B592-4878-958B-6096EAA5FA20}"/>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4" name="Rechte verbindingslijn 143">
              <a:extLst>
                <a:ext uri="{FF2B5EF4-FFF2-40B4-BE49-F238E27FC236}">
                  <a16:creationId xmlns:a16="http://schemas.microsoft.com/office/drawing/2014/main" id="{FCCD7548-B9DD-44D6-9C0D-4C00CEC48BBC}"/>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5" name="Rechthoek 144">
              <a:extLst>
                <a:ext uri="{FF2B5EF4-FFF2-40B4-BE49-F238E27FC236}">
                  <a16:creationId xmlns:a16="http://schemas.microsoft.com/office/drawing/2014/main" id="{62C5E9A3-F606-41CA-9C23-604409C1FF76}"/>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6" name="Ovaal 145">
              <a:extLst>
                <a:ext uri="{FF2B5EF4-FFF2-40B4-BE49-F238E27FC236}">
                  <a16:creationId xmlns:a16="http://schemas.microsoft.com/office/drawing/2014/main" id="{C2C346A6-E1F1-4C5B-86E7-5BFC016E9D18}"/>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7" name="Rechthoek 146">
              <a:extLst>
                <a:ext uri="{FF2B5EF4-FFF2-40B4-BE49-F238E27FC236}">
                  <a16:creationId xmlns:a16="http://schemas.microsoft.com/office/drawing/2014/main" id="{A12005AB-C32F-47C7-933B-21CB7DC1D21D}"/>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8" name="Ovaal 147">
              <a:extLst>
                <a:ext uri="{FF2B5EF4-FFF2-40B4-BE49-F238E27FC236}">
                  <a16:creationId xmlns:a16="http://schemas.microsoft.com/office/drawing/2014/main" id="{67D848C0-9FD8-4E1E-BCE1-A4F2F3B9BB1F}"/>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9" name="Rechthoek 148">
              <a:extLst>
                <a:ext uri="{FF2B5EF4-FFF2-40B4-BE49-F238E27FC236}">
                  <a16:creationId xmlns:a16="http://schemas.microsoft.com/office/drawing/2014/main" id="{CE7C0811-92F6-42AC-9F70-4615FC9E88EF}"/>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0" name="Rechte verbindingslijn 149">
              <a:extLst>
                <a:ext uri="{FF2B5EF4-FFF2-40B4-BE49-F238E27FC236}">
                  <a16:creationId xmlns:a16="http://schemas.microsoft.com/office/drawing/2014/main" id="{960DCEE9-B8FD-498B-B0FF-63D1FB5AE4A3}"/>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51" name="Groep 150">
              <a:extLst>
                <a:ext uri="{FF2B5EF4-FFF2-40B4-BE49-F238E27FC236}">
                  <a16:creationId xmlns:a16="http://schemas.microsoft.com/office/drawing/2014/main" id="{42CB7735-C85B-4A5B-AF06-EE05525A7F1A}"/>
                </a:ext>
              </a:extLst>
            </p:cNvPr>
            <p:cNvGrpSpPr/>
            <p:nvPr userDrawn="1"/>
          </p:nvGrpSpPr>
          <p:grpSpPr>
            <a:xfrm>
              <a:off x="12916952" y="1996210"/>
              <a:ext cx="825930" cy="209550"/>
              <a:chOff x="13504624" y="2482850"/>
              <a:chExt cx="825500" cy="209550"/>
            </a:xfrm>
          </p:grpSpPr>
          <p:sp>
            <p:nvSpPr>
              <p:cNvPr id="284" name="Rechthoek 283">
                <a:extLst>
                  <a:ext uri="{FF2B5EF4-FFF2-40B4-BE49-F238E27FC236}">
                    <a16:creationId xmlns:a16="http://schemas.microsoft.com/office/drawing/2014/main" id="{94284851-84E6-4D5F-A542-E976E73C4D0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85" name="Rechte verbindingslijn 284">
                <a:extLst>
                  <a:ext uri="{FF2B5EF4-FFF2-40B4-BE49-F238E27FC236}">
                    <a16:creationId xmlns:a16="http://schemas.microsoft.com/office/drawing/2014/main" id="{A713394A-853A-4635-9619-AF12E605094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6" name="Gelijkbenige driehoek 285">
                <a:extLst>
                  <a:ext uri="{FF2B5EF4-FFF2-40B4-BE49-F238E27FC236}">
                    <a16:creationId xmlns:a16="http://schemas.microsoft.com/office/drawing/2014/main" id="{C016F005-AABB-4FE5-B672-34617B5D320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2" name="Groep 151">
              <a:extLst>
                <a:ext uri="{FF2B5EF4-FFF2-40B4-BE49-F238E27FC236}">
                  <a16:creationId xmlns:a16="http://schemas.microsoft.com/office/drawing/2014/main" id="{349AC093-2A2C-40C3-B683-8E8872A87ACD}"/>
                </a:ext>
              </a:extLst>
            </p:cNvPr>
            <p:cNvGrpSpPr/>
            <p:nvPr userDrawn="1"/>
          </p:nvGrpSpPr>
          <p:grpSpPr>
            <a:xfrm>
              <a:off x="12861978" y="3626002"/>
              <a:ext cx="514552" cy="612918"/>
              <a:chOff x="12682980" y="3403241"/>
              <a:chExt cx="622284" cy="741632"/>
            </a:xfrm>
          </p:grpSpPr>
          <p:grpSp>
            <p:nvGrpSpPr>
              <p:cNvPr id="178" name="Groep 177">
                <a:extLst>
                  <a:ext uri="{FF2B5EF4-FFF2-40B4-BE49-F238E27FC236}">
                    <a16:creationId xmlns:a16="http://schemas.microsoft.com/office/drawing/2014/main" id="{E95EC5EA-5BB3-4E6E-BC06-1BFB9FE71047}"/>
                  </a:ext>
                </a:extLst>
              </p:cNvPr>
              <p:cNvGrpSpPr/>
              <p:nvPr userDrawn="1"/>
            </p:nvGrpSpPr>
            <p:grpSpPr>
              <a:xfrm>
                <a:off x="12771568" y="3403241"/>
                <a:ext cx="467138" cy="448489"/>
                <a:chOff x="12782195" y="3403241"/>
                <a:chExt cx="467138" cy="448489"/>
              </a:xfrm>
            </p:grpSpPr>
            <p:grpSp>
              <p:nvGrpSpPr>
                <p:cNvPr id="181" name="Groep 180">
                  <a:extLst>
                    <a:ext uri="{FF2B5EF4-FFF2-40B4-BE49-F238E27FC236}">
                      <a16:creationId xmlns:a16="http://schemas.microsoft.com/office/drawing/2014/main" id="{5A541FB2-FEFE-480E-88EC-8D3A64EED3D4}"/>
                    </a:ext>
                  </a:extLst>
                </p:cNvPr>
                <p:cNvGrpSpPr/>
                <p:nvPr userDrawn="1"/>
              </p:nvGrpSpPr>
              <p:grpSpPr>
                <a:xfrm>
                  <a:off x="12782195" y="3403241"/>
                  <a:ext cx="412967" cy="393907"/>
                  <a:chOff x="13554906" y="3320109"/>
                  <a:chExt cx="443906" cy="423419"/>
                </a:xfrm>
              </p:grpSpPr>
              <p:grpSp>
                <p:nvGrpSpPr>
                  <p:cNvPr id="188" name="Groep 187">
                    <a:extLst>
                      <a:ext uri="{FF2B5EF4-FFF2-40B4-BE49-F238E27FC236}">
                        <a16:creationId xmlns:a16="http://schemas.microsoft.com/office/drawing/2014/main" id="{BE9CEFE3-9E59-4328-B52F-7544B2C2A61F}"/>
                      </a:ext>
                    </a:extLst>
                  </p:cNvPr>
                  <p:cNvGrpSpPr/>
                  <p:nvPr userDrawn="1"/>
                </p:nvGrpSpPr>
                <p:grpSpPr>
                  <a:xfrm>
                    <a:off x="13554906" y="3320109"/>
                    <a:ext cx="443906" cy="423419"/>
                    <a:chOff x="12909684" y="1276143"/>
                    <a:chExt cx="443906" cy="423419"/>
                  </a:xfrm>
                </p:grpSpPr>
                <p:sp>
                  <p:nvSpPr>
                    <p:cNvPr id="281" name="Rechthoek 280">
                      <a:extLst>
                        <a:ext uri="{FF2B5EF4-FFF2-40B4-BE49-F238E27FC236}">
                          <a16:creationId xmlns:a16="http://schemas.microsoft.com/office/drawing/2014/main" id="{F38F5928-1458-4FD3-B749-40C6B9E42374}"/>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2" name="Rechthoek 281">
                      <a:extLst>
                        <a:ext uri="{FF2B5EF4-FFF2-40B4-BE49-F238E27FC236}">
                          <a16:creationId xmlns:a16="http://schemas.microsoft.com/office/drawing/2014/main" id="{9374686F-5292-423E-9292-56EE2388BF3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3" name="Ovaal 282">
                      <a:extLst>
                        <a:ext uri="{FF2B5EF4-FFF2-40B4-BE49-F238E27FC236}">
                          <a16:creationId xmlns:a16="http://schemas.microsoft.com/office/drawing/2014/main" id="{2C01A09B-C23D-4377-A1C9-454793FAA16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9" name="Afbeelding 188">
                    <a:extLst>
                      <a:ext uri="{FF2B5EF4-FFF2-40B4-BE49-F238E27FC236}">
                        <a16:creationId xmlns:a16="http://schemas.microsoft.com/office/drawing/2014/main" id="{3936A25B-DEA3-4DA5-8276-B34D411C353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D4B53B68-76D9-4B93-8147-EB33EB674B7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82" name="Groep 181">
                  <a:extLst>
                    <a:ext uri="{FF2B5EF4-FFF2-40B4-BE49-F238E27FC236}">
                      <a16:creationId xmlns:a16="http://schemas.microsoft.com/office/drawing/2014/main" id="{87743EF8-FD1A-415B-AA5F-1A5A13DC46B5}"/>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66546BBE-FC38-4EB4-B35A-FE746D5B93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7" name="Rechthoek 186">
                    <a:extLst>
                      <a:ext uri="{FF2B5EF4-FFF2-40B4-BE49-F238E27FC236}">
                        <a16:creationId xmlns:a16="http://schemas.microsoft.com/office/drawing/2014/main" id="{517B5B4C-CD72-4FF8-AF03-911A3D5039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3" name="Groep 182">
                  <a:extLst>
                    <a:ext uri="{FF2B5EF4-FFF2-40B4-BE49-F238E27FC236}">
                      <a16:creationId xmlns:a16="http://schemas.microsoft.com/office/drawing/2014/main" id="{B66FDE07-24DE-4EB9-82AD-972B40672BE8}"/>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EB7982D2-BC3E-47EC-BE3D-06735899A9F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5" name="Rechthoek 184">
                    <a:extLst>
                      <a:ext uri="{FF2B5EF4-FFF2-40B4-BE49-F238E27FC236}">
                        <a16:creationId xmlns:a16="http://schemas.microsoft.com/office/drawing/2014/main" id="{F9BE382F-3483-45F1-B72E-B3E425A7A9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9" name="Rechthoek 178">
                <a:extLst>
                  <a:ext uri="{FF2B5EF4-FFF2-40B4-BE49-F238E27FC236}">
                    <a16:creationId xmlns:a16="http://schemas.microsoft.com/office/drawing/2014/main" id="{359F81EB-66A6-475B-BD4A-8E9DFDB837FE}"/>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80" name="Gelijkbenige driehoek 179">
                <a:extLst>
                  <a:ext uri="{FF2B5EF4-FFF2-40B4-BE49-F238E27FC236}">
                    <a16:creationId xmlns:a16="http://schemas.microsoft.com/office/drawing/2014/main" id="{8AC54925-DE14-4A96-ABF4-5547A03FE4C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3" name="Groep 152">
              <a:extLst>
                <a:ext uri="{FF2B5EF4-FFF2-40B4-BE49-F238E27FC236}">
                  <a16:creationId xmlns:a16="http://schemas.microsoft.com/office/drawing/2014/main" id="{48D1A285-5559-44B4-87D3-6F17B0AFA58F}"/>
                </a:ext>
              </a:extLst>
            </p:cNvPr>
            <p:cNvGrpSpPr/>
            <p:nvPr userDrawn="1"/>
          </p:nvGrpSpPr>
          <p:grpSpPr>
            <a:xfrm>
              <a:off x="12916952" y="938392"/>
              <a:ext cx="294943" cy="318834"/>
              <a:chOff x="14466489" y="1001522"/>
              <a:chExt cx="290627" cy="314333"/>
            </a:xfrm>
          </p:grpSpPr>
          <p:sp>
            <p:nvSpPr>
              <p:cNvPr id="172" name="Rechthoek 171">
                <a:extLst>
                  <a:ext uri="{FF2B5EF4-FFF2-40B4-BE49-F238E27FC236}">
                    <a16:creationId xmlns:a16="http://schemas.microsoft.com/office/drawing/2014/main" id="{60329CAC-FE0A-4A37-BD8B-C4F12E33E42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3" name="Ovaal 172">
                <a:extLst>
                  <a:ext uri="{FF2B5EF4-FFF2-40B4-BE49-F238E27FC236}">
                    <a16:creationId xmlns:a16="http://schemas.microsoft.com/office/drawing/2014/main" id="{C5817C3E-0E4C-4E13-931A-1132D43A9DA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4" name="Vrije vorm: vorm 173">
                <a:extLst>
                  <a:ext uri="{FF2B5EF4-FFF2-40B4-BE49-F238E27FC236}">
                    <a16:creationId xmlns:a16="http://schemas.microsoft.com/office/drawing/2014/main" id="{CFD6CFB1-6FF0-4907-9CB2-807064C9F2D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5" name="Rechthoek: afgeronde hoeken 174">
                <a:extLst>
                  <a:ext uri="{FF2B5EF4-FFF2-40B4-BE49-F238E27FC236}">
                    <a16:creationId xmlns:a16="http://schemas.microsoft.com/office/drawing/2014/main" id="{E8AE4DA2-1C49-4F06-BBC1-128CA953ECE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6" name="Rechte verbindingslijn 175">
                <a:extLst>
                  <a:ext uri="{FF2B5EF4-FFF2-40B4-BE49-F238E27FC236}">
                    <a16:creationId xmlns:a16="http://schemas.microsoft.com/office/drawing/2014/main" id="{53FE2138-3A72-45EB-8A57-46FA3EBE3BF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7" name="Rechte verbindingslijn 176">
                <a:extLst>
                  <a:ext uri="{FF2B5EF4-FFF2-40B4-BE49-F238E27FC236}">
                    <a16:creationId xmlns:a16="http://schemas.microsoft.com/office/drawing/2014/main" id="{B3731BB8-976F-4107-8B2E-90C108779106}"/>
                  </a:ext>
                </a:extLst>
              </p:cNvPr>
              <p:cNvCxnSpPr>
                <a:cxnSpLocks/>
                <a:stCxn id="1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4" name="Ovaal 153">
              <a:extLst>
                <a:ext uri="{FF2B5EF4-FFF2-40B4-BE49-F238E27FC236}">
                  <a16:creationId xmlns:a16="http://schemas.microsoft.com/office/drawing/2014/main" id="{B5283D0A-3487-4D74-999F-0D1D07F5C125}"/>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5" name="Rechthoek 154">
              <a:extLst>
                <a:ext uri="{FF2B5EF4-FFF2-40B4-BE49-F238E27FC236}">
                  <a16:creationId xmlns:a16="http://schemas.microsoft.com/office/drawing/2014/main" id="{A1DEDA95-5D52-46F1-9F8D-69611DFA72E7}"/>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6" name="Rechte verbindingslijn 155">
              <a:extLst>
                <a:ext uri="{FF2B5EF4-FFF2-40B4-BE49-F238E27FC236}">
                  <a16:creationId xmlns:a16="http://schemas.microsoft.com/office/drawing/2014/main" id="{49E99EBD-921B-43E0-8DCD-9267E4181087}"/>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7" name="Groep 156">
              <a:extLst>
                <a:ext uri="{FF2B5EF4-FFF2-40B4-BE49-F238E27FC236}">
                  <a16:creationId xmlns:a16="http://schemas.microsoft.com/office/drawing/2014/main" id="{D24F3FAC-4F1B-4543-A98B-FBCBDC103441}"/>
                </a:ext>
              </a:extLst>
            </p:cNvPr>
            <p:cNvGrpSpPr/>
            <p:nvPr userDrawn="1"/>
          </p:nvGrpSpPr>
          <p:grpSpPr>
            <a:xfrm>
              <a:off x="12904732" y="4945834"/>
              <a:ext cx="1499406" cy="678267"/>
              <a:chOff x="12757283" y="3120781"/>
              <a:chExt cx="1499406" cy="678267"/>
            </a:xfrm>
          </p:grpSpPr>
          <p:sp>
            <p:nvSpPr>
              <p:cNvPr id="158" name="Rechthoek 157">
                <a:extLst>
                  <a:ext uri="{FF2B5EF4-FFF2-40B4-BE49-F238E27FC236}">
                    <a16:creationId xmlns:a16="http://schemas.microsoft.com/office/drawing/2014/main" id="{FBCBEC46-0D6B-4291-9DD6-7D83A6C2940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9" name="Rechthoek 158">
                <a:extLst>
                  <a:ext uri="{FF2B5EF4-FFF2-40B4-BE49-F238E27FC236}">
                    <a16:creationId xmlns:a16="http://schemas.microsoft.com/office/drawing/2014/main" id="{89A99FC7-8CF3-40FD-B1E6-9B2C071B268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0" name="Tekstvak 159">
                <a:extLst>
                  <a:ext uri="{FF2B5EF4-FFF2-40B4-BE49-F238E27FC236}">
                    <a16:creationId xmlns:a16="http://schemas.microsoft.com/office/drawing/2014/main" id="{387BE51F-A2F7-4D48-A685-B036ED00879F}"/>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61" name="Tekstvak 160">
                <a:extLst>
                  <a:ext uri="{FF2B5EF4-FFF2-40B4-BE49-F238E27FC236}">
                    <a16:creationId xmlns:a16="http://schemas.microsoft.com/office/drawing/2014/main" id="{6E5E11A9-9227-4634-BFF0-05B3290967B1}"/>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62" name="Picture 3">
                <a:extLst>
                  <a:ext uri="{FF2B5EF4-FFF2-40B4-BE49-F238E27FC236}">
                    <a16:creationId xmlns:a16="http://schemas.microsoft.com/office/drawing/2014/main" id="{A5D3D6CA-E755-48E9-B4CC-6D2BA291359E}"/>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 name="Gelijkbenige driehoek 162">
                <a:extLst>
                  <a:ext uri="{FF2B5EF4-FFF2-40B4-BE49-F238E27FC236}">
                    <a16:creationId xmlns:a16="http://schemas.microsoft.com/office/drawing/2014/main" id="{3B6529C0-D409-40D3-B6D8-4C2BF3DF0D0B}"/>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4" name="Groep 163">
                <a:extLst>
                  <a:ext uri="{FF2B5EF4-FFF2-40B4-BE49-F238E27FC236}">
                    <a16:creationId xmlns:a16="http://schemas.microsoft.com/office/drawing/2014/main" id="{7EA2E298-39DB-4674-9750-7062E4052BD9}"/>
                  </a:ext>
                </a:extLst>
              </p:cNvPr>
              <p:cNvGrpSpPr/>
              <p:nvPr userDrawn="1"/>
            </p:nvGrpSpPr>
            <p:grpSpPr>
              <a:xfrm>
                <a:off x="12822311" y="3178534"/>
                <a:ext cx="182309" cy="163794"/>
                <a:chOff x="12832541" y="3162395"/>
                <a:chExt cx="219532" cy="197236"/>
              </a:xfrm>
            </p:grpSpPr>
            <p:sp>
              <p:nvSpPr>
                <p:cNvPr id="169" name="Rechthoek 168">
                  <a:extLst>
                    <a:ext uri="{FF2B5EF4-FFF2-40B4-BE49-F238E27FC236}">
                      <a16:creationId xmlns:a16="http://schemas.microsoft.com/office/drawing/2014/main" id="{1F6858FD-7B76-4359-AFF0-0556AE5B740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0" name="Rechthoek 169">
                  <a:extLst>
                    <a:ext uri="{FF2B5EF4-FFF2-40B4-BE49-F238E27FC236}">
                      <a16:creationId xmlns:a16="http://schemas.microsoft.com/office/drawing/2014/main" id="{B49DCA70-1E06-43F9-9D23-CA7D0B62040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1" name="Rechthoek 170">
                  <a:extLst>
                    <a:ext uri="{FF2B5EF4-FFF2-40B4-BE49-F238E27FC236}">
                      <a16:creationId xmlns:a16="http://schemas.microsoft.com/office/drawing/2014/main" id="{1FB165A2-584A-4185-87CA-82544F83DA3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5" name="Groep 164">
                <a:extLst>
                  <a:ext uri="{FF2B5EF4-FFF2-40B4-BE49-F238E27FC236}">
                    <a16:creationId xmlns:a16="http://schemas.microsoft.com/office/drawing/2014/main" id="{D7DB7727-0184-4367-A6FC-E96FCEF74D7A}"/>
                  </a:ext>
                </a:extLst>
              </p:cNvPr>
              <p:cNvGrpSpPr/>
              <p:nvPr userDrawn="1"/>
            </p:nvGrpSpPr>
            <p:grpSpPr>
              <a:xfrm>
                <a:off x="12822311" y="3480352"/>
                <a:ext cx="182309" cy="163794"/>
                <a:chOff x="12832541" y="3162395"/>
                <a:chExt cx="219532" cy="197236"/>
              </a:xfrm>
            </p:grpSpPr>
            <p:sp>
              <p:nvSpPr>
                <p:cNvPr id="166" name="Rechthoek 165">
                  <a:extLst>
                    <a:ext uri="{FF2B5EF4-FFF2-40B4-BE49-F238E27FC236}">
                      <a16:creationId xmlns:a16="http://schemas.microsoft.com/office/drawing/2014/main" id="{C7CA369C-7DFB-4097-A90F-D4C890D4FF9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566AACC9-B015-4A04-ABA2-123979862E2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AFAFE6BD-4E84-4675-9600-526BE6379A1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7" name="Tijdelijke aanduiding voor afbeelding 2">
            <a:extLst>
              <a:ext uri="{FF2B5EF4-FFF2-40B4-BE49-F238E27FC236}">
                <a16:creationId xmlns:a16="http://schemas.microsoft.com/office/drawing/2014/main" id="{594F4B5F-E671-4FA9-B1D5-F450A793C520}"/>
              </a:ext>
            </a:extLst>
          </p:cNvPr>
          <p:cNvSpPr>
            <a:spLocks noGrp="1"/>
          </p:cNvSpPr>
          <p:nvPr>
            <p:ph type="pic" idx="13"/>
          </p:nvPr>
        </p:nvSpPr>
        <p:spPr>
          <a:xfrm>
            <a:off x="-2400" y="0"/>
            <a:ext cx="12196800" cy="6753894"/>
          </a:xfrm>
          <a:noFill/>
        </p:spPr>
        <p:txBody>
          <a:bodyPr anchor="ct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02" name="Tijdelijke aanduiding voor tekst 6">
            <a:extLst>
              <a:ext uri="{FF2B5EF4-FFF2-40B4-BE49-F238E27FC236}">
                <a16:creationId xmlns:a16="http://schemas.microsoft.com/office/drawing/2014/main" id="{E8FC4434-C485-453E-88D7-155C3BEF4BA9}"/>
              </a:ext>
            </a:extLst>
          </p:cNvPr>
          <p:cNvSpPr>
            <a:spLocks noGrp="1"/>
          </p:cNvSpPr>
          <p:nvPr>
            <p:ph type="body" sz="quarter" idx="28" hasCustomPrompt="1"/>
          </p:nvPr>
        </p:nvSpPr>
        <p:spPr>
          <a:xfrm rot="10800000">
            <a:off x="-132634" y="3111073"/>
            <a:ext cx="12457265" cy="3843179"/>
          </a:xfrm>
          <a:gradFill>
            <a:gsLst>
              <a:gs pos="0">
                <a:schemeClr val="tx2">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01" name="Tijdelijke aanduiding voor tekst 6">
            <a:extLst>
              <a:ext uri="{FF2B5EF4-FFF2-40B4-BE49-F238E27FC236}">
                <a16:creationId xmlns:a16="http://schemas.microsoft.com/office/drawing/2014/main" id="{FB092D54-D91F-418A-B96B-1D3AD34B0987}"/>
              </a:ext>
            </a:extLst>
          </p:cNvPr>
          <p:cNvSpPr>
            <a:spLocks noGrp="1"/>
          </p:cNvSpPr>
          <p:nvPr>
            <p:ph type="body" sz="quarter" idx="27" hasCustomPrompt="1"/>
          </p:nvPr>
        </p:nvSpPr>
        <p:spPr>
          <a:xfrm rot="16200000">
            <a:off x="-2046884" y="2012596"/>
            <a:ext cx="6926578" cy="2832809"/>
          </a:xfrm>
          <a:gradFill>
            <a:gsLst>
              <a:gs pos="0">
                <a:schemeClr val="tx2">
                  <a:lumMod val="50000"/>
                  <a:alpha val="3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5" name="Tijdelijke aanduiding voor tekst 6">
            <a:extLst>
              <a:ext uri="{FF2B5EF4-FFF2-40B4-BE49-F238E27FC236}">
                <a16:creationId xmlns:a16="http://schemas.microsoft.com/office/drawing/2014/main" id="{94AB233E-47DD-4DE4-A537-84DDA56587A0}"/>
              </a:ext>
            </a:extLst>
          </p:cNvPr>
          <p:cNvSpPr>
            <a:spLocks noGrp="1"/>
          </p:cNvSpPr>
          <p:nvPr>
            <p:ph type="body" sz="quarter" idx="19" hasCustomPrompt="1"/>
          </p:nvPr>
        </p:nvSpPr>
        <p:spPr>
          <a:xfrm rot="5400000">
            <a:off x="7384498" y="2012596"/>
            <a:ext cx="6926578" cy="2832809"/>
          </a:xfrm>
          <a:gradFill>
            <a:gsLst>
              <a:gs pos="0">
                <a:schemeClr val="tx2">
                  <a:lumMod val="50000"/>
                  <a:alpha val="3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6" name="Tijdelijke aanduiding voor tekst 6">
            <a:extLst>
              <a:ext uri="{FF2B5EF4-FFF2-40B4-BE49-F238E27FC236}">
                <a16:creationId xmlns:a16="http://schemas.microsoft.com/office/drawing/2014/main" id="{B0011EF7-034B-4A7C-AE5C-C9EFC3FE59F9}"/>
              </a:ext>
            </a:extLst>
          </p:cNvPr>
          <p:cNvSpPr>
            <a:spLocks noGrp="1"/>
          </p:cNvSpPr>
          <p:nvPr>
            <p:ph type="body" sz="quarter" idx="21" hasCustomPrompt="1"/>
          </p:nvPr>
        </p:nvSpPr>
        <p:spPr>
          <a:xfrm rot="18000000">
            <a:off x="-1562171" y="209330"/>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7" name="Tijdelijke aanduiding voor tekst 18">
            <a:extLst>
              <a:ext uri="{FF2B5EF4-FFF2-40B4-BE49-F238E27FC236}">
                <a16:creationId xmlns:a16="http://schemas.microsoft.com/office/drawing/2014/main" id="{6F22CDD0-7CD0-485C-97C1-71066C20325A}"/>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17">
            <a:extLst>
              <a:ext uri="{FF2B5EF4-FFF2-40B4-BE49-F238E27FC236}">
                <a16:creationId xmlns:a16="http://schemas.microsoft.com/office/drawing/2014/main" id="{72C7F5B7-1BF1-466F-937D-3F14C865E293}"/>
              </a:ext>
            </a:extLst>
          </p:cNvPr>
          <p:cNvSpPr>
            <a:spLocks noGrp="1"/>
          </p:cNvSpPr>
          <p:nvPr>
            <p:ph type="body" sz="quarter" idx="15" hasCustomPrompt="1"/>
          </p:nvPr>
        </p:nvSpPr>
        <p:spPr>
          <a:xfrm rot="18000000">
            <a:off x="7160387" y="4906762"/>
            <a:ext cx="336558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9" name="Tijdelijke aanduiding voor tekst 6">
            <a:extLst>
              <a:ext uri="{FF2B5EF4-FFF2-40B4-BE49-F238E27FC236}">
                <a16:creationId xmlns:a16="http://schemas.microsoft.com/office/drawing/2014/main" id="{490492B7-1F98-4C1D-A197-8FF4BB14B616}"/>
              </a:ext>
            </a:extLst>
          </p:cNvPr>
          <p:cNvSpPr>
            <a:spLocks noGrp="1"/>
          </p:cNvSpPr>
          <p:nvPr>
            <p:ph type="body" sz="quarter" idx="17" hasCustomPrompt="1"/>
          </p:nvPr>
        </p:nvSpPr>
        <p:spPr>
          <a:xfrm rot="18000000">
            <a:off x="3769643" y="-1312788"/>
            <a:ext cx="1494825" cy="2394843"/>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AF61DC93-E4FC-4AA8-A222-F916A203EE60}"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20" name="Tijdelijke aanduiding voor verticale tekst 2">
            <a:extLst>
              <a:ext uri="{FF2B5EF4-FFF2-40B4-BE49-F238E27FC236}">
                <a16:creationId xmlns:a16="http://schemas.microsoft.com/office/drawing/2014/main" id="{8A52BF65-5E1C-4344-B4BC-822C5800EA11}"/>
              </a:ext>
            </a:extLst>
          </p:cNvPr>
          <p:cNvSpPr>
            <a:spLocks noGrp="1"/>
          </p:cNvSpPr>
          <p:nvPr>
            <p:ph type="body" orient="vert" idx="1" hasCustomPrompt="1"/>
          </p:nvPr>
        </p:nvSpPr>
        <p:spPr>
          <a:xfrm>
            <a:off x="876000" y="5309291"/>
            <a:ext cx="10440000" cy="432000"/>
          </a:xfrm>
        </p:spPr>
        <p:txBody>
          <a:bodyPr vert="horz" anchor="b"/>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ln w="9525">
                  <a:solidFill>
                    <a:schemeClr val="bg1"/>
                  </a:solidFill>
                  <a:miter lim="800000"/>
                </a:ln>
                <a:solidFill>
                  <a:schemeClr val="bg1"/>
                </a:solidFill>
                <a:effectLst/>
              </a:defRPr>
            </a:lvl5pPr>
            <a:lvl6pPr>
              <a:defRPr>
                <a:ln w="9525">
                  <a:solidFill>
                    <a:schemeClr val="bg1"/>
                  </a:solidFill>
                  <a:miter lim="800000"/>
                </a:ln>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91" name="Tijdelijke aanduiding voor tekst 6">
            <a:extLst>
              <a:ext uri="{FF2B5EF4-FFF2-40B4-BE49-F238E27FC236}">
                <a16:creationId xmlns:a16="http://schemas.microsoft.com/office/drawing/2014/main" id="{EFA862EF-D353-485B-BA64-D5D69F7B844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11340E42-53F9-49A7-BF2A-087953742DB2}"/>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1E280FCC-861C-49E6-BEEE-F6B65313DF7F}"/>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4" name="Tijdelijke aanduiding voor tekst 6">
            <a:extLst>
              <a:ext uri="{FF2B5EF4-FFF2-40B4-BE49-F238E27FC236}">
                <a16:creationId xmlns:a16="http://schemas.microsoft.com/office/drawing/2014/main" id="{83994A55-D046-43F5-BC44-03C7E0C19ABE}"/>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00" name="Tijdelijke aanduiding voor tekst 82">
            <a:extLst>
              <a:ext uri="{FF2B5EF4-FFF2-40B4-BE49-F238E27FC236}">
                <a16:creationId xmlns:a16="http://schemas.microsoft.com/office/drawing/2014/main" id="{82660038-2C0B-4103-B9F3-E93439FB2582}"/>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AC66C99F-907D-4B64-AE98-7744F698C1CC}"/>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287" name="TEKSTINSTRUCTIES">
            <a:extLst>
              <a:ext uri="{FF2B5EF4-FFF2-40B4-BE49-F238E27FC236}">
                <a16:creationId xmlns:a16="http://schemas.microsoft.com/office/drawing/2014/main" id="{A889B5A2-04B6-4852-9C6B-7C42C0012F1A}"/>
              </a:ext>
            </a:extLst>
          </p:cNvPr>
          <p:cNvGrpSpPr/>
          <p:nvPr userDrawn="1"/>
        </p:nvGrpSpPr>
        <p:grpSpPr>
          <a:xfrm>
            <a:off x="-4297881" y="-718670"/>
            <a:ext cx="4140000" cy="7198669"/>
            <a:chOff x="-4297881" y="-718670"/>
            <a:chExt cx="4140000" cy="7198669"/>
          </a:xfrm>
        </p:grpSpPr>
        <p:sp>
          <p:nvSpPr>
            <p:cNvPr id="288" name="Rechthoek: afgeronde hoeken 287">
              <a:extLst>
                <a:ext uri="{FF2B5EF4-FFF2-40B4-BE49-F238E27FC236}">
                  <a16:creationId xmlns:a16="http://schemas.microsoft.com/office/drawing/2014/main" id="{83D8DA72-1BB9-4AA3-BF16-FEE0DD7CB0D8}"/>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89" name="Rechthoek: afgeronde hoeken 288">
              <a:extLst>
                <a:ext uri="{FF2B5EF4-FFF2-40B4-BE49-F238E27FC236}">
                  <a16:creationId xmlns:a16="http://schemas.microsoft.com/office/drawing/2014/main" id="{4810A784-218E-41F8-BBE7-BD55485DECF5}"/>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90" name="Rechthoek: afgeronde hoeken 289">
              <a:extLst>
                <a:ext uri="{FF2B5EF4-FFF2-40B4-BE49-F238E27FC236}">
                  <a16:creationId xmlns:a16="http://schemas.microsoft.com/office/drawing/2014/main" id="{DE351AD7-5EB4-49C5-93D2-82B5A272C3C6}"/>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91" name="Rechte verbindingslijn 290">
              <a:extLst>
                <a:ext uri="{FF2B5EF4-FFF2-40B4-BE49-F238E27FC236}">
                  <a16:creationId xmlns:a16="http://schemas.microsoft.com/office/drawing/2014/main" id="{36642E4A-C19A-433F-A830-133BAB32501C}"/>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92" name="Groep 291">
              <a:extLst>
                <a:ext uri="{FF2B5EF4-FFF2-40B4-BE49-F238E27FC236}">
                  <a16:creationId xmlns:a16="http://schemas.microsoft.com/office/drawing/2014/main" id="{2D71C95A-C883-4BF3-B9C8-C4E746DB242A}"/>
                </a:ext>
              </a:extLst>
            </p:cNvPr>
            <p:cNvGrpSpPr/>
            <p:nvPr userDrawn="1"/>
          </p:nvGrpSpPr>
          <p:grpSpPr>
            <a:xfrm>
              <a:off x="-3905190" y="127747"/>
              <a:ext cx="3354618" cy="786653"/>
              <a:chOff x="-3419346" y="368233"/>
              <a:chExt cx="3170491" cy="743862"/>
            </a:xfrm>
          </p:grpSpPr>
          <p:sp>
            <p:nvSpPr>
              <p:cNvPr id="313" name="Rechthoek 312">
                <a:extLst>
                  <a:ext uri="{FF2B5EF4-FFF2-40B4-BE49-F238E27FC236}">
                    <a16:creationId xmlns:a16="http://schemas.microsoft.com/office/drawing/2014/main" id="{0336B216-4DC3-4894-8462-537C170489F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14" name="Rechte verbindingslijn 313">
                <a:extLst>
                  <a:ext uri="{FF2B5EF4-FFF2-40B4-BE49-F238E27FC236}">
                    <a16:creationId xmlns:a16="http://schemas.microsoft.com/office/drawing/2014/main" id="{49ADAB3B-B3BF-43C6-9486-DA9370D89B6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5" name="Rechte verbindingslijn 314">
                <a:extLst>
                  <a:ext uri="{FF2B5EF4-FFF2-40B4-BE49-F238E27FC236}">
                    <a16:creationId xmlns:a16="http://schemas.microsoft.com/office/drawing/2014/main" id="{5C97C630-0E74-4207-A0F7-62E968CDEDF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6" name="Rechthoek 315">
                <a:extLst>
                  <a:ext uri="{FF2B5EF4-FFF2-40B4-BE49-F238E27FC236}">
                    <a16:creationId xmlns:a16="http://schemas.microsoft.com/office/drawing/2014/main" id="{782DD21B-6438-46FF-90B5-E94E2F0A281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7" name="Groep 316">
                <a:extLst>
                  <a:ext uri="{FF2B5EF4-FFF2-40B4-BE49-F238E27FC236}">
                    <a16:creationId xmlns:a16="http://schemas.microsoft.com/office/drawing/2014/main" id="{DA8018B6-E829-4D50-97FE-8666C730DA91}"/>
                  </a:ext>
                </a:extLst>
              </p:cNvPr>
              <p:cNvGrpSpPr/>
              <p:nvPr userDrawn="1"/>
            </p:nvGrpSpPr>
            <p:grpSpPr>
              <a:xfrm>
                <a:off x="-3002834" y="720303"/>
                <a:ext cx="182598" cy="143759"/>
                <a:chOff x="-3310843" y="700986"/>
                <a:chExt cx="182598" cy="143759"/>
              </a:xfrm>
            </p:grpSpPr>
            <p:grpSp>
              <p:nvGrpSpPr>
                <p:cNvPr id="356" name="Groep 355">
                  <a:extLst>
                    <a:ext uri="{FF2B5EF4-FFF2-40B4-BE49-F238E27FC236}">
                      <a16:creationId xmlns:a16="http://schemas.microsoft.com/office/drawing/2014/main" id="{3A1AC130-D759-4656-9DE7-D1811A6045B4}"/>
                    </a:ext>
                  </a:extLst>
                </p:cNvPr>
                <p:cNvGrpSpPr/>
                <p:nvPr userDrawn="1"/>
              </p:nvGrpSpPr>
              <p:grpSpPr>
                <a:xfrm>
                  <a:off x="-3310843" y="700986"/>
                  <a:ext cx="182598" cy="143759"/>
                  <a:chOff x="-3310843" y="700986"/>
                  <a:chExt cx="182598" cy="143759"/>
                </a:xfrm>
              </p:grpSpPr>
              <p:cxnSp>
                <p:nvCxnSpPr>
                  <p:cNvPr id="360" name="Rechte verbindingslijn 359">
                    <a:extLst>
                      <a:ext uri="{FF2B5EF4-FFF2-40B4-BE49-F238E27FC236}">
                        <a16:creationId xmlns:a16="http://schemas.microsoft.com/office/drawing/2014/main" id="{06A5861C-2629-420E-BB8D-5BCA55AFF98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61" name="Rechte verbindingslijn 360">
                    <a:extLst>
                      <a:ext uri="{FF2B5EF4-FFF2-40B4-BE49-F238E27FC236}">
                        <a16:creationId xmlns:a16="http://schemas.microsoft.com/office/drawing/2014/main" id="{9DFC5688-E342-47E9-A748-B4AF0E3D241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62" name="Rechte verbindingslijn 361">
                    <a:extLst>
                      <a:ext uri="{FF2B5EF4-FFF2-40B4-BE49-F238E27FC236}">
                        <a16:creationId xmlns:a16="http://schemas.microsoft.com/office/drawing/2014/main" id="{0A8BB25B-82BC-4A6D-80A8-C9A6A645835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63" name="Rechte verbindingslijn 362">
                    <a:extLst>
                      <a:ext uri="{FF2B5EF4-FFF2-40B4-BE49-F238E27FC236}">
                        <a16:creationId xmlns:a16="http://schemas.microsoft.com/office/drawing/2014/main" id="{C1C0F71A-13AC-4CD4-9F27-9A90CDB716F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64" name="Rechte verbindingslijn 363">
                    <a:extLst>
                      <a:ext uri="{FF2B5EF4-FFF2-40B4-BE49-F238E27FC236}">
                        <a16:creationId xmlns:a16="http://schemas.microsoft.com/office/drawing/2014/main" id="{A737066B-AECD-4A03-ACC9-F5EB4EA7C83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57" name="Groep 356">
                  <a:extLst>
                    <a:ext uri="{FF2B5EF4-FFF2-40B4-BE49-F238E27FC236}">
                      <a16:creationId xmlns:a16="http://schemas.microsoft.com/office/drawing/2014/main" id="{AD895B2D-6E96-4A75-B969-EAC6963103B7}"/>
                    </a:ext>
                  </a:extLst>
                </p:cNvPr>
                <p:cNvGrpSpPr/>
                <p:nvPr userDrawn="1"/>
              </p:nvGrpSpPr>
              <p:grpSpPr>
                <a:xfrm flipH="1">
                  <a:off x="-3310774" y="735854"/>
                  <a:ext cx="88801" cy="72568"/>
                  <a:chOff x="-2091059" y="1395403"/>
                  <a:chExt cx="157316" cy="128558"/>
                </a:xfrm>
              </p:grpSpPr>
              <p:sp>
                <p:nvSpPr>
                  <p:cNvPr id="358" name="Rechthoek 357">
                    <a:extLst>
                      <a:ext uri="{FF2B5EF4-FFF2-40B4-BE49-F238E27FC236}">
                        <a16:creationId xmlns:a16="http://schemas.microsoft.com/office/drawing/2014/main" id="{5E38793A-9EA5-42E0-AA53-6EBFCA7219B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9" name="Pijl: punthaak 358">
                    <a:extLst>
                      <a:ext uri="{FF2B5EF4-FFF2-40B4-BE49-F238E27FC236}">
                        <a16:creationId xmlns:a16="http://schemas.microsoft.com/office/drawing/2014/main" id="{D30B7ADA-CB44-478D-8955-57C4D1B89D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18" name="Groep 317">
                <a:extLst>
                  <a:ext uri="{FF2B5EF4-FFF2-40B4-BE49-F238E27FC236}">
                    <a16:creationId xmlns:a16="http://schemas.microsoft.com/office/drawing/2014/main" id="{DD29D442-C00D-45D4-BBCE-8841225DE912}"/>
                  </a:ext>
                </a:extLst>
              </p:cNvPr>
              <p:cNvGrpSpPr/>
              <p:nvPr userDrawn="1"/>
            </p:nvGrpSpPr>
            <p:grpSpPr>
              <a:xfrm>
                <a:off x="-3326107" y="720303"/>
                <a:ext cx="182598" cy="143759"/>
                <a:chOff x="-3634116" y="700986"/>
                <a:chExt cx="182598" cy="143759"/>
              </a:xfrm>
            </p:grpSpPr>
            <p:grpSp>
              <p:nvGrpSpPr>
                <p:cNvPr id="347" name="Groep 346">
                  <a:extLst>
                    <a:ext uri="{FF2B5EF4-FFF2-40B4-BE49-F238E27FC236}">
                      <a16:creationId xmlns:a16="http://schemas.microsoft.com/office/drawing/2014/main" id="{F1B81A89-F47F-49AE-A64F-A041925A4021}"/>
                    </a:ext>
                  </a:extLst>
                </p:cNvPr>
                <p:cNvGrpSpPr/>
                <p:nvPr userDrawn="1"/>
              </p:nvGrpSpPr>
              <p:grpSpPr>
                <a:xfrm>
                  <a:off x="-3634116" y="700986"/>
                  <a:ext cx="182598" cy="143759"/>
                  <a:chOff x="-3634116" y="700986"/>
                  <a:chExt cx="182598" cy="143759"/>
                </a:xfrm>
              </p:grpSpPr>
              <p:cxnSp>
                <p:nvCxnSpPr>
                  <p:cNvPr id="351" name="Rechte verbindingslijn 350">
                    <a:extLst>
                      <a:ext uri="{FF2B5EF4-FFF2-40B4-BE49-F238E27FC236}">
                        <a16:creationId xmlns:a16="http://schemas.microsoft.com/office/drawing/2014/main" id="{1816663C-A0F9-47B9-A22D-1502EB0CD7A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52" name="Rechte verbindingslijn 351">
                    <a:extLst>
                      <a:ext uri="{FF2B5EF4-FFF2-40B4-BE49-F238E27FC236}">
                        <a16:creationId xmlns:a16="http://schemas.microsoft.com/office/drawing/2014/main" id="{7FFB34A9-549C-4246-B7B2-E809DF4445E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53" name="Rechte verbindingslijn 352">
                    <a:extLst>
                      <a:ext uri="{FF2B5EF4-FFF2-40B4-BE49-F238E27FC236}">
                        <a16:creationId xmlns:a16="http://schemas.microsoft.com/office/drawing/2014/main" id="{FE7953CE-F9B5-40BF-8784-91306F715982}"/>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54" name="Rechte verbindingslijn 353">
                    <a:extLst>
                      <a:ext uri="{FF2B5EF4-FFF2-40B4-BE49-F238E27FC236}">
                        <a16:creationId xmlns:a16="http://schemas.microsoft.com/office/drawing/2014/main" id="{18B00ECA-40B7-4071-A13B-21B89B2F690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55" name="Rechte verbindingslijn 354">
                    <a:extLst>
                      <a:ext uri="{FF2B5EF4-FFF2-40B4-BE49-F238E27FC236}">
                        <a16:creationId xmlns:a16="http://schemas.microsoft.com/office/drawing/2014/main" id="{F2688437-6CDF-422E-B4C1-6842D76A665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48" name="Groep 347">
                  <a:extLst>
                    <a:ext uri="{FF2B5EF4-FFF2-40B4-BE49-F238E27FC236}">
                      <a16:creationId xmlns:a16="http://schemas.microsoft.com/office/drawing/2014/main" id="{22AA15CB-2EBF-445F-A859-EA2BC553417E}"/>
                    </a:ext>
                  </a:extLst>
                </p:cNvPr>
                <p:cNvGrpSpPr/>
                <p:nvPr userDrawn="1"/>
              </p:nvGrpSpPr>
              <p:grpSpPr>
                <a:xfrm>
                  <a:off x="-3634047" y="735854"/>
                  <a:ext cx="88801" cy="72568"/>
                  <a:chOff x="-2091059" y="1395403"/>
                  <a:chExt cx="157316" cy="128558"/>
                </a:xfrm>
              </p:grpSpPr>
              <p:sp>
                <p:nvSpPr>
                  <p:cNvPr id="349" name="Rechthoek 348">
                    <a:extLst>
                      <a:ext uri="{FF2B5EF4-FFF2-40B4-BE49-F238E27FC236}">
                        <a16:creationId xmlns:a16="http://schemas.microsoft.com/office/drawing/2014/main" id="{498ADDFC-057D-4B35-822C-9AD6EB2AD59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0" name="Pijl: punthaak 349">
                    <a:extLst>
                      <a:ext uri="{FF2B5EF4-FFF2-40B4-BE49-F238E27FC236}">
                        <a16:creationId xmlns:a16="http://schemas.microsoft.com/office/drawing/2014/main" id="{C540E020-365A-46C6-B5A0-D9FB4C305A9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19" name="Rechte verbindingslijn 318">
                <a:extLst>
                  <a:ext uri="{FF2B5EF4-FFF2-40B4-BE49-F238E27FC236}">
                    <a16:creationId xmlns:a16="http://schemas.microsoft.com/office/drawing/2014/main" id="{B5B39CEB-9982-42FB-9B31-4B33589FA2D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20" name="Rechte verbindingslijn 319">
                <a:extLst>
                  <a:ext uri="{FF2B5EF4-FFF2-40B4-BE49-F238E27FC236}">
                    <a16:creationId xmlns:a16="http://schemas.microsoft.com/office/drawing/2014/main" id="{0AA28737-E4A3-4C3B-9A22-8C3E04817DBC}"/>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21" name="Groep 320">
                <a:extLst>
                  <a:ext uri="{FF2B5EF4-FFF2-40B4-BE49-F238E27FC236}">
                    <a16:creationId xmlns:a16="http://schemas.microsoft.com/office/drawing/2014/main" id="{931B798F-E72D-4F63-91BE-2E22BA8226F6}"/>
                  </a:ext>
                </a:extLst>
              </p:cNvPr>
              <p:cNvGrpSpPr/>
              <p:nvPr userDrawn="1"/>
            </p:nvGrpSpPr>
            <p:grpSpPr>
              <a:xfrm>
                <a:off x="-2425037" y="370226"/>
                <a:ext cx="357690" cy="330595"/>
                <a:chOff x="-2721817" y="347336"/>
                <a:chExt cx="432805" cy="400021"/>
              </a:xfrm>
            </p:grpSpPr>
            <p:sp>
              <p:nvSpPr>
                <p:cNvPr id="336" name="Rechthoek 335">
                  <a:extLst>
                    <a:ext uri="{FF2B5EF4-FFF2-40B4-BE49-F238E27FC236}">
                      <a16:creationId xmlns:a16="http://schemas.microsoft.com/office/drawing/2014/main" id="{C4FA7C29-0F8E-4AFE-96C7-E544324F076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37" name="Groep 336">
                  <a:extLst>
                    <a:ext uri="{FF2B5EF4-FFF2-40B4-BE49-F238E27FC236}">
                      <a16:creationId xmlns:a16="http://schemas.microsoft.com/office/drawing/2014/main" id="{4CD073E3-C090-469F-93E1-B3A776D1D9A8}"/>
                    </a:ext>
                  </a:extLst>
                </p:cNvPr>
                <p:cNvGrpSpPr/>
                <p:nvPr userDrawn="1"/>
              </p:nvGrpSpPr>
              <p:grpSpPr>
                <a:xfrm>
                  <a:off x="-2652453" y="431583"/>
                  <a:ext cx="294076" cy="231526"/>
                  <a:chOff x="-3634116" y="700986"/>
                  <a:chExt cx="182598" cy="143759"/>
                </a:xfrm>
              </p:grpSpPr>
              <p:grpSp>
                <p:nvGrpSpPr>
                  <p:cNvPr id="338" name="Groep 337">
                    <a:extLst>
                      <a:ext uri="{FF2B5EF4-FFF2-40B4-BE49-F238E27FC236}">
                        <a16:creationId xmlns:a16="http://schemas.microsoft.com/office/drawing/2014/main" id="{C6325812-6535-4199-9181-7FB449E2B42D}"/>
                      </a:ext>
                    </a:extLst>
                  </p:cNvPr>
                  <p:cNvGrpSpPr/>
                  <p:nvPr userDrawn="1"/>
                </p:nvGrpSpPr>
                <p:grpSpPr>
                  <a:xfrm>
                    <a:off x="-3634116" y="700986"/>
                    <a:ext cx="182598" cy="143759"/>
                    <a:chOff x="-3634116" y="700986"/>
                    <a:chExt cx="182598" cy="143759"/>
                  </a:xfrm>
                </p:grpSpPr>
                <p:cxnSp>
                  <p:nvCxnSpPr>
                    <p:cNvPr id="342" name="Rechte verbindingslijn 341">
                      <a:extLst>
                        <a:ext uri="{FF2B5EF4-FFF2-40B4-BE49-F238E27FC236}">
                          <a16:creationId xmlns:a16="http://schemas.microsoft.com/office/drawing/2014/main" id="{46224D74-6999-42D8-8E54-D17DD17F26CB}"/>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43" name="Rechte verbindingslijn 342">
                      <a:extLst>
                        <a:ext uri="{FF2B5EF4-FFF2-40B4-BE49-F238E27FC236}">
                          <a16:creationId xmlns:a16="http://schemas.microsoft.com/office/drawing/2014/main" id="{DA02DB06-D91C-4FA8-BEF1-1FCD74DD2C6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44" name="Rechte verbindingslijn 343">
                      <a:extLst>
                        <a:ext uri="{FF2B5EF4-FFF2-40B4-BE49-F238E27FC236}">
                          <a16:creationId xmlns:a16="http://schemas.microsoft.com/office/drawing/2014/main" id="{A819BB13-E80B-46A9-A91F-E716D627E68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45" name="Rechte verbindingslijn 344">
                      <a:extLst>
                        <a:ext uri="{FF2B5EF4-FFF2-40B4-BE49-F238E27FC236}">
                          <a16:creationId xmlns:a16="http://schemas.microsoft.com/office/drawing/2014/main" id="{3E6CCF4B-7606-46F1-AA7A-2BD2DB1C4D1A}"/>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46" name="Rechte verbindingslijn 345">
                      <a:extLst>
                        <a:ext uri="{FF2B5EF4-FFF2-40B4-BE49-F238E27FC236}">
                          <a16:creationId xmlns:a16="http://schemas.microsoft.com/office/drawing/2014/main" id="{45AB23ED-060C-4990-AFAB-8E280E40FF8E}"/>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39" name="Groep 338">
                    <a:extLst>
                      <a:ext uri="{FF2B5EF4-FFF2-40B4-BE49-F238E27FC236}">
                        <a16:creationId xmlns:a16="http://schemas.microsoft.com/office/drawing/2014/main" id="{F4B9E2C0-0924-4532-8F54-4B7EA3B1FEE7}"/>
                      </a:ext>
                    </a:extLst>
                  </p:cNvPr>
                  <p:cNvGrpSpPr/>
                  <p:nvPr userDrawn="1"/>
                </p:nvGrpSpPr>
                <p:grpSpPr>
                  <a:xfrm>
                    <a:off x="-3634047" y="735854"/>
                    <a:ext cx="88801" cy="72568"/>
                    <a:chOff x="-2091059" y="1395403"/>
                    <a:chExt cx="157316" cy="128558"/>
                  </a:xfrm>
                </p:grpSpPr>
                <p:sp>
                  <p:nvSpPr>
                    <p:cNvPr id="340" name="Rechthoek 339">
                      <a:extLst>
                        <a:ext uri="{FF2B5EF4-FFF2-40B4-BE49-F238E27FC236}">
                          <a16:creationId xmlns:a16="http://schemas.microsoft.com/office/drawing/2014/main" id="{12EC0FCF-DB50-45E1-84AA-45338CF6E6D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1" name="Pijl: punthaak 340">
                      <a:extLst>
                        <a:ext uri="{FF2B5EF4-FFF2-40B4-BE49-F238E27FC236}">
                          <a16:creationId xmlns:a16="http://schemas.microsoft.com/office/drawing/2014/main" id="{02CDE5CB-2241-46EF-963D-BD279C7F121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22" name="Groep 321">
                <a:extLst>
                  <a:ext uri="{FF2B5EF4-FFF2-40B4-BE49-F238E27FC236}">
                    <a16:creationId xmlns:a16="http://schemas.microsoft.com/office/drawing/2014/main" id="{13BD8FF1-8FC5-472B-B348-43AD2C191B14}"/>
                  </a:ext>
                </a:extLst>
              </p:cNvPr>
              <p:cNvGrpSpPr/>
              <p:nvPr userDrawn="1"/>
            </p:nvGrpSpPr>
            <p:grpSpPr>
              <a:xfrm>
                <a:off x="-2425037" y="781500"/>
                <a:ext cx="357690" cy="330595"/>
                <a:chOff x="-2721817" y="782525"/>
                <a:chExt cx="432805" cy="400021"/>
              </a:xfrm>
            </p:grpSpPr>
            <p:sp>
              <p:nvSpPr>
                <p:cNvPr id="325" name="Rechthoek 324">
                  <a:extLst>
                    <a:ext uri="{FF2B5EF4-FFF2-40B4-BE49-F238E27FC236}">
                      <a16:creationId xmlns:a16="http://schemas.microsoft.com/office/drawing/2014/main" id="{9E33C09D-CB25-4330-93D4-96F350D162F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26" name="Groep 325">
                  <a:extLst>
                    <a:ext uri="{FF2B5EF4-FFF2-40B4-BE49-F238E27FC236}">
                      <a16:creationId xmlns:a16="http://schemas.microsoft.com/office/drawing/2014/main" id="{5433586B-F0BA-499C-9721-1396F8B3C7DC}"/>
                    </a:ext>
                  </a:extLst>
                </p:cNvPr>
                <p:cNvGrpSpPr/>
                <p:nvPr userDrawn="1"/>
              </p:nvGrpSpPr>
              <p:grpSpPr>
                <a:xfrm>
                  <a:off x="-2652453" y="866772"/>
                  <a:ext cx="294076" cy="231526"/>
                  <a:chOff x="-3310843" y="700986"/>
                  <a:chExt cx="182598" cy="143759"/>
                </a:xfrm>
              </p:grpSpPr>
              <p:grpSp>
                <p:nvGrpSpPr>
                  <p:cNvPr id="327" name="Groep 326">
                    <a:extLst>
                      <a:ext uri="{FF2B5EF4-FFF2-40B4-BE49-F238E27FC236}">
                        <a16:creationId xmlns:a16="http://schemas.microsoft.com/office/drawing/2014/main" id="{997CAF04-4701-4A05-B70C-26CB8F61EB88}"/>
                      </a:ext>
                    </a:extLst>
                  </p:cNvPr>
                  <p:cNvGrpSpPr/>
                  <p:nvPr userDrawn="1"/>
                </p:nvGrpSpPr>
                <p:grpSpPr>
                  <a:xfrm>
                    <a:off x="-3310843" y="700986"/>
                    <a:ext cx="182598" cy="143759"/>
                    <a:chOff x="-3310843" y="700986"/>
                    <a:chExt cx="182598" cy="143759"/>
                  </a:xfrm>
                </p:grpSpPr>
                <p:cxnSp>
                  <p:nvCxnSpPr>
                    <p:cNvPr id="331" name="Rechte verbindingslijn 330">
                      <a:extLst>
                        <a:ext uri="{FF2B5EF4-FFF2-40B4-BE49-F238E27FC236}">
                          <a16:creationId xmlns:a16="http://schemas.microsoft.com/office/drawing/2014/main" id="{4BDDAA9A-1DD4-47EE-8726-891DAAE9840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32" name="Rechte verbindingslijn 331">
                      <a:extLst>
                        <a:ext uri="{FF2B5EF4-FFF2-40B4-BE49-F238E27FC236}">
                          <a16:creationId xmlns:a16="http://schemas.microsoft.com/office/drawing/2014/main" id="{BA69EF2A-A3EE-46B0-B444-C17A5B60C50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33" name="Rechte verbindingslijn 332">
                      <a:extLst>
                        <a:ext uri="{FF2B5EF4-FFF2-40B4-BE49-F238E27FC236}">
                          <a16:creationId xmlns:a16="http://schemas.microsoft.com/office/drawing/2014/main" id="{9BB739D5-5859-47DA-8114-59F6D508BC7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34" name="Rechte verbindingslijn 333">
                      <a:extLst>
                        <a:ext uri="{FF2B5EF4-FFF2-40B4-BE49-F238E27FC236}">
                          <a16:creationId xmlns:a16="http://schemas.microsoft.com/office/drawing/2014/main" id="{CB52B60B-972E-4EDD-9B8C-D8F705E30B6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35" name="Rechte verbindingslijn 334">
                      <a:extLst>
                        <a:ext uri="{FF2B5EF4-FFF2-40B4-BE49-F238E27FC236}">
                          <a16:creationId xmlns:a16="http://schemas.microsoft.com/office/drawing/2014/main" id="{D24CEDC2-9508-4CCA-B201-430E6AFBD30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28" name="Groep 327">
                    <a:extLst>
                      <a:ext uri="{FF2B5EF4-FFF2-40B4-BE49-F238E27FC236}">
                        <a16:creationId xmlns:a16="http://schemas.microsoft.com/office/drawing/2014/main" id="{D064B925-C808-426F-A05A-D3ECFAE07912}"/>
                      </a:ext>
                    </a:extLst>
                  </p:cNvPr>
                  <p:cNvGrpSpPr/>
                  <p:nvPr userDrawn="1"/>
                </p:nvGrpSpPr>
                <p:grpSpPr>
                  <a:xfrm flipH="1">
                    <a:off x="-3310774" y="735854"/>
                    <a:ext cx="88801" cy="72568"/>
                    <a:chOff x="-2091059" y="1395403"/>
                    <a:chExt cx="157316" cy="128558"/>
                  </a:xfrm>
                </p:grpSpPr>
                <p:sp>
                  <p:nvSpPr>
                    <p:cNvPr id="329" name="Rechthoek 328">
                      <a:extLst>
                        <a:ext uri="{FF2B5EF4-FFF2-40B4-BE49-F238E27FC236}">
                          <a16:creationId xmlns:a16="http://schemas.microsoft.com/office/drawing/2014/main" id="{24C96911-2347-4DF8-9B5A-BA6F03A2A0D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0" name="Pijl: punthaak 329">
                      <a:extLst>
                        <a:ext uri="{FF2B5EF4-FFF2-40B4-BE49-F238E27FC236}">
                          <a16:creationId xmlns:a16="http://schemas.microsoft.com/office/drawing/2014/main" id="{73EFE6E1-C587-416B-8DA3-AE5915FD3E0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23" name="Rechthoek 322">
                <a:extLst>
                  <a:ext uri="{FF2B5EF4-FFF2-40B4-BE49-F238E27FC236}">
                    <a16:creationId xmlns:a16="http://schemas.microsoft.com/office/drawing/2014/main" id="{C5A82AB4-6473-4EDC-BC5C-AF6C297C48C6}"/>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24" name="Rechthoek 323">
                <a:extLst>
                  <a:ext uri="{FF2B5EF4-FFF2-40B4-BE49-F238E27FC236}">
                    <a16:creationId xmlns:a16="http://schemas.microsoft.com/office/drawing/2014/main" id="{8DDECC0A-0A01-4BD2-B433-096D6873EB21}"/>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93" name="Rechte verbindingslijn 292">
              <a:extLst>
                <a:ext uri="{FF2B5EF4-FFF2-40B4-BE49-F238E27FC236}">
                  <a16:creationId xmlns:a16="http://schemas.microsoft.com/office/drawing/2014/main" id="{0B9366A8-1D50-42E7-8C0D-98FAC3EDF82B}"/>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94" name="Rechthoek 293">
              <a:extLst>
                <a:ext uri="{FF2B5EF4-FFF2-40B4-BE49-F238E27FC236}">
                  <a16:creationId xmlns:a16="http://schemas.microsoft.com/office/drawing/2014/main" id="{DC3AD9D4-5133-4313-8031-3B65DC5FA132}"/>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295" name="Rechthoek 294">
              <a:extLst>
                <a:ext uri="{FF2B5EF4-FFF2-40B4-BE49-F238E27FC236}">
                  <a16:creationId xmlns:a16="http://schemas.microsoft.com/office/drawing/2014/main" id="{7FF9E2FC-7F51-41FB-A1FC-EA68B855A39C}"/>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96" name="Ovaal 295">
              <a:extLst>
                <a:ext uri="{FF2B5EF4-FFF2-40B4-BE49-F238E27FC236}">
                  <a16:creationId xmlns:a16="http://schemas.microsoft.com/office/drawing/2014/main" id="{9A60AD7A-4044-48D3-9972-4C6DD3C593D6}"/>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97" name="Ovaal 296">
              <a:extLst>
                <a:ext uri="{FF2B5EF4-FFF2-40B4-BE49-F238E27FC236}">
                  <a16:creationId xmlns:a16="http://schemas.microsoft.com/office/drawing/2014/main" id="{0CBADD08-619F-42D3-8096-F5F545168167}"/>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8" name="Ovaal 297">
              <a:extLst>
                <a:ext uri="{FF2B5EF4-FFF2-40B4-BE49-F238E27FC236}">
                  <a16:creationId xmlns:a16="http://schemas.microsoft.com/office/drawing/2014/main" id="{B3611053-FD69-4EBC-925B-79857D7E877E}"/>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9" name="Ovaal 298">
              <a:extLst>
                <a:ext uri="{FF2B5EF4-FFF2-40B4-BE49-F238E27FC236}">
                  <a16:creationId xmlns:a16="http://schemas.microsoft.com/office/drawing/2014/main" id="{13E3F31B-AB51-4FC0-A479-18C801852CF6}"/>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00" name="Ovaal 299">
              <a:extLst>
                <a:ext uri="{FF2B5EF4-FFF2-40B4-BE49-F238E27FC236}">
                  <a16:creationId xmlns:a16="http://schemas.microsoft.com/office/drawing/2014/main" id="{B29D94EA-28E3-441B-BB3A-BE404B3917ED}"/>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01" name="Ovaal 300">
              <a:extLst>
                <a:ext uri="{FF2B5EF4-FFF2-40B4-BE49-F238E27FC236}">
                  <a16:creationId xmlns:a16="http://schemas.microsoft.com/office/drawing/2014/main" id="{34C059DA-85B7-4C52-9EFF-89BC4F3930F0}"/>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02" name="Ovaal 301">
              <a:extLst>
                <a:ext uri="{FF2B5EF4-FFF2-40B4-BE49-F238E27FC236}">
                  <a16:creationId xmlns:a16="http://schemas.microsoft.com/office/drawing/2014/main" id="{11D92334-80EE-4055-8CF5-774835FBDF84}"/>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03" name="Ovaal 302">
              <a:extLst>
                <a:ext uri="{FF2B5EF4-FFF2-40B4-BE49-F238E27FC236}">
                  <a16:creationId xmlns:a16="http://schemas.microsoft.com/office/drawing/2014/main" id="{7C9F2921-8F98-44E3-BC86-A8EC52D2AD3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04" name="Ovaal 303">
              <a:extLst>
                <a:ext uri="{FF2B5EF4-FFF2-40B4-BE49-F238E27FC236}">
                  <a16:creationId xmlns:a16="http://schemas.microsoft.com/office/drawing/2014/main" id="{8B40568E-CFC6-4F3F-90BA-F780C0E7AC41}"/>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05" name="Rechthoek 304">
              <a:extLst>
                <a:ext uri="{FF2B5EF4-FFF2-40B4-BE49-F238E27FC236}">
                  <a16:creationId xmlns:a16="http://schemas.microsoft.com/office/drawing/2014/main" id="{733905B1-EA2A-42AE-BDD1-86A41129BDC0}"/>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306" name="Rechthoek 305">
              <a:extLst>
                <a:ext uri="{FF2B5EF4-FFF2-40B4-BE49-F238E27FC236}">
                  <a16:creationId xmlns:a16="http://schemas.microsoft.com/office/drawing/2014/main" id="{2C7BB031-218C-489E-8F14-A7A5E5D1819C}"/>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307" name="Rechthoek 306">
              <a:extLst>
                <a:ext uri="{FF2B5EF4-FFF2-40B4-BE49-F238E27FC236}">
                  <a16:creationId xmlns:a16="http://schemas.microsoft.com/office/drawing/2014/main" id="{4D21E907-0D8F-4B7C-9B03-B99C2D271341}"/>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308" name="Rechthoek 307">
              <a:extLst>
                <a:ext uri="{FF2B5EF4-FFF2-40B4-BE49-F238E27FC236}">
                  <a16:creationId xmlns:a16="http://schemas.microsoft.com/office/drawing/2014/main" id="{7510B558-52FB-4EF8-BC48-67C23C7DE459}"/>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309" name="Rechthoek 308">
              <a:extLst>
                <a:ext uri="{FF2B5EF4-FFF2-40B4-BE49-F238E27FC236}">
                  <a16:creationId xmlns:a16="http://schemas.microsoft.com/office/drawing/2014/main" id="{3DB73222-8ABA-4869-B3F0-4326646ECAC6}"/>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310" name="Rechthoek 309">
              <a:extLst>
                <a:ext uri="{FF2B5EF4-FFF2-40B4-BE49-F238E27FC236}">
                  <a16:creationId xmlns:a16="http://schemas.microsoft.com/office/drawing/2014/main" id="{E06EFC09-76E8-4086-8E73-ED0CF3A67C74}"/>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311" name="Rechthoek 310">
              <a:extLst>
                <a:ext uri="{FF2B5EF4-FFF2-40B4-BE49-F238E27FC236}">
                  <a16:creationId xmlns:a16="http://schemas.microsoft.com/office/drawing/2014/main" id="{0265FB2A-AAB5-45BD-8606-7D7B752F6178}"/>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312" name="Rechthoek 311">
              <a:extLst>
                <a:ext uri="{FF2B5EF4-FFF2-40B4-BE49-F238E27FC236}">
                  <a16:creationId xmlns:a16="http://schemas.microsoft.com/office/drawing/2014/main" id="{C80B84D0-91BA-422F-B1FF-42B121393BB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
        <p:nvSpPr>
          <p:cNvPr id="203" name="Tijdelijke aanduiding voor tekst 7">
            <a:extLst>
              <a:ext uri="{FF2B5EF4-FFF2-40B4-BE49-F238E27FC236}">
                <a16:creationId xmlns:a16="http://schemas.microsoft.com/office/drawing/2014/main" id="{D4A17863-4022-472C-97C5-48A8B982788D}"/>
              </a:ext>
            </a:extLst>
          </p:cNvPr>
          <p:cNvSpPr>
            <a:spLocks noGrp="1"/>
          </p:cNvSpPr>
          <p:nvPr>
            <p:ph type="body" sz="quarter" idx="29"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55218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over beeld 2">
    <p:spTree>
      <p:nvGrpSpPr>
        <p:cNvPr id="1" name=""/>
        <p:cNvGrpSpPr/>
        <p:nvPr/>
      </p:nvGrpSpPr>
      <p:grpSpPr>
        <a:xfrm>
          <a:off x="0" y="0"/>
          <a:ext cx="0" cy="0"/>
          <a:chOff x="0" y="0"/>
          <a:chExt cx="0" cy="0"/>
        </a:xfrm>
      </p:grpSpPr>
      <p:sp>
        <p:nvSpPr>
          <p:cNvPr id="119" name="Rechthoek 118">
            <a:extLst>
              <a:ext uri="{FF2B5EF4-FFF2-40B4-BE49-F238E27FC236}">
                <a16:creationId xmlns:a16="http://schemas.microsoft.com/office/drawing/2014/main" id="{4930E5ED-BBA7-470A-8E6A-DE5FA1C68D2C}"/>
              </a:ext>
            </a:extLst>
          </p:cNvPr>
          <p:cNvSpPr/>
          <p:nvPr userDrawn="1"/>
        </p:nvSpPr>
        <p:spPr>
          <a:xfrm>
            <a:off x="0" y="-399601"/>
            <a:ext cx="720000" cy="360000"/>
          </a:xfrm>
          <a:prstGeom prst="rect">
            <a:avLst/>
          </a:prstGeom>
        </p:spPr>
        <p:txBody>
          <a:bodyPr wrap="none" lIns="0" tIns="0" rIns="0" bIns="0">
            <a:noAutofit/>
          </a:bodyPr>
          <a:lstStyle/>
          <a:p>
            <a:r>
              <a:rPr lang="nl-NL"/>
              <a:t>Tekst en beeld D (donker)</a:t>
            </a:r>
          </a:p>
        </p:txBody>
      </p:sp>
      <p:grpSp>
        <p:nvGrpSpPr>
          <p:cNvPr id="287" name="INSTRUCTIES">
            <a:extLst>
              <a:ext uri="{FF2B5EF4-FFF2-40B4-BE49-F238E27FC236}">
                <a16:creationId xmlns:a16="http://schemas.microsoft.com/office/drawing/2014/main" id="{D5B354D2-6EB9-466B-9F11-91435F5319AF}"/>
              </a:ext>
            </a:extLst>
          </p:cNvPr>
          <p:cNvGrpSpPr/>
          <p:nvPr userDrawn="1"/>
        </p:nvGrpSpPr>
        <p:grpSpPr>
          <a:xfrm>
            <a:off x="12395374" y="-718670"/>
            <a:ext cx="4140000" cy="6489275"/>
            <a:chOff x="12395374" y="-718670"/>
            <a:chExt cx="4140000" cy="6489275"/>
          </a:xfrm>
        </p:grpSpPr>
        <p:sp>
          <p:nvSpPr>
            <p:cNvPr id="288" name="Rechthoek: afgeronde hoeken 287">
              <a:extLst>
                <a:ext uri="{FF2B5EF4-FFF2-40B4-BE49-F238E27FC236}">
                  <a16:creationId xmlns:a16="http://schemas.microsoft.com/office/drawing/2014/main" id="{B1E1BEF4-3676-4EC1-BB63-6707582043B1}"/>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89" name="Rechthoek: afgeronde hoeken 288">
              <a:extLst>
                <a:ext uri="{FF2B5EF4-FFF2-40B4-BE49-F238E27FC236}">
                  <a16:creationId xmlns:a16="http://schemas.microsoft.com/office/drawing/2014/main" id="{0207E7C9-94E0-423F-9344-80399C2D97D0}"/>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90" name="Ovaal 289">
              <a:extLst>
                <a:ext uri="{FF2B5EF4-FFF2-40B4-BE49-F238E27FC236}">
                  <a16:creationId xmlns:a16="http://schemas.microsoft.com/office/drawing/2014/main" id="{B7DBB0E0-2D2A-4217-9F64-79A59B92B71B}"/>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91" name="Rechte verbindingslijn 290">
              <a:extLst>
                <a:ext uri="{FF2B5EF4-FFF2-40B4-BE49-F238E27FC236}">
                  <a16:creationId xmlns:a16="http://schemas.microsoft.com/office/drawing/2014/main" id="{5BAFC214-92CB-4E71-A526-932B58322BD0}"/>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92" name="Rechthoek 291">
              <a:extLst>
                <a:ext uri="{FF2B5EF4-FFF2-40B4-BE49-F238E27FC236}">
                  <a16:creationId xmlns:a16="http://schemas.microsoft.com/office/drawing/2014/main" id="{C7B568C1-04BF-46C7-B4D4-05F0C3E26FF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3" name="Ovaal 292">
              <a:extLst>
                <a:ext uri="{FF2B5EF4-FFF2-40B4-BE49-F238E27FC236}">
                  <a16:creationId xmlns:a16="http://schemas.microsoft.com/office/drawing/2014/main" id="{5EDBA0BF-8321-42E4-8AFC-59D8DB3A142D}"/>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4" name="Rechthoek 293">
              <a:extLst>
                <a:ext uri="{FF2B5EF4-FFF2-40B4-BE49-F238E27FC236}">
                  <a16:creationId xmlns:a16="http://schemas.microsoft.com/office/drawing/2014/main" id="{74DC1400-C68C-42F8-979F-D98A20668C72}"/>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5" name="Ovaal 294">
              <a:extLst>
                <a:ext uri="{FF2B5EF4-FFF2-40B4-BE49-F238E27FC236}">
                  <a16:creationId xmlns:a16="http://schemas.microsoft.com/office/drawing/2014/main" id="{3C7B652A-C4E9-41A8-A43C-D5EA05780E32}"/>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6" name="Rechthoek 295">
              <a:extLst>
                <a:ext uri="{FF2B5EF4-FFF2-40B4-BE49-F238E27FC236}">
                  <a16:creationId xmlns:a16="http://schemas.microsoft.com/office/drawing/2014/main" id="{EF5D96B4-9A92-4E83-BA4D-6561CEFFD1C4}"/>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7" name="Rechte verbindingslijn 296">
              <a:extLst>
                <a:ext uri="{FF2B5EF4-FFF2-40B4-BE49-F238E27FC236}">
                  <a16:creationId xmlns:a16="http://schemas.microsoft.com/office/drawing/2014/main" id="{A815D2AE-A3CA-4461-9E58-A8FB072EB56A}"/>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8" name="Groep 297">
              <a:extLst>
                <a:ext uri="{FF2B5EF4-FFF2-40B4-BE49-F238E27FC236}">
                  <a16:creationId xmlns:a16="http://schemas.microsoft.com/office/drawing/2014/main" id="{7B044052-FC72-430F-9D48-9ADBFEF403F9}"/>
                </a:ext>
              </a:extLst>
            </p:cNvPr>
            <p:cNvGrpSpPr/>
            <p:nvPr userDrawn="1"/>
          </p:nvGrpSpPr>
          <p:grpSpPr>
            <a:xfrm>
              <a:off x="12916952" y="1996210"/>
              <a:ext cx="825930" cy="209550"/>
              <a:chOff x="13504624" y="2482850"/>
              <a:chExt cx="825500" cy="209550"/>
            </a:xfrm>
          </p:grpSpPr>
          <p:sp>
            <p:nvSpPr>
              <p:cNvPr id="341" name="Rechthoek 340">
                <a:extLst>
                  <a:ext uri="{FF2B5EF4-FFF2-40B4-BE49-F238E27FC236}">
                    <a16:creationId xmlns:a16="http://schemas.microsoft.com/office/drawing/2014/main" id="{1A945BC0-F50F-4681-BDB9-5A36C6A18C9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42" name="Rechte verbindingslijn 341">
                <a:extLst>
                  <a:ext uri="{FF2B5EF4-FFF2-40B4-BE49-F238E27FC236}">
                    <a16:creationId xmlns:a16="http://schemas.microsoft.com/office/drawing/2014/main" id="{1C7A1EA4-4197-46AD-AB8A-2A254C13948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43" name="Gelijkbenige driehoek 342">
                <a:extLst>
                  <a:ext uri="{FF2B5EF4-FFF2-40B4-BE49-F238E27FC236}">
                    <a16:creationId xmlns:a16="http://schemas.microsoft.com/office/drawing/2014/main" id="{91857568-7866-4F27-9A0D-7A0658FF909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9" name="Groep 298">
              <a:extLst>
                <a:ext uri="{FF2B5EF4-FFF2-40B4-BE49-F238E27FC236}">
                  <a16:creationId xmlns:a16="http://schemas.microsoft.com/office/drawing/2014/main" id="{7451187E-49A0-4B89-86C8-75D1D444A91C}"/>
                </a:ext>
              </a:extLst>
            </p:cNvPr>
            <p:cNvGrpSpPr/>
            <p:nvPr userDrawn="1"/>
          </p:nvGrpSpPr>
          <p:grpSpPr>
            <a:xfrm>
              <a:off x="12861978" y="3626002"/>
              <a:ext cx="514552" cy="612918"/>
              <a:chOff x="12682980" y="3403241"/>
              <a:chExt cx="622284" cy="741632"/>
            </a:xfrm>
          </p:grpSpPr>
          <p:grpSp>
            <p:nvGrpSpPr>
              <p:cNvPr id="325" name="Groep 324">
                <a:extLst>
                  <a:ext uri="{FF2B5EF4-FFF2-40B4-BE49-F238E27FC236}">
                    <a16:creationId xmlns:a16="http://schemas.microsoft.com/office/drawing/2014/main" id="{C945090E-250A-40B1-AC7C-EDE64B80417C}"/>
                  </a:ext>
                </a:extLst>
              </p:cNvPr>
              <p:cNvGrpSpPr/>
              <p:nvPr userDrawn="1"/>
            </p:nvGrpSpPr>
            <p:grpSpPr>
              <a:xfrm>
                <a:off x="12771568" y="3403241"/>
                <a:ext cx="467138" cy="448489"/>
                <a:chOff x="12782195" y="3403241"/>
                <a:chExt cx="467138" cy="448489"/>
              </a:xfrm>
            </p:grpSpPr>
            <p:grpSp>
              <p:nvGrpSpPr>
                <p:cNvPr id="328" name="Groep 327">
                  <a:extLst>
                    <a:ext uri="{FF2B5EF4-FFF2-40B4-BE49-F238E27FC236}">
                      <a16:creationId xmlns:a16="http://schemas.microsoft.com/office/drawing/2014/main" id="{0343EEBA-4C18-44BF-AFB6-ACAA6B79D0DE}"/>
                    </a:ext>
                  </a:extLst>
                </p:cNvPr>
                <p:cNvGrpSpPr/>
                <p:nvPr userDrawn="1"/>
              </p:nvGrpSpPr>
              <p:grpSpPr>
                <a:xfrm>
                  <a:off x="12782195" y="3403241"/>
                  <a:ext cx="412967" cy="393907"/>
                  <a:chOff x="13554906" y="3320109"/>
                  <a:chExt cx="443906" cy="423419"/>
                </a:xfrm>
              </p:grpSpPr>
              <p:grpSp>
                <p:nvGrpSpPr>
                  <p:cNvPr id="335" name="Groep 334">
                    <a:extLst>
                      <a:ext uri="{FF2B5EF4-FFF2-40B4-BE49-F238E27FC236}">
                        <a16:creationId xmlns:a16="http://schemas.microsoft.com/office/drawing/2014/main" id="{E90F9060-8A5C-47CE-A2B5-5CD474C6017E}"/>
                      </a:ext>
                    </a:extLst>
                  </p:cNvPr>
                  <p:cNvGrpSpPr/>
                  <p:nvPr userDrawn="1"/>
                </p:nvGrpSpPr>
                <p:grpSpPr>
                  <a:xfrm>
                    <a:off x="13554906" y="3320109"/>
                    <a:ext cx="443906" cy="423419"/>
                    <a:chOff x="12909684" y="1276143"/>
                    <a:chExt cx="443906" cy="423419"/>
                  </a:xfrm>
                </p:grpSpPr>
                <p:sp>
                  <p:nvSpPr>
                    <p:cNvPr id="338" name="Rechthoek 337">
                      <a:extLst>
                        <a:ext uri="{FF2B5EF4-FFF2-40B4-BE49-F238E27FC236}">
                          <a16:creationId xmlns:a16="http://schemas.microsoft.com/office/drawing/2014/main" id="{29CDAA7D-660C-496F-978E-647E92D0933D}"/>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9" name="Rechthoek 338">
                      <a:extLst>
                        <a:ext uri="{FF2B5EF4-FFF2-40B4-BE49-F238E27FC236}">
                          <a16:creationId xmlns:a16="http://schemas.microsoft.com/office/drawing/2014/main" id="{102E9A03-441D-42AF-9049-A08C79650D3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0" name="Ovaal 339">
                      <a:extLst>
                        <a:ext uri="{FF2B5EF4-FFF2-40B4-BE49-F238E27FC236}">
                          <a16:creationId xmlns:a16="http://schemas.microsoft.com/office/drawing/2014/main" id="{52096B09-3D09-4016-A36B-AA882F8DCC9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6" name="Afbeelding 335">
                    <a:extLst>
                      <a:ext uri="{FF2B5EF4-FFF2-40B4-BE49-F238E27FC236}">
                        <a16:creationId xmlns:a16="http://schemas.microsoft.com/office/drawing/2014/main" id="{8933ED9A-5DBD-42EA-B6D0-4F82440A879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7" name="Afbeelding 336">
                    <a:extLst>
                      <a:ext uri="{FF2B5EF4-FFF2-40B4-BE49-F238E27FC236}">
                        <a16:creationId xmlns:a16="http://schemas.microsoft.com/office/drawing/2014/main" id="{7A96617F-0677-45A2-A8E7-75F287B1DC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29" name="Groep 328">
                  <a:extLst>
                    <a:ext uri="{FF2B5EF4-FFF2-40B4-BE49-F238E27FC236}">
                      <a16:creationId xmlns:a16="http://schemas.microsoft.com/office/drawing/2014/main" id="{007E9C66-8D23-42AF-9FA6-45247ACF6DEE}"/>
                    </a:ext>
                  </a:extLst>
                </p:cNvPr>
                <p:cNvGrpSpPr/>
                <p:nvPr userDrawn="1"/>
              </p:nvGrpSpPr>
              <p:grpSpPr>
                <a:xfrm>
                  <a:off x="13103513" y="3705268"/>
                  <a:ext cx="145820" cy="146462"/>
                  <a:chOff x="13096169" y="3602278"/>
                  <a:chExt cx="145820" cy="146462"/>
                </a:xfrm>
              </p:grpSpPr>
              <p:sp>
                <p:nvSpPr>
                  <p:cNvPr id="333" name="Rechthoek 332">
                    <a:extLst>
                      <a:ext uri="{FF2B5EF4-FFF2-40B4-BE49-F238E27FC236}">
                        <a16:creationId xmlns:a16="http://schemas.microsoft.com/office/drawing/2014/main" id="{3A445FC5-267E-4C6A-9E31-03F776120D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Rechthoek 333">
                    <a:extLst>
                      <a:ext uri="{FF2B5EF4-FFF2-40B4-BE49-F238E27FC236}">
                        <a16:creationId xmlns:a16="http://schemas.microsoft.com/office/drawing/2014/main" id="{BCCFBD1E-8E78-4D74-9FD2-5DFE773310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30" name="Groep 329">
                  <a:extLst>
                    <a:ext uri="{FF2B5EF4-FFF2-40B4-BE49-F238E27FC236}">
                      <a16:creationId xmlns:a16="http://schemas.microsoft.com/office/drawing/2014/main" id="{C3CF0B34-5290-48E9-B278-55F55C4F4B92}"/>
                    </a:ext>
                  </a:extLst>
                </p:cNvPr>
                <p:cNvGrpSpPr/>
                <p:nvPr userDrawn="1"/>
              </p:nvGrpSpPr>
              <p:grpSpPr>
                <a:xfrm rot="10800000">
                  <a:off x="13061402" y="3665637"/>
                  <a:ext cx="145820" cy="146462"/>
                  <a:chOff x="13096169" y="3602278"/>
                  <a:chExt cx="145820" cy="146462"/>
                </a:xfrm>
              </p:grpSpPr>
              <p:sp>
                <p:nvSpPr>
                  <p:cNvPr id="331" name="Rechthoek 330">
                    <a:extLst>
                      <a:ext uri="{FF2B5EF4-FFF2-40B4-BE49-F238E27FC236}">
                        <a16:creationId xmlns:a16="http://schemas.microsoft.com/office/drawing/2014/main" id="{44496151-49DB-4D5D-9E71-A7F82AF971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2" name="Rechthoek 331">
                    <a:extLst>
                      <a:ext uri="{FF2B5EF4-FFF2-40B4-BE49-F238E27FC236}">
                        <a16:creationId xmlns:a16="http://schemas.microsoft.com/office/drawing/2014/main" id="{1A8148E0-ED07-42E5-84E2-7076E7CD5A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6" name="Rechthoek 325">
                <a:extLst>
                  <a:ext uri="{FF2B5EF4-FFF2-40B4-BE49-F238E27FC236}">
                    <a16:creationId xmlns:a16="http://schemas.microsoft.com/office/drawing/2014/main" id="{02E56E86-AB14-4278-8EA8-CF1FB2B79AE9}"/>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7" name="Gelijkbenige driehoek 326">
                <a:extLst>
                  <a:ext uri="{FF2B5EF4-FFF2-40B4-BE49-F238E27FC236}">
                    <a16:creationId xmlns:a16="http://schemas.microsoft.com/office/drawing/2014/main" id="{04A25533-36A9-4563-AE37-E90C79B736A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00" name="Groep 299">
              <a:extLst>
                <a:ext uri="{FF2B5EF4-FFF2-40B4-BE49-F238E27FC236}">
                  <a16:creationId xmlns:a16="http://schemas.microsoft.com/office/drawing/2014/main" id="{9AADF2BC-1E8F-440A-9730-EDAA84B8BC4D}"/>
                </a:ext>
              </a:extLst>
            </p:cNvPr>
            <p:cNvGrpSpPr/>
            <p:nvPr userDrawn="1"/>
          </p:nvGrpSpPr>
          <p:grpSpPr>
            <a:xfrm>
              <a:off x="12916952" y="938392"/>
              <a:ext cx="294943" cy="318834"/>
              <a:chOff x="14466489" y="1001522"/>
              <a:chExt cx="290627" cy="314333"/>
            </a:xfrm>
          </p:grpSpPr>
          <p:sp>
            <p:nvSpPr>
              <p:cNvPr id="319" name="Rechthoek 318">
                <a:extLst>
                  <a:ext uri="{FF2B5EF4-FFF2-40B4-BE49-F238E27FC236}">
                    <a16:creationId xmlns:a16="http://schemas.microsoft.com/office/drawing/2014/main" id="{F482F187-60DE-4ADA-93C1-DC6171BDDC97}"/>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0" name="Ovaal 319">
                <a:extLst>
                  <a:ext uri="{FF2B5EF4-FFF2-40B4-BE49-F238E27FC236}">
                    <a16:creationId xmlns:a16="http://schemas.microsoft.com/office/drawing/2014/main" id="{665148C7-7B8D-4FBD-BA12-C9BA1C4CCC4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1" name="Vrije vorm: vorm 320">
                <a:extLst>
                  <a:ext uri="{FF2B5EF4-FFF2-40B4-BE49-F238E27FC236}">
                    <a16:creationId xmlns:a16="http://schemas.microsoft.com/office/drawing/2014/main" id="{539990FA-9F5B-4916-BD70-D16D4FD22AD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2" name="Rechthoek: afgeronde hoeken 321">
                <a:extLst>
                  <a:ext uri="{FF2B5EF4-FFF2-40B4-BE49-F238E27FC236}">
                    <a16:creationId xmlns:a16="http://schemas.microsoft.com/office/drawing/2014/main" id="{2CFD37B3-539E-4E11-8AB8-2F1597CCDC0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23" name="Rechte verbindingslijn 322">
                <a:extLst>
                  <a:ext uri="{FF2B5EF4-FFF2-40B4-BE49-F238E27FC236}">
                    <a16:creationId xmlns:a16="http://schemas.microsoft.com/office/drawing/2014/main" id="{7FD84D43-288A-44EF-914C-DBD478DFD50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4" name="Rechte verbindingslijn 323">
                <a:extLst>
                  <a:ext uri="{FF2B5EF4-FFF2-40B4-BE49-F238E27FC236}">
                    <a16:creationId xmlns:a16="http://schemas.microsoft.com/office/drawing/2014/main" id="{A69C5849-A08D-4B60-AEAA-8DD5CDC36E27}"/>
                  </a:ext>
                </a:extLst>
              </p:cNvPr>
              <p:cNvCxnSpPr>
                <a:cxnSpLocks/>
                <a:stCxn id="32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01" name="Ovaal 300">
              <a:extLst>
                <a:ext uri="{FF2B5EF4-FFF2-40B4-BE49-F238E27FC236}">
                  <a16:creationId xmlns:a16="http://schemas.microsoft.com/office/drawing/2014/main" id="{96416152-FEA1-4BBA-8926-77A5B2FA31F2}"/>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02" name="Rechthoek 301">
              <a:extLst>
                <a:ext uri="{FF2B5EF4-FFF2-40B4-BE49-F238E27FC236}">
                  <a16:creationId xmlns:a16="http://schemas.microsoft.com/office/drawing/2014/main" id="{A791FEB0-27F3-420D-B708-B3E431112FDC}"/>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3" name="Rechte verbindingslijn 302">
              <a:extLst>
                <a:ext uri="{FF2B5EF4-FFF2-40B4-BE49-F238E27FC236}">
                  <a16:creationId xmlns:a16="http://schemas.microsoft.com/office/drawing/2014/main" id="{88021937-7B41-4B58-BA4C-356B12E869A4}"/>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304" name="Groep 303">
              <a:extLst>
                <a:ext uri="{FF2B5EF4-FFF2-40B4-BE49-F238E27FC236}">
                  <a16:creationId xmlns:a16="http://schemas.microsoft.com/office/drawing/2014/main" id="{7A2489B8-68A8-4CF3-B52C-24BC222B40A7}"/>
                </a:ext>
              </a:extLst>
            </p:cNvPr>
            <p:cNvGrpSpPr/>
            <p:nvPr userDrawn="1"/>
          </p:nvGrpSpPr>
          <p:grpSpPr>
            <a:xfrm>
              <a:off x="12904732" y="4945834"/>
              <a:ext cx="1499406" cy="678267"/>
              <a:chOff x="12757283" y="3120781"/>
              <a:chExt cx="1499406" cy="678267"/>
            </a:xfrm>
          </p:grpSpPr>
          <p:sp>
            <p:nvSpPr>
              <p:cNvPr id="305" name="Rechthoek 304">
                <a:extLst>
                  <a:ext uri="{FF2B5EF4-FFF2-40B4-BE49-F238E27FC236}">
                    <a16:creationId xmlns:a16="http://schemas.microsoft.com/office/drawing/2014/main" id="{889AEDE8-E13D-47C7-81C8-EAF492E56F1C}"/>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6" name="Rechthoek 305">
                <a:extLst>
                  <a:ext uri="{FF2B5EF4-FFF2-40B4-BE49-F238E27FC236}">
                    <a16:creationId xmlns:a16="http://schemas.microsoft.com/office/drawing/2014/main" id="{8EA807BD-8E44-4140-AEA0-8909D5ADB9B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7" name="Tekstvak 306">
                <a:extLst>
                  <a:ext uri="{FF2B5EF4-FFF2-40B4-BE49-F238E27FC236}">
                    <a16:creationId xmlns:a16="http://schemas.microsoft.com/office/drawing/2014/main" id="{0B16005A-990A-49CA-AB19-860AE15538AE}"/>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8" name="Tekstvak 307">
                <a:extLst>
                  <a:ext uri="{FF2B5EF4-FFF2-40B4-BE49-F238E27FC236}">
                    <a16:creationId xmlns:a16="http://schemas.microsoft.com/office/drawing/2014/main" id="{58E9E3FF-EE83-438A-95C3-05508F8E27FC}"/>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09" name="Picture 3">
                <a:extLst>
                  <a:ext uri="{FF2B5EF4-FFF2-40B4-BE49-F238E27FC236}">
                    <a16:creationId xmlns:a16="http://schemas.microsoft.com/office/drawing/2014/main" id="{E0836DEF-A19F-48A1-A9EA-5CF137984EF4}"/>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0" name="Gelijkbenige driehoek 309">
                <a:extLst>
                  <a:ext uri="{FF2B5EF4-FFF2-40B4-BE49-F238E27FC236}">
                    <a16:creationId xmlns:a16="http://schemas.microsoft.com/office/drawing/2014/main" id="{DE00586F-9FC3-48B8-8BE4-0FC98912B055}"/>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1" name="Groep 310">
                <a:extLst>
                  <a:ext uri="{FF2B5EF4-FFF2-40B4-BE49-F238E27FC236}">
                    <a16:creationId xmlns:a16="http://schemas.microsoft.com/office/drawing/2014/main" id="{16EBCF75-291C-47CC-B4F7-E0DA1A2821D4}"/>
                  </a:ext>
                </a:extLst>
              </p:cNvPr>
              <p:cNvGrpSpPr/>
              <p:nvPr userDrawn="1"/>
            </p:nvGrpSpPr>
            <p:grpSpPr>
              <a:xfrm>
                <a:off x="12822311" y="3178534"/>
                <a:ext cx="182309" cy="163794"/>
                <a:chOff x="12832541" y="3162395"/>
                <a:chExt cx="219532" cy="197236"/>
              </a:xfrm>
            </p:grpSpPr>
            <p:sp>
              <p:nvSpPr>
                <p:cNvPr id="316" name="Rechthoek 315">
                  <a:extLst>
                    <a:ext uri="{FF2B5EF4-FFF2-40B4-BE49-F238E27FC236}">
                      <a16:creationId xmlns:a16="http://schemas.microsoft.com/office/drawing/2014/main" id="{D2F80A01-9992-488F-A767-5A4B7E3C015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7" name="Rechthoek 316">
                  <a:extLst>
                    <a:ext uri="{FF2B5EF4-FFF2-40B4-BE49-F238E27FC236}">
                      <a16:creationId xmlns:a16="http://schemas.microsoft.com/office/drawing/2014/main" id="{C35890EE-0F9F-4D59-805F-02339C81EBA4}"/>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8" name="Rechthoek 317">
                  <a:extLst>
                    <a:ext uri="{FF2B5EF4-FFF2-40B4-BE49-F238E27FC236}">
                      <a16:creationId xmlns:a16="http://schemas.microsoft.com/office/drawing/2014/main" id="{E5F2FD5C-D50A-4B9A-B8F9-9E1C72F743E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12" name="Groep 311">
                <a:extLst>
                  <a:ext uri="{FF2B5EF4-FFF2-40B4-BE49-F238E27FC236}">
                    <a16:creationId xmlns:a16="http://schemas.microsoft.com/office/drawing/2014/main" id="{C29ECD66-CB39-46C3-B37B-505C46136F2A}"/>
                  </a:ext>
                </a:extLst>
              </p:cNvPr>
              <p:cNvGrpSpPr/>
              <p:nvPr userDrawn="1"/>
            </p:nvGrpSpPr>
            <p:grpSpPr>
              <a:xfrm>
                <a:off x="12822311" y="3480352"/>
                <a:ext cx="182309" cy="163794"/>
                <a:chOff x="12832541" y="3162395"/>
                <a:chExt cx="219532" cy="197236"/>
              </a:xfrm>
            </p:grpSpPr>
            <p:sp>
              <p:nvSpPr>
                <p:cNvPr id="313" name="Rechthoek 312">
                  <a:extLst>
                    <a:ext uri="{FF2B5EF4-FFF2-40B4-BE49-F238E27FC236}">
                      <a16:creationId xmlns:a16="http://schemas.microsoft.com/office/drawing/2014/main" id="{8F547972-DE61-4D44-8740-271B3051FE8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4" name="Rechthoek 313">
                  <a:extLst>
                    <a:ext uri="{FF2B5EF4-FFF2-40B4-BE49-F238E27FC236}">
                      <a16:creationId xmlns:a16="http://schemas.microsoft.com/office/drawing/2014/main" id="{5E4E8B8D-57AE-4F27-82A3-BDB1D20C901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5" name="Rechthoek 314">
                  <a:extLst>
                    <a:ext uri="{FF2B5EF4-FFF2-40B4-BE49-F238E27FC236}">
                      <a16:creationId xmlns:a16="http://schemas.microsoft.com/office/drawing/2014/main" id="{AB0C6486-48DE-4404-9FC7-E9D9F388BE2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7" name="Tijdelijke aanduiding voor afbeelding 2">
            <a:extLst>
              <a:ext uri="{FF2B5EF4-FFF2-40B4-BE49-F238E27FC236}">
                <a16:creationId xmlns:a16="http://schemas.microsoft.com/office/drawing/2014/main" id="{594F4B5F-E671-4FA9-B1D5-F450A793C520}"/>
              </a:ext>
            </a:extLst>
          </p:cNvPr>
          <p:cNvSpPr>
            <a:spLocks noGrp="1"/>
          </p:cNvSpPr>
          <p:nvPr>
            <p:ph type="pic" idx="13"/>
          </p:nvPr>
        </p:nvSpPr>
        <p:spPr>
          <a:xfrm>
            <a:off x="-2400" y="0"/>
            <a:ext cx="12196800" cy="6753894"/>
          </a:xfrm>
          <a:noFill/>
        </p:spPr>
        <p:txBody>
          <a:bodyPr anchor="ct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02" name="Tijdelijke aanduiding voor tekst 6">
            <a:extLst>
              <a:ext uri="{FF2B5EF4-FFF2-40B4-BE49-F238E27FC236}">
                <a16:creationId xmlns:a16="http://schemas.microsoft.com/office/drawing/2014/main" id="{E8FC4434-C485-453E-88D7-155C3BEF4BA9}"/>
              </a:ext>
            </a:extLst>
          </p:cNvPr>
          <p:cNvSpPr>
            <a:spLocks noGrp="1"/>
          </p:cNvSpPr>
          <p:nvPr>
            <p:ph type="body" sz="quarter" idx="28" hasCustomPrompt="1"/>
          </p:nvPr>
        </p:nvSpPr>
        <p:spPr>
          <a:xfrm rot="10800000">
            <a:off x="-132633" y="1856956"/>
            <a:ext cx="12457265" cy="5097297"/>
          </a:xfrm>
          <a:gradFill>
            <a:gsLst>
              <a:gs pos="0">
                <a:schemeClr val="tx2">
                  <a:alpha val="85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01" name="Tijdelijke aanduiding voor tekst 6">
            <a:extLst>
              <a:ext uri="{FF2B5EF4-FFF2-40B4-BE49-F238E27FC236}">
                <a16:creationId xmlns:a16="http://schemas.microsoft.com/office/drawing/2014/main" id="{FB092D54-D91F-418A-B96B-1D3AD34B0987}"/>
              </a:ext>
            </a:extLst>
          </p:cNvPr>
          <p:cNvSpPr>
            <a:spLocks noGrp="1"/>
          </p:cNvSpPr>
          <p:nvPr>
            <p:ph type="body" sz="quarter" idx="27" hasCustomPrompt="1"/>
          </p:nvPr>
        </p:nvSpPr>
        <p:spPr>
          <a:xfrm rot="16200000">
            <a:off x="-2046884"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5" name="Tijdelijke aanduiding voor tekst 6">
            <a:extLst>
              <a:ext uri="{FF2B5EF4-FFF2-40B4-BE49-F238E27FC236}">
                <a16:creationId xmlns:a16="http://schemas.microsoft.com/office/drawing/2014/main" id="{94AB233E-47DD-4DE4-A537-84DDA56587A0}"/>
              </a:ext>
            </a:extLst>
          </p:cNvPr>
          <p:cNvSpPr>
            <a:spLocks noGrp="1"/>
          </p:cNvSpPr>
          <p:nvPr>
            <p:ph type="body" sz="quarter" idx="19" hasCustomPrompt="1"/>
          </p:nvPr>
        </p:nvSpPr>
        <p:spPr>
          <a:xfrm rot="5400000">
            <a:off x="7384498"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6" name="Tijdelijke aanduiding voor tekst 6">
            <a:extLst>
              <a:ext uri="{FF2B5EF4-FFF2-40B4-BE49-F238E27FC236}">
                <a16:creationId xmlns:a16="http://schemas.microsoft.com/office/drawing/2014/main" id="{B0011EF7-034B-4A7C-AE5C-C9EFC3FE59F9}"/>
              </a:ext>
            </a:extLst>
          </p:cNvPr>
          <p:cNvSpPr>
            <a:spLocks noGrp="1"/>
          </p:cNvSpPr>
          <p:nvPr>
            <p:ph type="body" sz="quarter" idx="21" hasCustomPrompt="1"/>
          </p:nvPr>
        </p:nvSpPr>
        <p:spPr>
          <a:xfrm rot="18000000">
            <a:off x="-1562171" y="209330"/>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7" name="Tijdelijke aanduiding voor tekst 18">
            <a:extLst>
              <a:ext uri="{FF2B5EF4-FFF2-40B4-BE49-F238E27FC236}">
                <a16:creationId xmlns:a16="http://schemas.microsoft.com/office/drawing/2014/main" id="{6F22CDD0-7CD0-485C-97C1-71066C20325A}"/>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17">
            <a:extLst>
              <a:ext uri="{FF2B5EF4-FFF2-40B4-BE49-F238E27FC236}">
                <a16:creationId xmlns:a16="http://schemas.microsoft.com/office/drawing/2014/main" id="{72C7F5B7-1BF1-466F-937D-3F14C865E293}"/>
              </a:ext>
            </a:extLst>
          </p:cNvPr>
          <p:cNvSpPr>
            <a:spLocks noGrp="1"/>
          </p:cNvSpPr>
          <p:nvPr>
            <p:ph type="body" sz="quarter" idx="15" hasCustomPrompt="1"/>
          </p:nvPr>
        </p:nvSpPr>
        <p:spPr>
          <a:xfrm rot="18000000">
            <a:off x="7160387" y="4906762"/>
            <a:ext cx="336558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9" name="Tijdelijke aanduiding voor tekst 6">
            <a:extLst>
              <a:ext uri="{FF2B5EF4-FFF2-40B4-BE49-F238E27FC236}">
                <a16:creationId xmlns:a16="http://schemas.microsoft.com/office/drawing/2014/main" id="{490492B7-1F98-4C1D-A197-8FF4BB14B616}"/>
              </a:ext>
            </a:extLst>
          </p:cNvPr>
          <p:cNvSpPr>
            <a:spLocks noGrp="1"/>
          </p:cNvSpPr>
          <p:nvPr>
            <p:ph type="body" sz="quarter" idx="17" hasCustomPrompt="1"/>
          </p:nvPr>
        </p:nvSpPr>
        <p:spPr>
          <a:xfrm rot="18000000">
            <a:off x="3769643" y="-1312788"/>
            <a:ext cx="1494825" cy="2394843"/>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120" name="Tijdelijke aanduiding voor verticale tekst 2">
            <a:extLst>
              <a:ext uri="{FF2B5EF4-FFF2-40B4-BE49-F238E27FC236}">
                <a16:creationId xmlns:a16="http://schemas.microsoft.com/office/drawing/2014/main" id="{8A52BF65-5E1C-4344-B4BC-822C5800EA11}"/>
              </a:ext>
            </a:extLst>
          </p:cNvPr>
          <p:cNvSpPr>
            <a:spLocks noGrp="1"/>
          </p:cNvSpPr>
          <p:nvPr>
            <p:ph type="body" orient="vert" idx="1" hasCustomPrompt="1"/>
          </p:nvPr>
        </p:nvSpPr>
        <p:spPr>
          <a:xfrm>
            <a:off x="876000" y="5309291"/>
            <a:ext cx="10440000" cy="432000"/>
          </a:xfrm>
        </p:spPr>
        <p:txBody>
          <a:bodyPr vert="horz" anchor="b"/>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ln w="9525">
                  <a:solidFill>
                    <a:schemeClr val="bg1"/>
                  </a:solidFill>
                  <a:miter lim="800000"/>
                </a:ln>
                <a:solidFill>
                  <a:schemeClr val="bg1"/>
                </a:solidFill>
                <a:effectLst/>
              </a:defRPr>
            </a:lvl5pPr>
            <a:lvl6pPr>
              <a:defRPr>
                <a:ln w="9525">
                  <a:solidFill>
                    <a:schemeClr val="bg1"/>
                  </a:solidFill>
                  <a:miter lim="800000"/>
                </a:ln>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AF61DC93-E4FC-4AA8-A222-F916A203EE60}"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1" name="Tijdelijke aanduiding voor tekst 6">
            <a:extLst>
              <a:ext uri="{FF2B5EF4-FFF2-40B4-BE49-F238E27FC236}">
                <a16:creationId xmlns:a16="http://schemas.microsoft.com/office/drawing/2014/main" id="{EFA862EF-D353-485B-BA64-D5D69F7B844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11340E42-53F9-49A7-BF2A-087953742DB2}"/>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1E280FCC-861C-49E6-BEEE-F6B65313DF7F}"/>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4" name="Tijdelijke aanduiding voor tekst 6">
            <a:extLst>
              <a:ext uri="{FF2B5EF4-FFF2-40B4-BE49-F238E27FC236}">
                <a16:creationId xmlns:a16="http://schemas.microsoft.com/office/drawing/2014/main" id="{83994A55-D046-43F5-BC44-03C7E0C19ABE}"/>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00" name="Tijdelijke aanduiding voor tekst 82">
            <a:extLst>
              <a:ext uri="{FF2B5EF4-FFF2-40B4-BE49-F238E27FC236}">
                <a16:creationId xmlns:a16="http://schemas.microsoft.com/office/drawing/2014/main" id="{82660038-2C0B-4103-B9F3-E93439FB2582}"/>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AC66C99F-907D-4B64-AE98-7744F698C1CC}"/>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382" name="TEKSTINSTRUCTIES">
            <a:extLst>
              <a:ext uri="{FF2B5EF4-FFF2-40B4-BE49-F238E27FC236}">
                <a16:creationId xmlns:a16="http://schemas.microsoft.com/office/drawing/2014/main" id="{23DBAE8E-9AD5-4412-8767-982CC15BC5E4}"/>
              </a:ext>
            </a:extLst>
          </p:cNvPr>
          <p:cNvGrpSpPr/>
          <p:nvPr userDrawn="1"/>
        </p:nvGrpSpPr>
        <p:grpSpPr>
          <a:xfrm>
            <a:off x="-4297881" y="-718670"/>
            <a:ext cx="4140000" cy="7198669"/>
            <a:chOff x="-4297881" y="-718670"/>
            <a:chExt cx="4140000" cy="7198669"/>
          </a:xfrm>
        </p:grpSpPr>
        <p:sp>
          <p:nvSpPr>
            <p:cNvPr id="383" name="Rechthoek: afgeronde hoeken 382">
              <a:extLst>
                <a:ext uri="{FF2B5EF4-FFF2-40B4-BE49-F238E27FC236}">
                  <a16:creationId xmlns:a16="http://schemas.microsoft.com/office/drawing/2014/main" id="{07BA91DD-D4DF-427D-BECC-122EFD9346C2}"/>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84" name="Rechthoek: afgeronde hoeken 383">
              <a:extLst>
                <a:ext uri="{FF2B5EF4-FFF2-40B4-BE49-F238E27FC236}">
                  <a16:creationId xmlns:a16="http://schemas.microsoft.com/office/drawing/2014/main" id="{536B5671-D43D-4FDD-8D39-8DB437ACD1EB}"/>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385" name="Rechthoek: afgeronde hoeken 384">
              <a:extLst>
                <a:ext uri="{FF2B5EF4-FFF2-40B4-BE49-F238E27FC236}">
                  <a16:creationId xmlns:a16="http://schemas.microsoft.com/office/drawing/2014/main" id="{8F92D75B-2247-4B26-99D4-FDABC861049F}"/>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86" name="Rechte verbindingslijn 385">
              <a:extLst>
                <a:ext uri="{FF2B5EF4-FFF2-40B4-BE49-F238E27FC236}">
                  <a16:creationId xmlns:a16="http://schemas.microsoft.com/office/drawing/2014/main" id="{23652203-C5FB-468C-B45E-9150E4BD39FD}"/>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87" name="Groep 386">
              <a:extLst>
                <a:ext uri="{FF2B5EF4-FFF2-40B4-BE49-F238E27FC236}">
                  <a16:creationId xmlns:a16="http://schemas.microsoft.com/office/drawing/2014/main" id="{070B7459-F91C-4187-8151-E98CB5C74846}"/>
                </a:ext>
              </a:extLst>
            </p:cNvPr>
            <p:cNvGrpSpPr/>
            <p:nvPr userDrawn="1"/>
          </p:nvGrpSpPr>
          <p:grpSpPr>
            <a:xfrm>
              <a:off x="-3905190" y="127747"/>
              <a:ext cx="3354618" cy="786653"/>
              <a:chOff x="-3419346" y="368233"/>
              <a:chExt cx="3170491" cy="743862"/>
            </a:xfrm>
          </p:grpSpPr>
          <p:sp>
            <p:nvSpPr>
              <p:cNvPr id="408" name="Rechthoek 407">
                <a:extLst>
                  <a:ext uri="{FF2B5EF4-FFF2-40B4-BE49-F238E27FC236}">
                    <a16:creationId xmlns:a16="http://schemas.microsoft.com/office/drawing/2014/main" id="{80E634B8-FBDA-4C8F-A942-1F75FD4870A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09" name="Rechte verbindingslijn 408">
                <a:extLst>
                  <a:ext uri="{FF2B5EF4-FFF2-40B4-BE49-F238E27FC236}">
                    <a16:creationId xmlns:a16="http://schemas.microsoft.com/office/drawing/2014/main" id="{3FACC991-D785-4DFE-8705-B924561AD8E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0" name="Rechte verbindingslijn 409">
                <a:extLst>
                  <a:ext uri="{FF2B5EF4-FFF2-40B4-BE49-F238E27FC236}">
                    <a16:creationId xmlns:a16="http://schemas.microsoft.com/office/drawing/2014/main" id="{56B21DB7-DA8B-4F05-BE0E-0E54B1E4F0E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1" name="Rechthoek 410">
                <a:extLst>
                  <a:ext uri="{FF2B5EF4-FFF2-40B4-BE49-F238E27FC236}">
                    <a16:creationId xmlns:a16="http://schemas.microsoft.com/office/drawing/2014/main" id="{7FB3F69B-7340-4D1F-B40F-3AD2953D5F2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12" name="Groep 411">
                <a:extLst>
                  <a:ext uri="{FF2B5EF4-FFF2-40B4-BE49-F238E27FC236}">
                    <a16:creationId xmlns:a16="http://schemas.microsoft.com/office/drawing/2014/main" id="{5602C982-F0EC-41FA-9F21-145F481AC603}"/>
                  </a:ext>
                </a:extLst>
              </p:cNvPr>
              <p:cNvGrpSpPr/>
              <p:nvPr userDrawn="1"/>
            </p:nvGrpSpPr>
            <p:grpSpPr>
              <a:xfrm>
                <a:off x="-3002834" y="720303"/>
                <a:ext cx="182598" cy="143759"/>
                <a:chOff x="-3310843" y="700986"/>
                <a:chExt cx="182598" cy="143759"/>
              </a:xfrm>
            </p:grpSpPr>
            <p:grpSp>
              <p:nvGrpSpPr>
                <p:cNvPr id="451" name="Groep 450">
                  <a:extLst>
                    <a:ext uri="{FF2B5EF4-FFF2-40B4-BE49-F238E27FC236}">
                      <a16:creationId xmlns:a16="http://schemas.microsoft.com/office/drawing/2014/main" id="{585326B4-18F8-4290-9E1C-3B7F1B53DC2D}"/>
                    </a:ext>
                  </a:extLst>
                </p:cNvPr>
                <p:cNvGrpSpPr/>
                <p:nvPr userDrawn="1"/>
              </p:nvGrpSpPr>
              <p:grpSpPr>
                <a:xfrm>
                  <a:off x="-3310843" y="700986"/>
                  <a:ext cx="182598" cy="143759"/>
                  <a:chOff x="-3310843" y="700986"/>
                  <a:chExt cx="182598" cy="143759"/>
                </a:xfrm>
              </p:grpSpPr>
              <p:cxnSp>
                <p:nvCxnSpPr>
                  <p:cNvPr id="455" name="Rechte verbindingslijn 454">
                    <a:extLst>
                      <a:ext uri="{FF2B5EF4-FFF2-40B4-BE49-F238E27FC236}">
                        <a16:creationId xmlns:a16="http://schemas.microsoft.com/office/drawing/2014/main" id="{E927DD19-C08D-4CE0-AA84-0A337A60016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56" name="Rechte verbindingslijn 455">
                    <a:extLst>
                      <a:ext uri="{FF2B5EF4-FFF2-40B4-BE49-F238E27FC236}">
                        <a16:creationId xmlns:a16="http://schemas.microsoft.com/office/drawing/2014/main" id="{2722988A-218E-4956-BAE3-A675FD3F52C0}"/>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57" name="Rechte verbindingslijn 456">
                    <a:extLst>
                      <a:ext uri="{FF2B5EF4-FFF2-40B4-BE49-F238E27FC236}">
                        <a16:creationId xmlns:a16="http://schemas.microsoft.com/office/drawing/2014/main" id="{F2A743F2-E174-4D62-9E1C-6C9108EB449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58" name="Rechte verbindingslijn 457">
                    <a:extLst>
                      <a:ext uri="{FF2B5EF4-FFF2-40B4-BE49-F238E27FC236}">
                        <a16:creationId xmlns:a16="http://schemas.microsoft.com/office/drawing/2014/main" id="{9D47ADEE-363C-41FD-A36F-6714580FC64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59" name="Rechte verbindingslijn 458">
                    <a:extLst>
                      <a:ext uri="{FF2B5EF4-FFF2-40B4-BE49-F238E27FC236}">
                        <a16:creationId xmlns:a16="http://schemas.microsoft.com/office/drawing/2014/main" id="{B29C2616-F431-4580-801C-F5F140ABFBC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52" name="Groep 451">
                  <a:extLst>
                    <a:ext uri="{FF2B5EF4-FFF2-40B4-BE49-F238E27FC236}">
                      <a16:creationId xmlns:a16="http://schemas.microsoft.com/office/drawing/2014/main" id="{1DDAFF30-CABC-4A78-AC92-77947C848CA9}"/>
                    </a:ext>
                  </a:extLst>
                </p:cNvPr>
                <p:cNvGrpSpPr/>
                <p:nvPr userDrawn="1"/>
              </p:nvGrpSpPr>
              <p:grpSpPr>
                <a:xfrm flipH="1">
                  <a:off x="-3310774" y="735854"/>
                  <a:ext cx="88801" cy="72568"/>
                  <a:chOff x="-2091059" y="1395403"/>
                  <a:chExt cx="157316" cy="128558"/>
                </a:xfrm>
              </p:grpSpPr>
              <p:sp>
                <p:nvSpPr>
                  <p:cNvPr id="453" name="Rechthoek 452">
                    <a:extLst>
                      <a:ext uri="{FF2B5EF4-FFF2-40B4-BE49-F238E27FC236}">
                        <a16:creationId xmlns:a16="http://schemas.microsoft.com/office/drawing/2014/main" id="{4B17F205-1910-4845-856C-53179F55F28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4" name="Pijl: punthaak 453">
                    <a:extLst>
                      <a:ext uri="{FF2B5EF4-FFF2-40B4-BE49-F238E27FC236}">
                        <a16:creationId xmlns:a16="http://schemas.microsoft.com/office/drawing/2014/main" id="{46F490C6-5666-46DC-8E7C-87471531ECB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13" name="Groep 412">
                <a:extLst>
                  <a:ext uri="{FF2B5EF4-FFF2-40B4-BE49-F238E27FC236}">
                    <a16:creationId xmlns:a16="http://schemas.microsoft.com/office/drawing/2014/main" id="{0B236BBC-5A89-4F9E-8229-0F7B4FB1049C}"/>
                  </a:ext>
                </a:extLst>
              </p:cNvPr>
              <p:cNvGrpSpPr/>
              <p:nvPr userDrawn="1"/>
            </p:nvGrpSpPr>
            <p:grpSpPr>
              <a:xfrm>
                <a:off x="-3326107" y="720303"/>
                <a:ext cx="182598" cy="143759"/>
                <a:chOff x="-3634116" y="700986"/>
                <a:chExt cx="182598" cy="143759"/>
              </a:xfrm>
            </p:grpSpPr>
            <p:grpSp>
              <p:nvGrpSpPr>
                <p:cNvPr id="442" name="Groep 441">
                  <a:extLst>
                    <a:ext uri="{FF2B5EF4-FFF2-40B4-BE49-F238E27FC236}">
                      <a16:creationId xmlns:a16="http://schemas.microsoft.com/office/drawing/2014/main" id="{BD99EC4D-50FA-4FF8-83F0-DFA4885C73EA}"/>
                    </a:ext>
                  </a:extLst>
                </p:cNvPr>
                <p:cNvGrpSpPr/>
                <p:nvPr userDrawn="1"/>
              </p:nvGrpSpPr>
              <p:grpSpPr>
                <a:xfrm>
                  <a:off x="-3634116" y="700986"/>
                  <a:ext cx="182598" cy="143759"/>
                  <a:chOff x="-3634116" y="700986"/>
                  <a:chExt cx="182598" cy="143759"/>
                </a:xfrm>
              </p:grpSpPr>
              <p:cxnSp>
                <p:nvCxnSpPr>
                  <p:cNvPr id="446" name="Rechte verbindingslijn 445">
                    <a:extLst>
                      <a:ext uri="{FF2B5EF4-FFF2-40B4-BE49-F238E27FC236}">
                        <a16:creationId xmlns:a16="http://schemas.microsoft.com/office/drawing/2014/main" id="{1708E444-8D13-4517-8438-7F134A0902B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47" name="Rechte verbindingslijn 446">
                    <a:extLst>
                      <a:ext uri="{FF2B5EF4-FFF2-40B4-BE49-F238E27FC236}">
                        <a16:creationId xmlns:a16="http://schemas.microsoft.com/office/drawing/2014/main" id="{CF568D2B-95F1-4EDA-A8EA-DF6FBB47A20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48" name="Rechte verbindingslijn 447">
                    <a:extLst>
                      <a:ext uri="{FF2B5EF4-FFF2-40B4-BE49-F238E27FC236}">
                        <a16:creationId xmlns:a16="http://schemas.microsoft.com/office/drawing/2014/main" id="{EE2592B7-FA39-421E-B9BE-6033AF09946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49" name="Rechte verbindingslijn 448">
                    <a:extLst>
                      <a:ext uri="{FF2B5EF4-FFF2-40B4-BE49-F238E27FC236}">
                        <a16:creationId xmlns:a16="http://schemas.microsoft.com/office/drawing/2014/main" id="{55E06DAF-C2BA-41A7-A09F-603CD29CA4D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50" name="Rechte verbindingslijn 449">
                    <a:extLst>
                      <a:ext uri="{FF2B5EF4-FFF2-40B4-BE49-F238E27FC236}">
                        <a16:creationId xmlns:a16="http://schemas.microsoft.com/office/drawing/2014/main" id="{CF7FEB8A-09D1-44A3-8A4B-0E409A1E258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43" name="Groep 442">
                  <a:extLst>
                    <a:ext uri="{FF2B5EF4-FFF2-40B4-BE49-F238E27FC236}">
                      <a16:creationId xmlns:a16="http://schemas.microsoft.com/office/drawing/2014/main" id="{85748BED-C08A-42FA-BB20-C93D7F764CEF}"/>
                    </a:ext>
                  </a:extLst>
                </p:cNvPr>
                <p:cNvGrpSpPr/>
                <p:nvPr userDrawn="1"/>
              </p:nvGrpSpPr>
              <p:grpSpPr>
                <a:xfrm>
                  <a:off x="-3634047" y="735854"/>
                  <a:ext cx="88801" cy="72568"/>
                  <a:chOff x="-2091059" y="1395403"/>
                  <a:chExt cx="157316" cy="128558"/>
                </a:xfrm>
              </p:grpSpPr>
              <p:sp>
                <p:nvSpPr>
                  <p:cNvPr id="444" name="Rechthoek 443">
                    <a:extLst>
                      <a:ext uri="{FF2B5EF4-FFF2-40B4-BE49-F238E27FC236}">
                        <a16:creationId xmlns:a16="http://schemas.microsoft.com/office/drawing/2014/main" id="{734F47DB-E6C7-43BF-8641-4E105148FB2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45" name="Pijl: punthaak 444">
                    <a:extLst>
                      <a:ext uri="{FF2B5EF4-FFF2-40B4-BE49-F238E27FC236}">
                        <a16:creationId xmlns:a16="http://schemas.microsoft.com/office/drawing/2014/main" id="{B493581A-477D-4F9C-ADF8-44C405B91B4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14" name="Rechte verbindingslijn 413">
                <a:extLst>
                  <a:ext uri="{FF2B5EF4-FFF2-40B4-BE49-F238E27FC236}">
                    <a16:creationId xmlns:a16="http://schemas.microsoft.com/office/drawing/2014/main" id="{74D01761-C53D-445C-AD85-1CEFE337B94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15" name="Rechte verbindingslijn 414">
                <a:extLst>
                  <a:ext uri="{FF2B5EF4-FFF2-40B4-BE49-F238E27FC236}">
                    <a16:creationId xmlns:a16="http://schemas.microsoft.com/office/drawing/2014/main" id="{3D843821-DE10-492A-8E20-7BBDB221EFE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16" name="Groep 415">
                <a:extLst>
                  <a:ext uri="{FF2B5EF4-FFF2-40B4-BE49-F238E27FC236}">
                    <a16:creationId xmlns:a16="http://schemas.microsoft.com/office/drawing/2014/main" id="{27F20673-001A-4AD5-964C-EAF32931D44A}"/>
                  </a:ext>
                </a:extLst>
              </p:cNvPr>
              <p:cNvGrpSpPr/>
              <p:nvPr userDrawn="1"/>
            </p:nvGrpSpPr>
            <p:grpSpPr>
              <a:xfrm>
                <a:off x="-2425037" y="370226"/>
                <a:ext cx="357690" cy="330595"/>
                <a:chOff x="-2721817" y="347336"/>
                <a:chExt cx="432805" cy="400021"/>
              </a:xfrm>
            </p:grpSpPr>
            <p:sp>
              <p:nvSpPr>
                <p:cNvPr id="431" name="Rechthoek 430">
                  <a:extLst>
                    <a:ext uri="{FF2B5EF4-FFF2-40B4-BE49-F238E27FC236}">
                      <a16:creationId xmlns:a16="http://schemas.microsoft.com/office/drawing/2014/main" id="{46ECA39B-F401-40E0-A082-76FE198F7CE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32" name="Groep 431">
                  <a:extLst>
                    <a:ext uri="{FF2B5EF4-FFF2-40B4-BE49-F238E27FC236}">
                      <a16:creationId xmlns:a16="http://schemas.microsoft.com/office/drawing/2014/main" id="{0F5C2AD9-9342-4992-8C78-0D65A9B51165}"/>
                    </a:ext>
                  </a:extLst>
                </p:cNvPr>
                <p:cNvGrpSpPr/>
                <p:nvPr userDrawn="1"/>
              </p:nvGrpSpPr>
              <p:grpSpPr>
                <a:xfrm>
                  <a:off x="-2652453" y="431583"/>
                  <a:ext cx="294076" cy="231526"/>
                  <a:chOff x="-3634116" y="700986"/>
                  <a:chExt cx="182598" cy="143759"/>
                </a:xfrm>
              </p:grpSpPr>
              <p:grpSp>
                <p:nvGrpSpPr>
                  <p:cNvPr id="433" name="Groep 432">
                    <a:extLst>
                      <a:ext uri="{FF2B5EF4-FFF2-40B4-BE49-F238E27FC236}">
                        <a16:creationId xmlns:a16="http://schemas.microsoft.com/office/drawing/2014/main" id="{5E8D8282-C9AB-4839-9406-10522064CEF1}"/>
                      </a:ext>
                    </a:extLst>
                  </p:cNvPr>
                  <p:cNvGrpSpPr/>
                  <p:nvPr userDrawn="1"/>
                </p:nvGrpSpPr>
                <p:grpSpPr>
                  <a:xfrm>
                    <a:off x="-3634116" y="700986"/>
                    <a:ext cx="182598" cy="143759"/>
                    <a:chOff x="-3634116" y="700986"/>
                    <a:chExt cx="182598" cy="143759"/>
                  </a:xfrm>
                </p:grpSpPr>
                <p:cxnSp>
                  <p:nvCxnSpPr>
                    <p:cNvPr id="437" name="Rechte verbindingslijn 436">
                      <a:extLst>
                        <a:ext uri="{FF2B5EF4-FFF2-40B4-BE49-F238E27FC236}">
                          <a16:creationId xmlns:a16="http://schemas.microsoft.com/office/drawing/2014/main" id="{DD5B8F5E-552E-44A6-8D58-46A83A6E02F3}"/>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38" name="Rechte verbindingslijn 437">
                      <a:extLst>
                        <a:ext uri="{FF2B5EF4-FFF2-40B4-BE49-F238E27FC236}">
                          <a16:creationId xmlns:a16="http://schemas.microsoft.com/office/drawing/2014/main" id="{7E6803A8-CEF6-472F-AEF7-C2A6E5647559}"/>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39" name="Rechte verbindingslijn 438">
                      <a:extLst>
                        <a:ext uri="{FF2B5EF4-FFF2-40B4-BE49-F238E27FC236}">
                          <a16:creationId xmlns:a16="http://schemas.microsoft.com/office/drawing/2014/main" id="{E5AFA0E0-0382-49B2-87BA-5EDF2E00279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40" name="Rechte verbindingslijn 439">
                      <a:extLst>
                        <a:ext uri="{FF2B5EF4-FFF2-40B4-BE49-F238E27FC236}">
                          <a16:creationId xmlns:a16="http://schemas.microsoft.com/office/drawing/2014/main" id="{05E93AF1-2928-4DA6-B439-F2E86D85FF1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41" name="Rechte verbindingslijn 440">
                      <a:extLst>
                        <a:ext uri="{FF2B5EF4-FFF2-40B4-BE49-F238E27FC236}">
                          <a16:creationId xmlns:a16="http://schemas.microsoft.com/office/drawing/2014/main" id="{2E441C7C-F6F8-4167-9BE7-F9D8E5DEA67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34" name="Groep 433">
                    <a:extLst>
                      <a:ext uri="{FF2B5EF4-FFF2-40B4-BE49-F238E27FC236}">
                        <a16:creationId xmlns:a16="http://schemas.microsoft.com/office/drawing/2014/main" id="{636F2F2C-940D-4B04-82E1-3D11FD32940A}"/>
                      </a:ext>
                    </a:extLst>
                  </p:cNvPr>
                  <p:cNvGrpSpPr/>
                  <p:nvPr userDrawn="1"/>
                </p:nvGrpSpPr>
                <p:grpSpPr>
                  <a:xfrm>
                    <a:off x="-3634047" y="735854"/>
                    <a:ext cx="88801" cy="72568"/>
                    <a:chOff x="-2091059" y="1395403"/>
                    <a:chExt cx="157316" cy="128558"/>
                  </a:xfrm>
                </p:grpSpPr>
                <p:sp>
                  <p:nvSpPr>
                    <p:cNvPr id="435" name="Rechthoek 434">
                      <a:extLst>
                        <a:ext uri="{FF2B5EF4-FFF2-40B4-BE49-F238E27FC236}">
                          <a16:creationId xmlns:a16="http://schemas.microsoft.com/office/drawing/2014/main" id="{79109B8A-B8EC-482E-BDC2-2B3CB1FFF77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6" name="Pijl: punthaak 435">
                      <a:extLst>
                        <a:ext uri="{FF2B5EF4-FFF2-40B4-BE49-F238E27FC236}">
                          <a16:creationId xmlns:a16="http://schemas.microsoft.com/office/drawing/2014/main" id="{2E6BE2F3-1326-4113-ADA5-A2CB78AD822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17" name="Groep 416">
                <a:extLst>
                  <a:ext uri="{FF2B5EF4-FFF2-40B4-BE49-F238E27FC236}">
                    <a16:creationId xmlns:a16="http://schemas.microsoft.com/office/drawing/2014/main" id="{DDDBD7F6-619E-4F57-B19A-91FEAE49A85A}"/>
                  </a:ext>
                </a:extLst>
              </p:cNvPr>
              <p:cNvGrpSpPr/>
              <p:nvPr userDrawn="1"/>
            </p:nvGrpSpPr>
            <p:grpSpPr>
              <a:xfrm>
                <a:off x="-2425037" y="781500"/>
                <a:ext cx="357690" cy="330595"/>
                <a:chOff x="-2721817" y="782525"/>
                <a:chExt cx="432805" cy="400021"/>
              </a:xfrm>
            </p:grpSpPr>
            <p:sp>
              <p:nvSpPr>
                <p:cNvPr id="420" name="Rechthoek 419">
                  <a:extLst>
                    <a:ext uri="{FF2B5EF4-FFF2-40B4-BE49-F238E27FC236}">
                      <a16:creationId xmlns:a16="http://schemas.microsoft.com/office/drawing/2014/main" id="{4C5E2D0C-AAB0-4CD0-AA4E-DEFE9F99C73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21" name="Groep 420">
                  <a:extLst>
                    <a:ext uri="{FF2B5EF4-FFF2-40B4-BE49-F238E27FC236}">
                      <a16:creationId xmlns:a16="http://schemas.microsoft.com/office/drawing/2014/main" id="{A685BB31-9941-412B-B94C-6CCA8421F6CF}"/>
                    </a:ext>
                  </a:extLst>
                </p:cNvPr>
                <p:cNvGrpSpPr/>
                <p:nvPr userDrawn="1"/>
              </p:nvGrpSpPr>
              <p:grpSpPr>
                <a:xfrm>
                  <a:off x="-2652453" y="866772"/>
                  <a:ext cx="294076" cy="231526"/>
                  <a:chOff x="-3310843" y="700986"/>
                  <a:chExt cx="182598" cy="143759"/>
                </a:xfrm>
              </p:grpSpPr>
              <p:grpSp>
                <p:nvGrpSpPr>
                  <p:cNvPr id="422" name="Groep 421">
                    <a:extLst>
                      <a:ext uri="{FF2B5EF4-FFF2-40B4-BE49-F238E27FC236}">
                        <a16:creationId xmlns:a16="http://schemas.microsoft.com/office/drawing/2014/main" id="{2239F481-5A0B-492B-8D72-56E7D0DCA77C}"/>
                      </a:ext>
                    </a:extLst>
                  </p:cNvPr>
                  <p:cNvGrpSpPr/>
                  <p:nvPr userDrawn="1"/>
                </p:nvGrpSpPr>
                <p:grpSpPr>
                  <a:xfrm>
                    <a:off x="-3310843" y="700986"/>
                    <a:ext cx="182598" cy="143759"/>
                    <a:chOff x="-3310843" y="700986"/>
                    <a:chExt cx="182598" cy="143759"/>
                  </a:xfrm>
                </p:grpSpPr>
                <p:cxnSp>
                  <p:nvCxnSpPr>
                    <p:cNvPr id="426" name="Rechte verbindingslijn 425">
                      <a:extLst>
                        <a:ext uri="{FF2B5EF4-FFF2-40B4-BE49-F238E27FC236}">
                          <a16:creationId xmlns:a16="http://schemas.microsoft.com/office/drawing/2014/main" id="{3BB0F2EB-3F89-4CBE-8D37-B31A5D51AC3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27" name="Rechte verbindingslijn 426">
                      <a:extLst>
                        <a:ext uri="{FF2B5EF4-FFF2-40B4-BE49-F238E27FC236}">
                          <a16:creationId xmlns:a16="http://schemas.microsoft.com/office/drawing/2014/main" id="{5DDC4F71-E91C-4677-B40E-C300B47A3DE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28" name="Rechte verbindingslijn 427">
                      <a:extLst>
                        <a:ext uri="{FF2B5EF4-FFF2-40B4-BE49-F238E27FC236}">
                          <a16:creationId xmlns:a16="http://schemas.microsoft.com/office/drawing/2014/main" id="{51028D1A-D77A-49CB-979F-5A1E805A6F34}"/>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29" name="Rechte verbindingslijn 428">
                      <a:extLst>
                        <a:ext uri="{FF2B5EF4-FFF2-40B4-BE49-F238E27FC236}">
                          <a16:creationId xmlns:a16="http://schemas.microsoft.com/office/drawing/2014/main" id="{D65FDB12-586D-405B-ABB4-90B2643CF2D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30" name="Rechte verbindingslijn 429">
                      <a:extLst>
                        <a:ext uri="{FF2B5EF4-FFF2-40B4-BE49-F238E27FC236}">
                          <a16:creationId xmlns:a16="http://schemas.microsoft.com/office/drawing/2014/main" id="{E8D38CAF-595C-4B58-8184-BC7604D137A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23" name="Groep 422">
                    <a:extLst>
                      <a:ext uri="{FF2B5EF4-FFF2-40B4-BE49-F238E27FC236}">
                        <a16:creationId xmlns:a16="http://schemas.microsoft.com/office/drawing/2014/main" id="{C6ECDD1B-7DB3-4747-AC55-F3A14712082B}"/>
                      </a:ext>
                    </a:extLst>
                  </p:cNvPr>
                  <p:cNvGrpSpPr/>
                  <p:nvPr userDrawn="1"/>
                </p:nvGrpSpPr>
                <p:grpSpPr>
                  <a:xfrm flipH="1">
                    <a:off x="-3310774" y="735854"/>
                    <a:ext cx="88801" cy="72568"/>
                    <a:chOff x="-2091059" y="1395403"/>
                    <a:chExt cx="157316" cy="128558"/>
                  </a:xfrm>
                </p:grpSpPr>
                <p:sp>
                  <p:nvSpPr>
                    <p:cNvPr id="424" name="Rechthoek 423">
                      <a:extLst>
                        <a:ext uri="{FF2B5EF4-FFF2-40B4-BE49-F238E27FC236}">
                          <a16:creationId xmlns:a16="http://schemas.microsoft.com/office/drawing/2014/main" id="{18BFA126-C561-42C8-A04D-0761F24FC4E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5" name="Pijl: punthaak 424">
                      <a:extLst>
                        <a:ext uri="{FF2B5EF4-FFF2-40B4-BE49-F238E27FC236}">
                          <a16:creationId xmlns:a16="http://schemas.microsoft.com/office/drawing/2014/main" id="{52325291-D5E3-400C-9C8E-41BFC075EFA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18" name="Rechthoek 417">
                <a:extLst>
                  <a:ext uri="{FF2B5EF4-FFF2-40B4-BE49-F238E27FC236}">
                    <a16:creationId xmlns:a16="http://schemas.microsoft.com/office/drawing/2014/main" id="{D8D9876C-A96D-487F-A89C-45F7341AF79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19" name="Rechthoek 418">
                <a:extLst>
                  <a:ext uri="{FF2B5EF4-FFF2-40B4-BE49-F238E27FC236}">
                    <a16:creationId xmlns:a16="http://schemas.microsoft.com/office/drawing/2014/main" id="{FCCBFB32-F4BC-4446-AD53-751271AB359B}"/>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88" name="Rechte verbindingslijn 387">
              <a:extLst>
                <a:ext uri="{FF2B5EF4-FFF2-40B4-BE49-F238E27FC236}">
                  <a16:creationId xmlns:a16="http://schemas.microsoft.com/office/drawing/2014/main" id="{55A920A7-570D-4A3C-A2B7-52D0367BF3E9}"/>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89" name="Rechthoek 388">
              <a:extLst>
                <a:ext uri="{FF2B5EF4-FFF2-40B4-BE49-F238E27FC236}">
                  <a16:creationId xmlns:a16="http://schemas.microsoft.com/office/drawing/2014/main" id="{7F912D03-FFEE-416E-97CD-5704B0A1922B}"/>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390" name="Rechthoek 389">
              <a:extLst>
                <a:ext uri="{FF2B5EF4-FFF2-40B4-BE49-F238E27FC236}">
                  <a16:creationId xmlns:a16="http://schemas.microsoft.com/office/drawing/2014/main" id="{19364CF9-360C-4C2B-B38D-261E082E3232}"/>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91" name="Ovaal 390">
              <a:extLst>
                <a:ext uri="{FF2B5EF4-FFF2-40B4-BE49-F238E27FC236}">
                  <a16:creationId xmlns:a16="http://schemas.microsoft.com/office/drawing/2014/main" id="{51D97C73-B053-47F8-9E5E-F7E88D58F67E}"/>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92" name="Ovaal 391">
              <a:extLst>
                <a:ext uri="{FF2B5EF4-FFF2-40B4-BE49-F238E27FC236}">
                  <a16:creationId xmlns:a16="http://schemas.microsoft.com/office/drawing/2014/main" id="{EE273680-123B-45BA-98DC-3C3ED56C321A}"/>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93" name="Ovaal 392">
              <a:extLst>
                <a:ext uri="{FF2B5EF4-FFF2-40B4-BE49-F238E27FC236}">
                  <a16:creationId xmlns:a16="http://schemas.microsoft.com/office/drawing/2014/main" id="{ADB9DA9A-1E62-4DC8-B5FC-9E32C6CB1B22}"/>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94" name="Ovaal 393">
              <a:extLst>
                <a:ext uri="{FF2B5EF4-FFF2-40B4-BE49-F238E27FC236}">
                  <a16:creationId xmlns:a16="http://schemas.microsoft.com/office/drawing/2014/main" id="{F3A828E6-59DF-434C-973B-3B9C5ED2A8BF}"/>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95" name="Ovaal 394">
              <a:extLst>
                <a:ext uri="{FF2B5EF4-FFF2-40B4-BE49-F238E27FC236}">
                  <a16:creationId xmlns:a16="http://schemas.microsoft.com/office/drawing/2014/main" id="{84EECE09-57A3-4F32-BD5B-06BDFA83D71D}"/>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96" name="Ovaal 395">
              <a:extLst>
                <a:ext uri="{FF2B5EF4-FFF2-40B4-BE49-F238E27FC236}">
                  <a16:creationId xmlns:a16="http://schemas.microsoft.com/office/drawing/2014/main" id="{2266CEA7-A32E-43F7-94D6-47C12AFB0171}"/>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97" name="Ovaal 396">
              <a:extLst>
                <a:ext uri="{FF2B5EF4-FFF2-40B4-BE49-F238E27FC236}">
                  <a16:creationId xmlns:a16="http://schemas.microsoft.com/office/drawing/2014/main" id="{A3E75FED-37AA-4F25-B028-EA3B9B4354A5}"/>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98" name="Ovaal 397">
              <a:extLst>
                <a:ext uri="{FF2B5EF4-FFF2-40B4-BE49-F238E27FC236}">
                  <a16:creationId xmlns:a16="http://schemas.microsoft.com/office/drawing/2014/main" id="{7203A0C8-D863-49AF-99F1-145326508C67}"/>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99" name="Ovaal 398">
              <a:extLst>
                <a:ext uri="{FF2B5EF4-FFF2-40B4-BE49-F238E27FC236}">
                  <a16:creationId xmlns:a16="http://schemas.microsoft.com/office/drawing/2014/main" id="{7F40D392-5C39-434A-95F4-B28E85FC64A2}"/>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00" name="Rechthoek 399">
              <a:extLst>
                <a:ext uri="{FF2B5EF4-FFF2-40B4-BE49-F238E27FC236}">
                  <a16:creationId xmlns:a16="http://schemas.microsoft.com/office/drawing/2014/main" id="{037DAF98-B41D-40BF-9563-F308FFDD9C58}"/>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401" name="Rechthoek 400">
              <a:extLst>
                <a:ext uri="{FF2B5EF4-FFF2-40B4-BE49-F238E27FC236}">
                  <a16:creationId xmlns:a16="http://schemas.microsoft.com/office/drawing/2014/main" id="{3AA87AD1-B27E-47A6-9A72-23D751F39BAE}"/>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402" name="Rechthoek 401">
              <a:extLst>
                <a:ext uri="{FF2B5EF4-FFF2-40B4-BE49-F238E27FC236}">
                  <a16:creationId xmlns:a16="http://schemas.microsoft.com/office/drawing/2014/main" id="{F84685C3-AA52-47D8-AB6D-EBEEAF931F2A}"/>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403" name="Rechthoek 402">
              <a:extLst>
                <a:ext uri="{FF2B5EF4-FFF2-40B4-BE49-F238E27FC236}">
                  <a16:creationId xmlns:a16="http://schemas.microsoft.com/office/drawing/2014/main" id="{E72A938E-7A4D-4001-B2FE-EB28F685C56F}"/>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404" name="Rechthoek 403">
              <a:extLst>
                <a:ext uri="{FF2B5EF4-FFF2-40B4-BE49-F238E27FC236}">
                  <a16:creationId xmlns:a16="http://schemas.microsoft.com/office/drawing/2014/main" id="{6FD230DB-74C2-457D-8AD8-F0BC96487687}"/>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405" name="Rechthoek 404">
              <a:extLst>
                <a:ext uri="{FF2B5EF4-FFF2-40B4-BE49-F238E27FC236}">
                  <a16:creationId xmlns:a16="http://schemas.microsoft.com/office/drawing/2014/main" id="{0A11492A-F5B2-474F-AAB1-73394BACFD2A}"/>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406" name="Rechthoek 405">
              <a:extLst>
                <a:ext uri="{FF2B5EF4-FFF2-40B4-BE49-F238E27FC236}">
                  <a16:creationId xmlns:a16="http://schemas.microsoft.com/office/drawing/2014/main" id="{91FDBC9F-8B96-47E2-ADE7-DF0C11DDB630}"/>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407" name="Rechthoek 406">
              <a:extLst>
                <a:ext uri="{FF2B5EF4-FFF2-40B4-BE49-F238E27FC236}">
                  <a16:creationId xmlns:a16="http://schemas.microsoft.com/office/drawing/2014/main" id="{E25DD027-3107-41EF-833D-79172897E3B4}"/>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
        <p:nvSpPr>
          <p:cNvPr id="157" name="Tijdelijke aanduiding voor tekst 7">
            <a:extLst>
              <a:ext uri="{FF2B5EF4-FFF2-40B4-BE49-F238E27FC236}">
                <a16:creationId xmlns:a16="http://schemas.microsoft.com/office/drawing/2014/main" id="{7FEDAD1D-77E5-40F3-B91C-5DAFCA0201F4}"/>
              </a:ext>
            </a:extLst>
          </p:cNvPr>
          <p:cNvSpPr>
            <a:spLocks noGrp="1"/>
          </p:cNvSpPr>
          <p:nvPr>
            <p:ph type="body" sz="quarter" idx="29"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120177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over beeld 3">
    <p:spTree>
      <p:nvGrpSpPr>
        <p:cNvPr id="1" name=""/>
        <p:cNvGrpSpPr/>
        <p:nvPr/>
      </p:nvGrpSpPr>
      <p:grpSpPr>
        <a:xfrm>
          <a:off x="0" y="0"/>
          <a:ext cx="0" cy="0"/>
          <a:chOff x="0" y="0"/>
          <a:chExt cx="0" cy="0"/>
        </a:xfrm>
      </p:grpSpPr>
      <p:sp>
        <p:nvSpPr>
          <p:cNvPr id="119" name="Rechthoek 118">
            <a:extLst>
              <a:ext uri="{FF2B5EF4-FFF2-40B4-BE49-F238E27FC236}">
                <a16:creationId xmlns:a16="http://schemas.microsoft.com/office/drawing/2014/main" id="{4930E5ED-BBA7-470A-8E6A-DE5FA1C68D2C}"/>
              </a:ext>
            </a:extLst>
          </p:cNvPr>
          <p:cNvSpPr/>
          <p:nvPr userDrawn="1"/>
        </p:nvSpPr>
        <p:spPr>
          <a:xfrm>
            <a:off x="0" y="-399601"/>
            <a:ext cx="720000" cy="360000"/>
          </a:xfrm>
          <a:prstGeom prst="rect">
            <a:avLst/>
          </a:prstGeom>
        </p:spPr>
        <p:txBody>
          <a:bodyPr wrap="none" lIns="0" tIns="0" rIns="0" bIns="0">
            <a:noAutofit/>
          </a:bodyPr>
          <a:lstStyle/>
          <a:p>
            <a:r>
              <a:rPr lang="nl-NL"/>
              <a:t>Tekst en beeld D (half)</a:t>
            </a:r>
          </a:p>
        </p:txBody>
      </p:sp>
      <p:grpSp>
        <p:nvGrpSpPr>
          <p:cNvPr id="140" name="INSTRUCTIES">
            <a:extLst>
              <a:ext uri="{FF2B5EF4-FFF2-40B4-BE49-F238E27FC236}">
                <a16:creationId xmlns:a16="http://schemas.microsoft.com/office/drawing/2014/main" id="{DAD3A2C6-2471-4742-9F88-8155730279D5}"/>
              </a:ext>
            </a:extLst>
          </p:cNvPr>
          <p:cNvGrpSpPr/>
          <p:nvPr userDrawn="1"/>
        </p:nvGrpSpPr>
        <p:grpSpPr>
          <a:xfrm>
            <a:off x="12395374" y="-718670"/>
            <a:ext cx="4140000" cy="6489275"/>
            <a:chOff x="12395374" y="-718670"/>
            <a:chExt cx="4140000" cy="6489275"/>
          </a:xfrm>
        </p:grpSpPr>
        <p:sp>
          <p:nvSpPr>
            <p:cNvPr id="141" name="Rechthoek: afgeronde hoeken 140">
              <a:extLst>
                <a:ext uri="{FF2B5EF4-FFF2-40B4-BE49-F238E27FC236}">
                  <a16:creationId xmlns:a16="http://schemas.microsoft.com/office/drawing/2014/main" id="{3BE4871B-E67F-4B76-9B28-14B7DA5F9507}"/>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42" name="Rechthoek: afgeronde hoeken 141">
              <a:extLst>
                <a:ext uri="{FF2B5EF4-FFF2-40B4-BE49-F238E27FC236}">
                  <a16:creationId xmlns:a16="http://schemas.microsoft.com/office/drawing/2014/main" id="{0D40772E-F5C1-4991-8B95-D71C757473E4}"/>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7249A02E-51B7-401C-9608-0EEE51668824}"/>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4" name="Rechte verbindingslijn 143">
              <a:extLst>
                <a:ext uri="{FF2B5EF4-FFF2-40B4-BE49-F238E27FC236}">
                  <a16:creationId xmlns:a16="http://schemas.microsoft.com/office/drawing/2014/main" id="{9ACE2CEC-A736-4A71-9614-707C2FB007C2}"/>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5" name="Rechthoek 144">
              <a:extLst>
                <a:ext uri="{FF2B5EF4-FFF2-40B4-BE49-F238E27FC236}">
                  <a16:creationId xmlns:a16="http://schemas.microsoft.com/office/drawing/2014/main" id="{37F518FD-7F72-4DC9-8F3E-4C1B9FCB66EB}"/>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6" name="Ovaal 145">
              <a:extLst>
                <a:ext uri="{FF2B5EF4-FFF2-40B4-BE49-F238E27FC236}">
                  <a16:creationId xmlns:a16="http://schemas.microsoft.com/office/drawing/2014/main" id="{4ED71210-9AEA-4CFC-9D79-843B3697972E}"/>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7" name="Rechthoek 146">
              <a:extLst>
                <a:ext uri="{FF2B5EF4-FFF2-40B4-BE49-F238E27FC236}">
                  <a16:creationId xmlns:a16="http://schemas.microsoft.com/office/drawing/2014/main" id="{F6720A97-C479-4F72-8DA0-868C1A1EA0DB}"/>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8" name="Ovaal 147">
              <a:extLst>
                <a:ext uri="{FF2B5EF4-FFF2-40B4-BE49-F238E27FC236}">
                  <a16:creationId xmlns:a16="http://schemas.microsoft.com/office/drawing/2014/main" id="{1F619FE6-5BC4-40C9-A204-4A5CAB7DA0E3}"/>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9" name="Rechthoek 148">
              <a:extLst>
                <a:ext uri="{FF2B5EF4-FFF2-40B4-BE49-F238E27FC236}">
                  <a16:creationId xmlns:a16="http://schemas.microsoft.com/office/drawing/2014/main" id="{A83E6003-EF8D-42CF-85BB-BE983C201BA3}"/>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0" name="Rechte verbindingslijn 149">
              <a:extLst>
                <a:ext uri="{FF2B5EF4-FFF2-40B4-BE49-F238E27FC236}">
                  <a16:creationId xmlns:a16="http://schemas.microsoft.com/office/drawing/2014/main" id="{EFD00300-CF92-4BBA-B8BE-BEC9DF9D4E94}"/>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51" name="Groep 150">
              <a:extLst>
                <a:ext uri="{FF2B5EF4-FFF2-40B4-BE49-F238E27FC236}">
                  <a16:creationId xmlns:a16="http://schemas.microsoft.com/office/drawing/2014/main" id="{F8E2988A-B67D-416E-8FC5-27CE461671E4}"/>
                </a:ext>
              </a:extLst>
            </p:cNvPr>
            <p:cNvGrpSpPr/>
            <p:nvPr userDrawn="1"/>
          </p:nvGrpSpPr>
          <p:grpSpPr>
            <a:xfrm>
              <a:off x="12916952" y="1996210"/>
              <a:ext cx="825930" cy="209550"/>
              <a:chOff x="13504624" y="2482850"/>
              <a:chExt cx="825500" cy="209550"/>
            </a:xfrm>
          </p:grpSpPr>
          <p:sp>
            <p:nvSpPr>
              <p:cNvPr id="284" name="Rechthoek 283">
                <a:extLst>
                  <a:ext uri="{FF2B5EF4-FFF2-40B4-BE49-F238E27FC236}">
                    <a16:creationId xmlns:a16="http://schemas.microsoft.com/office/drawing/2014/main" id="{C6546B19-31CB-4833-83AE-3FE1434A0B8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85" name="Rechte verbindingslijn 284">
                <a:extLst>
                  <a:ext uri="{FF2B5EF4-FFF2-40B4-BE49-F238E27FC236}">
                    <a16:creationId xmlns:a16="http://schemas.microsoft.com/office/drawing/2014/main" id="{021886F6-4FDC-4ED9-91CC-58F21DB1CC9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6" name="Gelijkbenige driehoek 285">
                <a:extLst>
                  <a:ext uri="{FF2B5EF4-FFF2-40B4-BE49-F238E27FC236}">
                    <a16:creationId xmlns:a16="http://schemas.microsoft.com/office/drawing/2014/main" id="{BA16F168-972C-4AA7-9978-5162D6679A2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2" name="Groep 151">
              <a:extLst>
                <a:ext uri="{FF2B5EF4-FFF2-40B4-BE49-F238E27FC236}">
                  <a16:creationId xmlns:a16="http://schemas.microsoft.com/office/drawing/2014/main" id="{C2077502-86DE-4340-87EC-24D9AF814721}"/>
                </a:ext>
              </a:extLst>
            </p:cNvPr>
            <p:cNvGrpSpPr/>
            <p:nvPr userDrawn="1"/>
          </p:nvGrpSpPr>
          <p:grpSpPr>
            <a:xfrm>
              <a:off x="12861978" y="3626002"/>
              <a:ext cx="514552" cy="612918"/>
              <a:chOff x="12682980" y="3403241"/>
              <a:chExt cx="622284" cy="741632"/>
            </a:xfrm>
          </p:grpSpPr>
          <p:grpSp>
            <p:nvGrpSpPr>
              <p:cNvPr id="178" name="Groep 177">
                <a:extLst>
                  <a:ext uri="{FF2B5EF4-FFF2-40B4-BE49-F238E27FC236}">
                    <a16:creationId xmlns:a16="http://schemas.microsoft.com/office/drawing/2014/main" id="{360A67C0-F7DE-426B-9FD5-D516407BDD0E}"/>
                  </a:ext>
                </a:extLst>
              </p:cNvPr>
              <p:cNvGrpSpPr/>
              <p:nvPr userDrawn="1"/>
            </p:nvGrpSpPr>
            <p:grpSpPr>
              <a:xfrm>
                <a:off x="12771568" y="3403241"/>
                <a:ext cx="467138" cy="448489"/>
                <a:chOff x="12782195" y="3403241"/>
                <a:chExt cx="467138" cy="448489"/>
              </a:xfrm>
            </p:grpSpPr>
            <p:grpSp>
              <p:nvGrpSpPr>
                <p:cNvPr id="181" name="Groep 180">
                  <a:extLst>
                    <a:ext uri="{FF2B5EF4-FFF2-40B4-BE49-F238E27FC236}">
                      <a16:creationId xmlns:a16="http://schemas.microsoft.com/office/drawing/2014/main" id="{FF02F2C3-13AF-4A32-BD52-CFDBF7717F56}"/>
                    </a:ext>
                  </a:extLst>
                </p:cNvPr>
                <p:cNvGrpSpPr/>
                <p:nvPr userDrawn="1"/>
              </p:nvGrpSpPr>
              <p:grpSpPr>
                <a:xfrm>
                  <a:off x="12782195" y="3403241"/>
                  <a:ext cx="412967" cy="393907"/>
                  <a:chOff x="13554906" y="3320109"/>
                  <a:chExt cx="443906" cy="423419"/>
                </a:xfrm>
              </p:grpSpPr>
              <p:grpSp>
                <p:nvGrpSpPr>
                  <p:cNvPr id="188" name="Groep 187">
                    <a:extLst>
                      <a:ext uri="{FF2B5EF4-FFF2-40B4-BE49-F238E27FC236}">
                        <a16:creationId xmlns:a16="http://schemas.microsoft.com/office/drawing/2014/main" id="{5A22EAC4-DAE4-4C4A-9FB4-763D7A7FB3DF}"/>
                      </a:ext>
                    </a:extLst>
                  </p:cNvPr>
                  <p:cNvGrpSpPr/>
                  <p:nvPr userDrawn="1"/>
                </p:nvGrpSpPr>
                <p:grpSpPr>
                  <a:xfrm>
                    <a:off x="13554906" y="3320109"/>
                    <a:ext cx="443906" cy="423419"/>
                    <a:chOff x="12909684" y="1276143"/>
                    <a:chExt cx="443906" cy="423419"/>
                  </a:xfrm>
                </p:grpSpPr>
                <p:sp>
                  <p:nvSpPr>
                    <p:cNvPr id="281" name="Rechthoek 280">
                      <a:extLst>
                        <a:ext uri="{FF2B5EF4-FFF2-40B4-BE49-F238E27FC236}">
                          <a16:creationId xmlns:a16="http://schemas.microsoft.com/office/drawing/2014/main" id="{AF237C36-DD8B-4022-9858-2D9AFF055C4A}"/>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2" name="Rechthoek 281">
                      <a:extLst>
                        <a:ext uri="{FF2B5EF4-FFF2-40B4-BE49-F238E27FC236}">
                          <a16:creationId xmlns:a16="http://schemas.microsoft.com/office/drawing/2014/main" id="{ABA2D252-3FFE-4EC9-982E-23D0C454232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3" name="Ovaal 282">
                      <a:extLst>
                        <a:ext uri="{FF2B5EF4-FFF2-40B4-BE49-F238E27FC236}">
                          <a16:creationId xmlns:a16="http://schemas.microsoft.com/office/drawing/2014/main" id="{E11BBE35-1BA8-4BD4-99AE-9E2F0E1D6E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9" name="Afbeelding 188">
                    <a:extLst>
                      <a:ext uri="{FF2B5EF4-FFF2-40B4-BE49-F238E27FC236}">
                        <a16:creationId xmlns:a16="http://schemas.microsoft.com/office/drawing/2014/main" id="{35B13A12-8833-434A-AB99-46C3BDBC01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5D746682-E39D-41A9-9304-248A39E0292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82" name="Groep 181">
                  <a:extLst>
                    <a:ext uri="{FF2B5EF4-FFF2-40B4-BE49-F238E27FC236}">
                      <a16:creationId xmlns:a16="http://schemas.microsoft.com/office/drawing/2014/main" id="{3BE1AD92-8431-4824-A991-24344404DFD0}"/>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4DFB1839-E501-4077-A4B3-E7C8016860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7" name="Rechthoek 186">
                    <a:extLst>
                      <a:ext uri="{FF2B5EF4-FFF2-40B4-BE49-F238E27FC236}">
                        <a16:creationId xmlns:a16="http://schemas.microsoft.com/office/drawing/2014/main" id="{5CEAC11D-6044-48A9-A1C7-03DADCAD4B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3" name="Groep 182">
                  <a:extLst>
                    <a:ext uri="{FF2B5EF4-FFF2-40B4-BE49-F238E27FC236}">
                      <a16:creationId xmlns:a16="http://schemas.microsoft.com/office/drawing/2014/main" id="{922ADC9A-9E15-420F-916B-29C53D5ABCAF}"/>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87E881D2-B5A0-4492-A8E9-A89D9791C24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5" name="Rechthoek 184">
                    <a:extLst>
                      <a:ext uri="{FF2B5EF4-FFF2-40B4-BE49-F238E27FC236}">
                        <a16:creationId xmlns:a16="http://schemas.microsoft.com/office/drawing/2014/main" id="{382CFEA4-4773-4D79-8F74-90150D40C52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9" name="Rechthoek 178">
                <a:extLst>
                  <a:ext uri="{FF2B5EF4-FFF2-40B4-BE49-F238E27FC236}">
                    <a16:creationId xmlns:a16="http://schemas.microsoft.com/office/drawing/2014/main" id="{0899AE42-9666-4B77-8836-18AA3C672711}"/>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80" name="Gelijkbenige driehoek 179">
                <a:extLst>
                  <a:ext uri="{FF2B5EF4-FFF2-40B4-BE49-F238E27FC236}">
                    <a16:creationId xmlns:a16="http://schemas.microsoft.com/office/drawing/2014/main" id="{3802E106-1DA8-4CEF-BA39-6F13ADB8CF6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3" name="Groep 152">
              <a:extLst>
                <a:ext uri="{FF2B5EF4-FFF2-40B4-BE49-F238E27FC236}">
                  <a16:creationId xmlns:a16="http://schemas.microsoft.com/office/drawing/2014/main" id="{29997A9A-3B16-4BD0-9381-5ADCB221D7A4}"/>
                </a:ext>
              </a:extLst>
            </p:cNvPr>
            <p:cNvGrpSpPr/>
            <p:nvPr userDrawn="1"/>
          </p:nvGrpSpPr>
          <p:grpSpPr>
            <a:xfrm>
              <a:off x="12916952" y="938392"/>
              <a:ext cx="294943" cy="318834"/>
              <a:chOff x="14466489" y="1001522"/>
              <a:chExt cx="290627" cy="314333"/>
            </a:xfrm>
          </p:grpSpPr>
          <p:sp>
            <p:nvSpPr>
              <p:cNvPr id="172" name="Rechthoek 171">
                <a:extLst>
                  <a:ext uri="{FF2B5EF4-FFF2-40B4-BE49-F238E27FC236}">
                    <a16:creationId xmlns:a16="http://schemas.microsoft.com/office/drawing/2014/main" id="{3E799C09-3B46-431B-B4E1-5A7B10CECB5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3" name="Ovaal 172">
                <a:extLst>
                  <a:ext uri="{FF2B5EF4-FFF2-40B4-BE49-F238E27FC236}">
                    <a16:creationId xmlns:a16="http://schemas.microsoft.com/office/drawing/2014/main" id="{A985437C-1508-4AB2-AB6B-BE5F1D73C28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4" name="Vrije vorm: vorm 173">
                <a:extLst>
                  <a:ext uri="{FF2B5EF4-FFF2-40B4-BE49-F238E27FC236}">
                    <a16:creationId xmlns:a16="http://schemas.microsoft.com/office/drawing/2014/main" id="{50A3EC82-DD82-4B1A-A055-384A7FE0C75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5" name="Rechthoek: afgeronde hoeken 174">
                <a:extLst>
                  <a:ext uri="{FF2B5EF4-FFF2-40B4-BE49-F238E27FC236}">
                    <a16:creationId xmlns:a16="http://schemas.microsoft.com/office/drawing/2014/main" id="{20F33D21-C6B8-4F6E-A919-609AC914A1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6" name="Rechte verbindingslijn 175">
                <a:extLst>
                  <a:ext uri="{FF2B5EF4-FFF2-40B4-BE49-F238E27FC236}">
                    <a16:creationId xmlns:a16="http://schemas.microsoft.com/office/drawing/2014/main" id="{92F39FC6-F479-4635-AC23-F5F9AF81516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7" name="Rechte verbindingslijn 176">
                <a:extLst>
                  <a:ext uri="{FF2B5EF4-FFF2-40B4-BE49-F238E27FC236}">
                    <a16:creationId xmlns:a16="http://schemas.microsoft.com/office/drawing/2014/main" id="{D70FC36A-8CBD-4F91-BFAF-53FCE49BADC7}"/>
                  </a:ext>
                </a:extLst>
              </p:cNvPr>
              <p:cNvCxnSpPr>
                <a:cxnSpLocks/>
                <a:stCxn id="1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4" name="Ovaal 153">
              <a:extLst>
                <a:ext uri="{FF2B5EF4-FFF2-40B4-BE49-F238E27FC236}">
                  <a16:creationId xmlns:a16="http://schemas.microsoft.com/office/drawing/2014/main" id="{BEE8FACB-8552-405D-A168-3E573490F689}"/>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5" name="Rechthoek 154">
              <a:extLst>
                <a:ext uri="{FF2B5EF4-FFF2-40B4-BE49-F238E27FC236}">
                  <a16:creationId xmlns:a16="http://schemas.microsoft.com/office/drawing/2014/main" id="{32D9F635-E167-4138-AFE4-0170E08DA82A}"/>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6" name="Rechte verbindingslijn 155">
              <a:extLst>
                <a:ext uri="{FF2B5EF4-FFF2-40B4-BE49-F238E27FC236}">
                  <a16:creationId xmlns:a16="http://schemas.microsoft.com/office/drawing/2014/main" id="{B144BFEF-BEAA-4C2E-8A56-8B872F340428}"/>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7" name="Groep 156">
              <a:extLst>
                <a:ext uri="{FF2B5EF4-FFF2-40B4-BE49-F238E27FC236}">
                  <a16:creationId xmlns:a16="http://schemas.microsoft.com/office/drawing/2014/main" id="{D2633151-8E60-4D36-97F7-608AC303CACC}"/>
                </a:ext>
              </a:extLst>
            </p:cNvPr>
            <p:cNvGrpSpPr/>
            <p:nvPr userDrawn="1"/>
          </p:nvGrpSpPr>
          <p:grpSpPr>
            <a:xfrm>
              <a:off x="12904732" y="4945834"/>
              <a:ext cx="1499406" cy="678267"/>
              <a:chOff x="12757283" y="3120781"/>
              <a:chExt cx="1499406" cy="678267"/>
            </a:xfrm>
          </p:grpSpPr>
          <p:sp>
            <p:nvSpPr>
              <p:cNvPr id="158" name="Rechthoek 157">
                <a:extLst>
                  <a:ext uri="{FF2B5EF4-FFF2-40B4-BE49-F238E27FC236}">
                    <a16:creationId xmlns:a16="http://schemas.microsoft.com/office/drawing/2014/main" id="{8A8B332C-88CC-46A5-A077-2AD4E8D31C9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9" name="Rechthoek 158">
                <a:extLst>
                  <a:ext uri="{FF2B5EF4-FFF2-40B4-BE49-F238E27FC236}">
                    <a16:creationId xmlns:a16="http://schemas.microsoft.com/office/drawing/2014/main" id="{FAB93088-A393-4849-A058-C29F1C6BF60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0" name="Tekstvak 159">
                <a:extLst>
                  <a:ext uri="{FF2B5EF4-FFF2-40B4-BE49-F238E27FC236}">
                    <a16:creationId xmlns:a16="http://schemas.microsoft.com/office/drawing/2014/main" id="{812AEFF2-A452-4FDD-8DEC-DB608A8CE139}"/>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61" name="Tekstvak 160">
                <a:extLst>
                  <a:ext uri="{FF2B5EF4-FFF2-40B4-BE49-F238E27FC236}">
                    <a16:creationId xmlns:a16="http://schemas.microsoft.com/office/drawing/2014/main" id="{F1C86866-6E37-4C2F-B598-E59315D8F6EC}"/>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62" name="Picture 3">
                <a:extLst>
                  <a:ext uri="{FF2B5EF4-FFF2-40B4-BE49-F238E27FC236}">
                    <a16:creationId xmlns:a16="http://schemas.microsoft.com/office/drawing/2014/main" id="{02A46622-B58A-477E-93D3-F4B5389D7312}"/>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 name="Gelijkbenige driehoek 162">
                <a:extLst>
                  <a:ext uri="{FF2B5EF4-FFF2-40B4-BE49-F238E27FC236}">
                    <a16:creationId xmlns:a16="http://schemas.microsoft.com/office/drawing/2014/main" id="{9875B2A9-FF13-41C4-81EB-CAF5B10673E2}"/>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4" name="Groep 163">
                <a:extLst>
                  <a:ext uri="{FF2B5EF4-FFF2-40B4-BE49-F238E27FC236}">
                    <a16:creationId xmlns:a16="http://schemas.microsoft.com/office/drawing/2014/main" id="{0579242A-0732-4436-8B6C-605B13E6A5E0}"/>
                  </a:ext>
                </a:extLst>
              </p:cNvPr>
              <p:cNvGrpSpPr/>
              <p:nvPr userDrawn="1"/>
            </p:nvGrpSpPr>
            <p:grpSpPr>
              <a:xfrm>
                <a:off x="12822311" y="3178534"/>
                <a:ext cx="182309" cy="163794"/>
                <a:chOff x="12832541" y="3162395"/>
                <a:chExt cx="219532" cy="197236"/>
              </a:xfrm>
            </p:grpSpPr>
            <p:sp>
              <p:nvSpPr>
                <p:cNvPr id="169" name="Rechthoek 168">
                  <a:extLst>
                    <a:ext uri="{FF2B5EF4-FFF2-40B4-BE49-F238E27FC236}">
                      <a16:creationId xmlns:a16="http://schemas.microsoft.com/office/drawing/2014/main" id="{94F91048-0EC7-4BC1-9C51-D637490C3E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0" name="Rechthoek 169">
                  <a:extLst>
                    <a:ext uri="{FF2B5EF4-FFF2-40B4-BE49-F238E27FC236}">
                      <a16:creationId xmlns:a16="http://schemas.microsoft.com/office/drawing/2014/main" id="{FCA6A2C2-EDD8-486D-B3B5-69DB21463C4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1" name="Rechthoek 170">
                  <a:extLst>
                    <a:ext uri="{FF2B5EF4-FFF2-40B4-BE49-F238E27FC236}">
                      <a16:creationId xmlns:a16="http://schemas.microsoft.com/office/drawing/2014/main" id="{77D55BB6-6102-4D9D-A1B2-BDE90F241BB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5" name="Groep 164">
                <a:extLst>
                  <a:ext uri="{FF2B5EF4-FFF2-40B4-BE49-F238E27FC236}">
                    <a16:creationId xmlns:a16="http://schemas.microsoft.com/office/drawing/2014/main" id="{47B02EC5-30EE-4944-823F-9685D42F3B55}"/>
                  </a:ext>
                </a:extLst>
              </p:cNvPr>
              <p:cNvGrpSpPr/>
              <p:nvPr userDrawn="1"/>
            </p:nvGrpSpPr>
            <p:grpSpPr>
              <a:xfrm>
                <a:off x="12822311" y="3480352"/>
                <a:ext cx="182309" cy="163794"/>
                <a:chOff x="12832541" y="3162395"/>
                <a:chExt cx="219532" cy="197236"/>
              </a:xfrm>
            </p:grpSpPr>
            <p:sp>
              <p:nvSpPr>
                <p:cNvPr id="166" name="Rechthoek 165">
                  <a:extLst>
                    <a:ext uri="{FF2B5EF4-FFF2-40B4-BE49-F238E27FC236}">
                      <a16:creationId xmlns:a16="http://schemas.microsoft.com/office/drawing/2014/main" id="{2C28DBAE-ADE4-4EBD-BDF9-979411180B7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E55A7C59-8239-4938-AA1D-1C6D45A42B8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CE167015-CF8E-4925-ACF2-1A6B59B407A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7" name="Tijdelijke aanduiding voor afbeelding 2">
            <a:extLst>
              <a:ext uri="{FF2B5EF4-FFF2-40B4-BE49-F238E27FC236}">
                <a16:creationId xmlns:a16="http://schemas.microsoft.com/office/drawing/2014/main" id="{594F4B5F-E671-4FA9-B1D5-F450A793C520}"/>
              </a:ext>
            </a:extLst>
          </p:cNvPr>
          <p:cNvSpPr>
            <a:spLocks noGrp="1"/>
          </p:cNvSpPr>
          <p:nvPr>
            <p:ph type="pic" idx="13"/>
          </p:nvPr>
        </p:nvSpPr>
        <p:spPr>
          <a:xfrm>
            <a:off x="-2400" y="0"/>
            <a:ext cx="12196800" cy="6753894"/>
          </a:xfrm>
          <a:noFill/>
        </p:spPr>
        <p:txBody>
          <a:bodyPr anchor="ct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02" name="Tijdelijke aanduiding voor tekst 6">
            <a:extLst>
              <a:ext uri="{FF2B5EF4-FFF2-40B4-BE49-F238E27FC236}">
                <a16:creationId xmlns:a16="http://schemas.microsoft.com/office/drawing/2014/main" id="{E8FC4434-C485-453E-88D7-155C3BEF4BA9}"/>
              </a:ext>
            </a:extLst>
          </p:cNvPr>
          <p:cNvSpPr>
            <a:spLocks noGrp="1"/>
          </p:cNvSpPr>
          <p:nvPr>
            <p:ph type="body" sz="quarter" idx="28" hasCustomPrompt="1"/>
          </p:nvPr>
        </p:nvSpPr>
        <p:spPr>
          <a:xfrm rot="10800000">
            <a:off x="-132634" y="3833865"/>
            <a:ext cx="12457265" cy="3120387"/>
          </a:xfrm>
          <a:gradFill>
            <a:gsLst>
              <a:gs pos="0">
                <a:schemeClr val="tx2">
                  <a:alpha val="50000"/>
                </a:schemeClr>
              </a:gs>
              <a:gs pos="100000">
                <a:schemeClr val="tx2">
                  <a:lumMod val="50000"/>
                  <a:alpha val="0"/>
                </a:schemeClr>
              </a:gs>
            </a:gsLst>
            <a:lin ang="5400000" scaled="0"/>
          </a:gradFill>
        </p:spPr>
        <p:txBody>
          <a:bodyPr vert="horz" wrap="none" lIns="0" tIns="0" rIns="0" bIns="0" rtlCol="0" anchor="ctr">
            <a:noAutofit/>
          </a:bodyPr>
          <a:lstStyle>
            <a:lvl1pPr>
              <a:defRPr lang="nl-NL" sz="800" dirty="0"/>
            </a:lvl1pPr>
          </a:lstStyle>
          <a:p>
            <a:pPr marL="0" lvl="0" indent="0" algn="ctr">
              <a:buNone/>
            </a:pPr>
            <a:r>
              <a:rPr lang="nl-NL"/>
              <a:t>Verloop</a:t>
            </a:r>
          </a:p>
        </p:txBody>
      </p:sp>
      <p:sp>
        <p:nvSpPr>
          <p:cNvPr id="201" name="Tijdelijke aanduiding voor tekst 6">
            <a:extLst>
              <a:ext uri="{FF2B5EF4-FFF2-40B4-BE49-F238E27FC236}">
                <a16:creationId xmlns:a16="http://schemas.microsoft.com/office/drawing/2014/main" id="{FB092D54-D91F-418A-B96B-1D3AD34B0987}"/>
              </a:ext>
            </a:extLst>
          </p:cNvPr>
          <p:cNvSpPr>
            <a:spLocks noGrp="1"/>
          </p:cNvSpPr>
          <p:nvPr>
            <p:ph type="body" sz="quarter" idx="27" hasCustomPrompt="1"/>
          </p:nvPr>
        </p:nvSpPr>
        <p:spPr>
          <a:xfrm rot="16200000">
            <a:off x="-2046884" y="2012596"/>
            <a:ext cx="6926578" cy="2832809"/>
          </a:xfrm>
          <a:gradFill>
            <a:gsLst>
              <a:gs pos="0">
                <a:schemeClr val="tx2">
                  <a:alpha val="50000"/>
                </a:schemeClr>
              </a:gs>
              <a:gs pos="100000">
                <a:schemeClr val="tx2">
                  <a:lumMod val="50000"/>
                  <a:alpha val="0"/>
                </a:schemeClr>
              </a:gs>
            </a:gsLst>
            <a:lin ang="5400000" scaled="0"/>
          </a:gradFill>
        </p:spPr>
        <p:txBody>
          <a:bodyPr vert="horz" wrap="none" lIns="0" tIns="0" rIns="0" bIns="0" rtlCol="0" anchor="ctr">
            <a:noAutofit/>
          </a:bodyPr>
          <a:lstStyle>
            <a:lvl1pPr>
              <a:defRPr lang="nl-NL" sz="800" dirty="0"/>
            </a:lvl1pPr>
          </a:lstStyle>
          <a:p>
            <a:pPr marL="0" lvl="0" indent="0" algn="ctr">
              <a:buNone/>
            </a:pPr>
            <a:r>
              <a:rPr lang="nl-NL"/>
              <a:t>Verloop</a:t>
            </a:r>
          </a:p>
        </p:txBody>
      </p:sp>
      <p:sp>
        <p:nvSpPr>
          <p:cNvPr id="195" name="Tijdelijke aanduiding voor tekst 6">
            <a:extLst>
              <a:ext uri="{FF2B5EF4-FFF2-40B4-BE49-F238E27FC236}">
                <a16:creationId xmlns:a16="http://schemas.microsoft.com/office/drawing/2014/main" id="{94AB233E-47DD-4DE4-A537-84DDA56587A0}"/>
              </a:ext>
            </a:extLst>
          </p:cNvPr>
          <p:cNvSpPr>
            <a:spLocks noGrp="1"/>
          </p:cNvSpPr>
          <p:nvPr>
            <p:ph type="body" sz="quarter" idx="19" hasCustomPrompt="1"/>
          </p:nvPr>
        </p:nvSpPr>
        <p:spPr>
          <a:xfrm rot="5400000">
            <a:off x="6251251" y="870557"/>
            <a:ext cx="6926578" cy="5099303"/>
          </a:xfrm>
          <a:gradFill>
            <a:gsLst>
              <a:gs pos="0">
                <a:srgbClr val="F2F8FB"/>
              </a:gs>
              <a:gs pos="100000">
                <a:srgbClr val="F2F8FB">
                  <a:alpha val="85000"/>
                </a:srgbClr>
              </a:gs>
            </a:gsLst>
            <a:lin ang="5400000" scaled="0"/>
          </a:gradFill>
        </p:spPr>
        <p:txBody>
          <a:bodyPr wrap="none" anchor="ctr"/>
          <a:lstStyle>
            <a:lvl1pPr marL="0" indent="0" algn="ctr">
              <a:buNone/>
              <a:defRPr sz="800"/>
            </a:lvl1pPr>
          </a:lstStyle>
          <a:p>
            <a:pPr lvl="0"/>
            <a:r>
              <a:rPr lang="nl-NL"/>
              <a:t>Verloop</a:t>
            </a:r>
          </a:p>
        </p:txBody>
      </p:sp>
      <p:sp>
        <p:nvSpPr>
          <p:cNvPr id="196" name="Tijdelijke aanduiding voor tekst 6">
            <a:extLst>
              <a:ext uri="{FF2B5EF4-FFF2-40B4-BE49-F238E27FC236}">
                <a16:creationId xmlns:a16="http://schemas.microsoft.com/office/drawing/2014/main" id="{B0011EF7-034B-4A7C-AE5C-C9EFC3FE59F9}"/>
              </a:ext>
            </a:extLst>
          </p:cNvPr>
          <p:cNvSpPr>
            <a:spLocks noGrp="1"/>
          </p:cNvSpPr>
          <p:nvPr>
            <p:ph type="body" sz="quarter" idx="21" hasCustomPrompt="1"/>
          </p:nvPr>
        </p:nvSpPr>
        <p:spPr>
          <a:xfrm rot="18000000">
            <a:off x="-1562171" y="209330"/>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7" name="Tijdelijke aanduiding voor tekst 18">
            <a:extLst>
              <a:ext uri="{FF2B5EF4-FFF2-40B4-BE49-F238E27FC236}">
                <a16:creationId xmlns:a16="http://schemas.microsoft.com/office/drawing/2014/main" id="{6F22CDD0-7CD0-485C-97C1-71066C20325A}"/>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2">
                <a:alpha val="10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17">
            <a:extLst>
              <a:ext uri="{FF2B5EF4-FFF2-40B4-BE49-F238E27FC236}">
                <a16:creationId xmlns:a16="http://schemas.microsoft.com/office/drawing/2014/main" id="{72C7F5B7-1BF1-466F-937D-3F14C865E293}"/>
              </a:ext>
            </a:extLst>
          </p:cNvPr>
          <p:cNvSpPr>
            <a:spLocks noGrp="1"/>
          </p:cNvSpPr>
          <p:nvPr>
            <p:ph type="body" sz="quarter" idx="15" hasCustomPrompt="1"/>
          </p:nvPr>
        </p:nvSpPr>
        <p:spPr>
          <a:xfrm rot="18000000">
            <a:off x="7160387" y="4906762"/>
            <a:ext cx="336558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2">
                <a:alpha val="10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9" name="Tijdelijke aanduiding voor tekst 6">
            <a:extLst>
              <a:ext uri="{FF2B5EF4-FFF2-40B4-BE49-F238E27FC236}">
                <a16:creationId xmlns:a16="http://schemas.microsoft.com/office/drawing/2014/main" id="{490492B7-1F98-4C1D-A197-8FF4BB14B616}"/>
              </a:ext>
            </a:extLst>
          </p:cNvPr>
          <p:cNvSpPr>
            <a:spLocks noGrp="1"/>
          </p:cNvSpPr>
          <p:nvPr>
            <p:ph type="body" sz="quarter" idx="17" hasCustomPrompt="1"/>
          </p:nvPr>
        </p:nvSpPr>
        <p:spPr>
          <a:xfrm rot="18000000">
            <a:off x="3769643" y="-1312788"/>
            <a:ext cx="1494825" cy="2394843"/>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120" name="Tijdelijke aanduiding voor verticale tekst 2">
            <a:extLst>
              <a:ext uri="{FF2B5EF4-FFF2-40B4-BE49-F238E27FC236}">
                <a16:creationId xmlns:a16="http://schemas.microsoft.com/office/drawing/2014/main" id="{8A52BF65-5E1C-4344-B4BC-822C5800EA11}"/>
              </a:ext>
            </a:extLst>
          </p:cNvPr>
          <p:cNvSpPr>
            <a:spLocks noGrp="1"/>
          </p:cNvSpPr>
          <p:nvPr>
            <p:ph type="body" orient="vert" idx="1" hasCustomPrompt="1"/>
          </p:nvPr>
        </p:nvSpPr>
        <p:spPr>
          <a:xfrm>
            <a:off x="876000" y="5309291"/>
            <a:ext cx="10440000" cy="432000"/>
          </a:xfrm>
        </p:spPr>
        <p:txBody>
          <a:bodyPr vert="horz" anchor="b"/>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ln w="9525">
                  <a:solidFill>
                    <a:schemeClr val="bg1"/>
                  </a:solidFill>
                  <a:miter lim="800000"/>
                </a:ln>
                <a:solidFill>
                  <a:schemeClr val="bg1"/>
                </a:solidFill>
                <a:effectLst/>
              </a:defRPr>
            </a:lvl5pPr>
            <a:lvl6pPr>
              <a:defRPr>
                <a:ln w="9525">
                  <a:solidFill>
                    <a:schemeClr val="bg1"/>
                  </a:solidFill>
                  <a:miter lim="800000"/>
                </a:ln>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AF61DC93-E4FC-4AA8-A222-F916A203EE60}"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1" name="Tijdelijke aanduiding voor tekst 6">
            <a:extLst>
              <a:ext uri="{FF2B5EF4-FFF2-40B4-BE49-F238E27FC236}">
                <a16:creationId xmlns:a16="http://schemas.microsoft.com/office/drawing/2014/main" id="{EFA862EF-D353-485B-BA64-D5D69F7B844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11340E42-53F9-49A7-BF2A-087953742DB2}"/>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1E280FCC-861C-49E6-BEEE-F6B65313DF7F}"/>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4" name="Tijdelijke aanduiding voor tekst 6">
            <a:extLst>
              <a:ext uri="{FF2B5EF4-FFF2-40B4-BE49-F238E27FC236}">
                <a16:creationId xmlns:a16="http://schemas.microsoft.com/office/drawing/2014/main" id="{83994A55-D046-43F5-BC44-03C7E0C19ABE}"/>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00" name="Tijdelijke aanduiding voor tekst 82">
            <a:extLst>
              <a:ext uri="{FF2B5EF4-FFF2-40B4-BE49-F238E27FC236}">
                <a16:creationId xmlns:a16="http://schemas.microsoft.com/office/drawing/2014/main" id="{82660038-2C0B-4103-B9F3-E93439FB2582}"/>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AC66C99F-907D-4B64-AE98-7744F698C1CC}"/>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365" name="TEKSTINSTRUCTIES">
            <a:extLst>
              <a:ext uri="{FF2B5EF4-FFF2-40B4-BE49-F238E27FC236}">
                <a16:creationId xmlns:a16="http://schemas.microsoft.com/office/drawing/2014/main" id="{4D66A944-AEF4-4F6D-BD57-678F2D6748B0}"/>
              </a:ext>
            </a:extLst>
          </p:cNvPr>
          <p:cNvGrpSpPr/>
          <p:nvPr userDrawn="1"/>
        </p:nvGrpSpPr>
        <p:grpSpPr>
          <a:xfrm>
            <a:off x="-4297881" y="-718670"/>
            <a:ext cx="4140000" cy="7198669"/>
            <a:chOff x="-4297881" y="-718670"/>
            <a:chExt cx="4140000" cy="7198669"/>
          </a:xfrm>
        </p:grpSpPr>
        <p:sp>
          <p:nvSpPr>
            <p:cNvPr id="366" name="Rechthoek: afgeronde hoeken 365">
              <a:extLst>
                <a:ext uri="{FF2B5EF4-FFF2-40B4-BE49-F238E27FC236}">
                  <a16:creationId xmlns:a16="http://schemas.microsoft.com/office/drawing/2014/main" id="{3F7E92C6-895C-44EB-8E58-506B0D30FBCD}"/>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67" name="Rechthoek: afgeronde hoeken 366">
              <a:extLst>
                <a:ext uri="{FF2B5EF4-FFF2-40B4-BE49-F238E27FC236}">
                  <a16:creationId xmlns:a16="http://schemas.microsoft.com/office/drawing/2014/main" id="{6ECCE150-C1A7-47C7-8A71-030F22EF0056}"/>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368" name="Rechthoek: afgeronde hoeken 367">
              <a:extLst>
                <a:ext uri="{FF2B5EF4-FFF2-40B4-BE49-F238E27FC236}">
                  <a16:creationId xmlns:a16="http://schemas.microsoft.com/office/drawing/2014/main" id="{53AE9AA1-EBBA-4101-87F8-DC4738253714}"/>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69" name="Rechte verbindingslijn 368">
              <a:extLst>
                <a:ext uri="{FF2B5EF4-FFF2-40B4-BE49-F238E27FC236}">
                  <a16:creationId xmlns:a16="http://schemas.microsoft.com/office/drawing/2014/main" id="{064EFDA1-DAEF-4D29-B60D-BE1B26C24FF1}"/>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70" name="Groep 369">
              <a:extLst>
                <a:ext uri="{FF2B5EF4-FFF2-40B4-BE49-F238E27FC236}">
                  <a16:creationId xmlns:a16="http://schemas.microsoft.com/office/drawing/2014/main" id="{089A3151-70E7-4AF2-A569-75CC04EB5A7B}"/>
                </a:ext>
              </a:extLst>
            </p:cNvPr>
            <p:cNvGrpSpPr/>
            <p:nvPr userDrawn="1"/>
          </p:nvGrpSpPr>
          <p:grpSpPr>
            <a:xfrm>
              <a:off x="-3905190" y="127747"/>
              <a:ext cx="3354618" cy="786653"/>
              <a:chOff x="-3419346" y="368233"/>
              <a:chExt cx="3170491" cy="743862"/>
            </a:xfrm>
          </p:grpSpPr>
          <p:sp>
            <p:nvSpPr>
              <p:cNvPr id="391" name="Rechthoek 390">
                <a:extLst>
                  <a:ext uri="{FF2B5EF4-FFF2-40B4-BE49-F238E27FC236}">
                    <a16:creationId xmlns:a16="http://schemas.microsoft.com/office/drawing/2014/main" id="{AF8AAD08-0D3F-4527-86CD-48DA84FAB60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92" name="Rechte verbindingslijn 391">
                <a:extLst>
                  <a:ext uri="{FF2B5EF4-FFF2-40B4-BE49-F238E27FC236}">
                    <a16:creationId xmlns:a16="http://schemas.microsoft.com/office/drawing/2014/main" id="{CF0AA9A7-D9D3-4E43-9EE8-C0388C4C545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3" name="Rechte verbindingslijn 392">
                <a:extLst>
                  <a:ext uri="{FF2B5EF4-FFF2-40B4-BE49-F238E27FC236}">
                    <a16:creationId xmlns:a16="http://schemas.microsoft.com/office/drawing/2014/main" id="{672CB5D2-78DD-4434-B50B-54EBEAE595B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4" name="Rechthoek 393">
                <a:extLst>
                  <a:ext uri="{FF2B5EF4-FFF2-40B4-BE49-F238E27FC236}">
                    <a16:creationId xmlns:a16="http://schemas.microsoft.com/office/drawing/2014/main" id="{6FD25891-3A18-4472-9FBD-0F5658C16E1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95" name="Groep 394">
                <a:extLst>
                  <a:ext uri="{FF2B5EF4-FFF2-40B4-BE49-F238E27FC236}">
                    <a16:creationId xmlns:a16="http://schemas.microsoft.com/office/drawing/2014/main" id="{41FA6A3C-0973-4D33-AC81-93A95D43C7B8}"/>
                  </a:ext>
                </a:extLst>
              </p:cNvPr>
              <p:cNvGrpSpPr/>
              <p:nvPr userDrawn="1"/>
            </p:nvGrpSpPr>
            <p:grpSpPr>
              <a:xfrm>
                <a:off x="-3002834" y="720303"/>
                <a:ext cx="182598" cy="143759"/>
                <a:chOff x="-3310843" y="700986"/>
                <a:chExt cx="182598" cy="143759"/>
              </a:xfrm>
            </p:grpSpPr>
            <p:grpSp>
              <p:nvGrpSpPr>
                <p:cNvPr id="434" name="Groep 433">
                  <a:extLst>
                    <a:ext uri="{FF2B5EF4-FFF2-40B4-BE49-F238E27FC236}">
                      <a16:creationId xmlns:a16="http://schemas.microsoft.com/office/drawing/2014/main" id="{D331FAFC-1A85-4C8F-A95D-F138FFE24FA5}"/>
                    </a:ext>
                  </a:extLst>
                </p:cNvPr>
                <p:cNvGrpSpPr/>
                <p:nvPr userDrawn="1"/>
              </p:nvGrpSpPr>
              <p:grpSpPr>
                <a:xfrm>
                  <a:off x="-3310843" y="700986"/>
                  <a:ext cx="182598" cy="143759"/>
                  <a:chOff x="-3310843" y="700986"/>
                  <a:chExt cx="182598" cy="143759"/>
                </a:xfrm>
              </p:grpSpPr>
              <p:cxnSp>
                <p:nvCxnSpPr>
                  <p:cNvPr id="438" name="Rechte verbindingslijn 437">
                    <a:extLst>
                      <a:ext uri="{FF2B5EF4-FFF2-40B4-BE49-F238E27FC236}">
                        <a16:creationId xmlns:a16="http://schemas.microsoft.com/office/drawing/2014/main" id="{F581BAA6-F3FA-4966-82B4-9AB360C1A05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39" name="Rechte verbindingslijn 438">
                    <a:extLst>
                      <a:ext uri="{FF2B5EF4-FFF2-40B4-BE49-F238E27FC236}">
                        <a16:creationId xmlns:a16="http://schemas.microsoft.com/office/drawing/2014/main" id="{BB4E0C95-AE4A-4150-B056-B41AF1E81DB0}"/>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40" name="Rechte verbindingslijn 439">
                    <a:extLst>
                      <a:ext uri="{FF2B5EF4-FFF2-40B4-BE49-F238E27FC236}">
                        <a16:creationId xmlns:a16="http://schemas.microsoft.com/office/drawing/2014/main" id="{9DB202A1-81E6-497A-8464-D0631D994B8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41" name="Rechte verbindingslijn 440">
                    <a:extLst>
                      <a:ext uri="{FF2B5EF4-FFF2-40B4-BE49-F238E27FC236}">
                        <a16:creationId xmlns:a16="http://schemas.microsoft.com/office/drawing/2014/main" id="{D299B06D-8FDB-45AF-931F-614A8780A89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42" name="Rechte verbindingslijn 441">
                    <a:extLst>
                      <a:ext uri="{FF2B5EF4-FFF2-40B4-BE49-F238E27FC236}">
                        <a16:creationId xmlns:a16="http://schemas.microsoft.com/office/drawing/2014/main" id="{C82998E8-E731-4019-B1B1-6ACE809D329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35" name="Groep 434">
                  <a:extLst>
                    <a:ext uri="{FF2B5EF4-FFF2-40B4-BE49-F238E27FC236}">
                      <a16:creationId xmlns:a16="http://schemas.microsoft.com/office/drawing/2014/main" id="{A700F790-7428-4C85-AEAB-7AB9FB617A17}"/>
                    </a:ext>
                  </a:extLst>
                </p:cNvPr>
                <p:cNvGrpSpPr/>
                <p:nvPr userDrawn="1"/>
              </p:nvGrpSpPr>
              <p:grpSpPr>
                <a:xfrm flipH="1">
                  <a:off x="-3310774" y="735854"/>
                  <a:ext cx="88801" cy="72568"/>
                  <a:chOff x="-2091059" y="1395403"/>
                  <a:chExt cx="157316" cy="128558"/>
                </a:xfrm>
              </p:grpSpPr>
              <p:sp>
                <p:nvSpPr>
                  <p:cNvPr id="436" name="Rechthoek 435">
                    <a:extLst>
                      <a:ext uri="{FF2B5EF4-FFF2-40B4-BE49-F238E27FC236}">
                        <a16:creationId xmlns:a16="http://schemas.microsoft.com/office/drawing/2014/main" id="{9AC466C2-5AE3-48B7-9036-A71E8B1C681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7" name="Pijl: punthaak 436">
                    <a:extLst>
                      <a:ext uri="{FF2B5EF4-FFF2-40B4-BE49-F238E27FC236}">
                        <a16:creationId xmlns:a16="http://schemas.microsoft.com/office/drawing/2014/main" id="{9631EF28-030A-4847-8D10-3444B7602C2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96" name="Groep 395">
                <a:extLst>
                  <a:ext uri="{FF2B5EF4-FFF2-40B4-BE49-F238E27FC236}">
                    <a16:creationId xmlns:a16="http://schemas.microsoft.com/office/drawing/2014/main" id="{7BE68A9E-2F60-46B0-A516-6845A4C0C206}"/>
                  </a:ext>
                </a:extLst>
              </p:cNvPr>
              <p:cNvGrpSpPr/>
              <p:nvPr userDrawn="1"/>
            </p:nvGrpSpPr>
            <p:grpSpPr>
              <a:xfrm>
                <a:off x="-3326107" y="720303"/>
                <a:ext cx="182598" cy="143759"/>
                <a:chOff x="-3634116" y="700986"/>
                <a:chExt cx="182598" cy="143759"/>
              </a:xfrm>
            </p:grpSpPr>
            <p:grpSp>
              <p:nvGrpSpPr>
                <p:cNvPr id="425" name="Groep 424">
                  <a:extLst>
                    <a:ext uri="{FF2B5EF4-FFF2-40B4-BE49-F238E27FC236}">
                      <a16:creationId xmlns:a16="http://schemas.microsoft.com/office/drawing/2014/main" id="{4E598629-E064-4585-86DC-FE8007060B4F}"/>
                    </a:ext>
                  </a:extLst>
                </p:cNvPr>
                <p:cNvGrpSpPr/>
                <p:nvPr userDrawn="1"/>
              </p:nvGrpSpPr>
              <p:grpSpPr>
                <a:xfrm>
                  <a:off x="-3634116" y="700986"/>
                  <a:ext cx="182598" cy="143759"/>
                  <a:chOff x="-3634116" y="700986"/>
                  <a:chExt cx="182598" cy="143759"/>
                </a:xfrm>
              </p:grpSpPr>
              <p:cxnSp>
                <p:nvCxnSpPr>
                  <p:cNvPr id="429" name="Rechte verbindingslijn 428">
                    <a:extLst>
                      <a:ext uri="{FF2B5EF4-FFF2-40B4-BE49-F238E27FC236}">
                        <a16:creationId xmlns:a16="http://schemas.microsoft.com/office/drawing/2014/main" id="{62A3A742-926F-41EE-97BD-3C3DFF2D052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30" name="Rechte verbindingslijn 429">
                    <a:extLst>
                      <a:ext uri="{FF2B5EF4-FFF2-40B4-BE49-F238E27FC236}">
                        <a16:creationId xmlns:a16="http://schemas.microsoft.com/office/drawing/2014/main" id="{5FDD88DA-A49F-4E6F-ABAD-036AD05BD1A9}"/>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31" name="Rechte verbindingslijn 430">
                    <a:extLst>
                      <a:ext uri="{FF2B5EF4-FFF2-40B4-BE49-F238E27FC236}">
                        <a16:creationId xmlns:a16="http://schemas.microsoft.com/office/drawing/2014/main" id="{0DB598D4-594F-4B05-8C3B-21B27B58D45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32" name="Rechte verbindingslijn 431">
                    <a:extLst>
                      <a:ext uri="{FF2B5EF4-FFF2-40B4-BE49-F238E27FC236}">
                        <a16:creationId xmlns:a16="http://schemas.microsoft.com/office/drawing/2014/main" id="{E44F0229-C8EB-4858-AABF-8570884658F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33" name="Rechte verbindingslijn 432">
                    <a:extLst>
                      <a:ext uri="{FF2B5EF4-FFF2-40B4-BE49-F238E27FC236}">
                        <a16:creationId xmlns:a16="http://schemas.microsoft.com/office/drawing/2014/main" id="{F89C55CB-5E62-4918-8FF0-52EFCDD5D77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26" name="Groep 425">
                  <a:extLst>
                    <a:ext uri="{FF2B5EF4-FFF2-40B4-BE49-F238E27FC236}">
                      <a16:creationId xmlns:a16="http://schemas.microsoft.com/office/drawing/2014/main" id="{9DBE7838-7748-4659-9FA3-354D8052A4A3}"/>
                    </a:ext>
                  </a:extLst>
                </p:cNvPr>
                <p:cNvGrpSpPr/>
                <p:nvPr userDrawn="1"/>
              </p:nvGrpSpPr>
              <p:grpSpPr>
                <a:xfrm>
                  <a:off x="-3634047" y="735854"/>
                  <a:ext cx="88801" cy="72568"/>
                  <a:chOff x="-2091059" y="1395403"/>
                  <a:chExt cx="157316" cy="128558"/>
                </a:xfrm>
              </p:grpSpPr>
              <p:sp>
                <p:nvSpPr>
                  <p:cNvPr id="427" name="Rechthoek 426">
                    <a:extLst>
                      <a:ext uri="{FF2B5EF4-FFF2-40B4-BE49-F238E27FC236}">
                        <a16:creationId xmlns:a16="http://schemas.microsoft.com/office/drawing/2014/main" id="{B9A40FE5-8A89-4C89-85A1-4943C46DB06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8" name="Pijl: punthaak 427">
                    <a:extLst>
                      <a:ext uri="{FF2B5EF4-FFF2-40B4-BE49-F238E27FC236}">
                        <a16:creationId xmlns:a16="http://schemas.microsoft.com/office/drawing/2014/main" id="{F4C6B874-C179-46BD-BAA0-0FFC803566F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97" name="Rechte verbindingslijn 396">
                <a:extLst>
                  <a:ext uri="{FF2B5EF4-FFF2-40B4-BE49-F238E27FC236}">
                    <a16:creationId xmlns:a16="http://schemas.microsoft.com/office/drawing/2014/main" id="{052B9EC5-D0CA-481E-9C58-B098493DAE1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98" name="Rechte verbindingslijn 397">
                <a:extLst>
                  <a:ext uri="{FF2B5EF4-FFF2-40B4-BE49-F238E27FC236}">
                    <a16:creationId xmlns:a16="http://schemas.microsoft.com/office/drawing/2014/main" id="{4CE01B35-4C0A-49A6-8B36-A594092A2E2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99" name="Groep 398">
                <a:extLst>
                  <a:ext uri="{FF2B5EF4-FFF2-40B4-BE49-F238E27FC236}">
                    <a16:creationId xmlns:a16="http://schemas.microsoft.com/office/drawing/2014/main" id="{CBAB699F-B5EB-4664-BF85-E449DE4FF194}"/>
                  </a:ext>
                </a:extLst>
              </p:cNvPr>
              <p:cNvGrpSpPr/>
              <p:nvPr userDrawn="1"/>
            </p:nvGrpSpPr>
            <p:grpSpPr>
              <a:xfrm>
                <a:off x="-2425037" y="370226"/>
                <a:ext cx="357690" cy="330595"/>
                <a:chOff x="-2721817" y="347336"/>
                <a:chExt cx="432805" cy="400021"/>
              </a:xfrm>
            </p:grpSpPr>
            <p:sp>
              <p:nvSpPr>
                <p:cNvPr id="414" name="Rechthoek 413">
                  <a:extLst>
                    <a:ext uri="{FF2B5EF4-FFF2-40B4-BE49-F238E27FC236}">
                      <a16:creationId xmlns:a16="http://schemas.microsoft.com/office/drawing/2014/main" id="{3725A032-DADA-4677-B28F-16260B7F2AD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15" name="Groep 414">
                  <a:extLst>
                    <a:ext uri="{FF2B5EF4-FFF2-40B4-BE49-F238E27FC236}">
                      <a16:creationId xmlns:a16="http://schemas.microsoft.com/office/drawing/2014/main" id="{9F93C033-332D-4B7D-ADB0-C05694AEDF2A}"/>
                    </a:ext>
                  </a:extLst>
                </p:cNvPr>
                <p:cNvGrpSpPr/>
                <p:nvPr userDrawn="1"/>
              </p:nvGrpSpPr>
              <p:grpSpPr>
                <a:xfrm>
                  <a:off x="-2652453" y="431583"/>
                  <a:ext cx="294076" cy="231526"/>
                  <a:chOff x="-3634116" y="700986"/>
                  <a:chExt cx="182598" cy="143759"/>
                </a:xfrm>
              </p:grpSpPr>
              <p:grpSp>
                <p:nvGrpSpPr>
                  <p:cNvPr id="416" name="Groep 415">
                    <a:extLst>
                      <a:ext uri="{FF2B5EF4-FFF2-40B4-BE49-F238E27FC236}">
                        <a16:creationId xmlns:a16="http://schemas.microsoft.com/office/drawing/2014/main" id="{5872DE4A-1C1A-4A24-BE72-844A5BD359D8}"/>
                      </a:ext>
                    </a:extLst>
                  </p:cNvPr>
                  <p:cNvGrpSpPr/>
                  <p:nvPr userDrawn="1"/>
                </p:nvGrpSpPr>
                <p:grpSpPr>
                  <a:xfrm>
                    <a:off x="-3634116" y="700986"/>
                    <a:ext cx="182598" cy="143759"/>
                    <a:chOff x="-3634116" y="700986"/>
                    <a:chExt cx="182598" cy="143759"/>
                  </a:xfrm>
                </p:grpSpPr>
                <p:cxnSp>
                  <p:nvCxnSpPr>
                    <p:cNvPr id="420" name="Rechte verbindingslijn 419">
                      <a:extLst>
                        <a:ext uri="{FF2B5EF4-FFF2-40B4-BE49-F238E27FC236}">
                          <a16:creationId xmlns:a16="http://schemas.microsoft.com/office/drawing/2014/main" id="{2A50C678-53CA-48BF-A464-F153E742BCD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21" name="Rechte verbindingslijn 420">
                      <a:extLst>
                        <a:ext uri="{FF2B5EF4-FFF2-40B4-BE49-F238E27FC236}">
                          <a16:creationId xmlns:a16="http://schemas.microsoft.com/office/drawing/2014/main" id="{24F868AC-1191-43E5-9C03-8231B599046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22" name="Rechte verbindingslijn 421">
                      <a:extLst>
                        <a:ext uri="{FF2B5EF4-FFF2-40B4-BE49-F238E27FC236}">
                          <a16:creationId xmlns:a16="http://schemas.microsoft.com/office/drawing/2014/main" id="{DED4C866-339B-4B99-88CE-C21712988B5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23" name="Rechte verbindingslijn 422">
                      <a:extLst>
                        <a:ext uri="{FF2B5EF4-FFF2-40B4-BE49-F238E27FC236}">
                          <a16:creationId xmlns:a16="http://schemas.microsoft.com/office/drawing/2014/main" id="{5980CE41-A2B2-49E7-BC5F-8E6DB74E68C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24" name="Rechte verbindingslijn 423">
                      <a:extLst>
                        <a:ext uri="{FF2B5EF4-FFF2-40B4-BE49-F238E27FC236}">
                          <a16:creationId xmlns:a16="http://schemas.microsoft.com/office/drawing/2014/main" id="{5F1918CB-AFE1-47D3-A77B-C7513161B790}"/>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17" name="Groep 416">
                    <a:extLst>
                      <a:ext uri="{FF2B5EF4-FFF2-40B4-BE49-F238E27FC236}">
                        <a16:creationId xmlns:a16="http://schemas.microsoft.com/office/drawing/2014/main" id="{26F67B88-E47F-467F-A80F-DFFF043BC59B}"/>
                      </a:ext>
                    </a:extLst>
                  </p:cNvPr>
                  <p:cNvGrpSpPr/>
                  <p:nvPr userDrawn="1"/>
                </p:nvGrpSpPr>
                <p:grpSpPr>
                  <a:xfrm>
                    <a:off x="-3634047" y="735854"/>
                    <a:ext cx="88801" cy="72568"/>
                    <a:chOff x="-2091059" y="1395403"/>
                    <a:chExt cx="157316" cy="128558"/>
                  </a:xfrm>
                </p:grpSpPr>
                <p:sp>
                  <p:nvSpPr>
                    <p:cNvPr id="418" name="Rechthoek 417">
                      <a:extLst>
                        <a:ext uri="{FF2B5EF4-FFF2-40B4-BE49-F238E27FC236}">
                          <a16:creationId xmlns:a16="http://schemas.microsoft.com/office/drawing/2014/main" id="{E9BDAF98-FDB1-4C9E-BEDE-D323C506943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19" name="Pijl: punthaak 418">
                      <a:extLst>
                        <a:ext uri="{FF2B5EF4-FFF2-40B4-BE49-F238E27FC236}">
                          <a16:creationId xmlns:a16="http://schemas.microsoft.com/office/drawing/2014/main" id="{28F9FBBE-0826-406A-A58C-98A19409F8D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00" name="Groep 399">
                <a:extLst>
                  <a:ext uri="{FF2B5EF4-FFF2-40B4-BE49-F238E27FC236}">
                    <a16:creationId xmlns:a16="http://schemas.microsoft.com/office/drawing/2014/main" id="{C469F824-259F-42BE-9E9C-CD9B86FFBD2B}"/>
                  </a:ext>
                </a:extLst>
              </p:cNvPr>
              <p:cNvGrpSpPr/>
              <p:nvPr userDrawn="1"/>
            </p:nvGrpSpPr>
            <p:grpSpPr>
              <a:xfrm>
                <a:off x="-2425037" y="781500"/>
                <a:ext cx="357690" cy="330595"/>
                <a:chOff x="-2721817" y="782525"/>
                <a:chExt cx="432805" cy="400021"/>
              </a:xfrm>
            </p:grpSpPr>
            <p:sp>
              <p:nvSpPr>
                <p:cNvPr id="403" name="Rechthoek 402">
                  <a:extLst>
                    <a:ext uri="{FF2B5EF4-FFF2-40B4-BE49-F238E27FC236}">
                      <a16:creationId xmlns:a16="http://schemas.microsoft.com/office/drawing/2014/main" id="{157520D9-ED85-47E0-838F-16F3501416D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04" name="Groep 403">
                  <a:extLst>
                    <a:ext uri="{FF2B5EF4-FFF2-40B4-BE49-F238E27FC236}">
                      <a16:creationId xmlns:a16="http://schemas.microsoft.com/office/drawing/2014/main" id="{BD1F0488-91AD-400E-9291-BCA114F2C393}"/>
                    </a:ext>
                  </a:extLst>
                </p:cNvPr>
                <p:cNvGrpSpPr/>
                <p:nvPr userDrawn="1"/>
              </p:nvGrpSpPr>
              <p:grpSpPr>
                <a:xfrm>
                  <a:off x="-2652453" y="866772"/>
                  <a:ext cx="294076" cy="231526"/>
                  <a:chOff x="-3310843" y="700986"/>
                  <a:chExt cx="182598" cy="143759"/>
                </a:xfrm>
              </p:grpSpPr>
              <p:grpSp>
                <p:nvGrpSpPr>
                  <p:cNvPr id="405" name="Groep 404">
                    <a:extLst>
                      <a:ext uri="{FF2B5EF4-FFF2-40B4-BE49-F238E27FC236}">
                        <a16:creationId xmlns:a16="http://schemas.microsoft.com/office/drawing/2014/main" id="{53AFD5A0-720D-4CD6-948F-E8EBABD747DD}"/>
                      </a:ext>
                    </a:extLst>
                  </p:cNvPr>
                  <p:cNvGrpSpPr/>
                  <p:nvPr userDrawn="1"/>
                </p:nvGrpSpPr>
                <p:grpSpPr>
                  <a:xfrm>
                    <a:off x="-3310843" y="700986"/>
                    <a:ext cx="182598" cy="143759"/>
                    <a:chOff x="-3310843" y="700986"/>
                    <a:chExt cx="182598" cy="143759"/>
                  </a:xfrm>
                </p:grpSpPr>
                <p:cxnSp>
                  <p:nvCxnSpPr>
                    <p:cNvPr id="409" name="Rechte verbindingslijn 408">
                      <a:extLst>
                        <a:ext uri="{FF2B5EF4-FFF2-40B4-BE49-F238E27FC236}">
                          <a16:creationId xmlns:a16="http://schemas.microsoft.com/office/drawing/2014/main" id="{2A6C189D-9AE0-4377-A327-A59F5BFB63E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10" name="Rechte verbindingslijn 409">
                      <a:extLst>
                        <a:ext uri="{FF2B5EF4-FFF2-40B4-BE49-F238E27FC236}">
                          <a16:creationId xmlns:a16="http://schemas.microsoft.com/office/drawing/2014/main" id="{E5035BCB-9696-490D-8E60-17ED1563E13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11" name="Rechte verbindingslijn 410">
                      <a:extLst>
                        <a:ext uri="{FF2B5EF4-FFF2-40B4-BE49-F238E27FC236}">
                          <a16:creationId xmlns:a16="http://schemas.microsoft.com/office/drawing/2014/main" id="{27613AF6-10D5-477E-A286-B04561FB9D4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12" name="Rechte verbindingslijn 411">
                      <a:extLst>
                        <a:ext uri="{FF2B5EF4-FFF2-40B4-BE49-F238E27FC236}">
                          <a16:creationId xmlns:a16="http://schemas.microsoft.com/office/drawing/2014/main" id="{2E3B69F0-AC03-4FEA-93D2-961A493D7A87}"/>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13" name="Rechte verbindingslijn 412">
                      <a:extLst>
                        <a:ext uri="{FF2B5EF4-FFF2-40B4-BE49-F238E27FC236}">
                          <a16:creationId xmlns:a16="http://schemas.microsoft.com/office/drawing/2014/main" id="{B980053B-1DBA-4828-9842-0A618D76E60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06" name="Groep 405">
                    <a:extLst>
                      <a:ext uri="{FF2B5EF4-FFF2-40B4-BE49-F238E27FC236}">
                        <a16:creationId xmlns:a16="http://schemas.microsoft.com/office/drawing/2014/main" id="{266A9B3D-7843-40ED-8201-288D8C171F1C}"/>
                      </a:ext>
                    </a:extLst>
                  </p:cNvPr>
                  <p:cNvGrpSpPr/>
                  <p:nvPr userDrawn="1"/>
                </p:nvGrpSpPr>
                <p:grpSpPr>
                  <a:xfrm flipH="1">
                    <a:off x="-3310774" y="735854"/>
                    <a:ext cx="88801" cy="72568"/>
                    <a:chOff x="-2091059" y="1395403"/>
                    <a:chExt cx="157316" cy="128558"/>
                  </a:xfrm>
                </p:grpSpPr>
                <p:sp>
                  <p:nvSpPr>
                    <p:cNvPr id="407" name="Rechthoek 406">
                      <a:extLst>
                        <a:ext uri="{FF2B5EF4-FFF2-40B4-BE49-F238E27FC236}">
                          <a16:creationId xmlns:a16="http://schemas.microsoft.com/office/drawing/2014/main" id="{16CE4BD2-A6CF-46A6-BDD7-D0E27F42AE2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08" name="Pijl: punthaak 407">
                      <a:extLst>
                        <a:ext uri="{FF2B5EF4-FFF2-40B4-BE49-F238E27FC236}">
                          <a16:creationId xmlns:a16="http://schemas.microsoft.com/office/drawing/2014/main" id="{040DE8F5-F22C-419E-8DF6-A0EE1F5AAB4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01" name="Rechthoek 400">
                <a:extLst>
                  <a:ext uri="{FF2B5EF4-FFF2-40B4-BE49-F238E27FC236}">
                    <a16:creationId xmlns:a16="http://schemas.microsoft.com/office/drawing/2014/main" id="{A815CC4E-A2EC-4391-A122-46E1D8CC81E7}"/>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02" name="Rechthoek 401">
                <a:extLst>
                  <a:ext uri="{FF2B5EF4-FFF2-40B4-BE49-F238E27FC236}">
                    <a16:creationId xmlns:a16="http://schemas.microsoft.com/office/drawing/2014/main" id="{01F3C54A-BC46-441E-AB6E-9A38588C13C9}"/>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71" name="Rechte verbindingslijn 370">
              <a:extLst>
                <a:ext uri="{FF2B5EF4-FFF2-40B4-BE49-F238E27FC236}">
                  <a16:creationId xmlns:a16="http://schemas.microsoft.com/office/drawing/2014/main" id="{B5974B01-E500-4CD5-9150-9CEA30F06840}"/>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72" name="Rechthoek 371">
              <a:extLst>
                <a:ext uri="{FF2B5EF4-FFF2-40B4-BE49-F238E27FC236}">
                  <a16:creationId xmlns:a16="http://schemas.microsoft.com/office/drawing/2014/main" id="{87A95CA3-2C56-4671-8D89-DEACF1D471C6}"/>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373" name="Rechthoek 372">
              <a:extLst>
                <a:ext uri="{FF2B5EF4-FFF2-40B4-BE49-F238E27FC236}">
                  <a16:creationId xmlns:a16="http://schemas.microsoft.com/office/drawing/2014/main" id="{0C07927D-03B2-4E33-B762-F63744B88875}"/>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74" name="Ovaal 373">
              <a:extLst>
                <a:ext uri="{FF2B5EF4-FFF2-40B4-BE49-F238E27FC236}">
                  <a16:creationId xmlns:a16="http://schemas.microsoft.com/office/drawing/2014/main" id="{5F6186F8-E55B-4427-BBEA-BEAC4295E1EE}"/>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75" name="Ovaal 374">
              <a:extLst>
                <a:ext uri="{FF2B5EF4-FFF2-40B4-BE49-F238E27FC236}">
                  <a16:creationId xmlns:a16="http://schemas.microsoft.com/office/drawing/2014/main" id="{281003CF-77E2-4307-89DC-D583DB252ABD}"/>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76" name="Ovaal 375">
              <a:extLst>
                <a:ext uri="{FF2B5EF4-FFF2-40B4-BE49-F238E27FC236}">
                  <a16:creationId xmlns:a16="http://schemas.microsoft.com/office/drawing/2014/main" id="{ADC9B112-4708-4807-982C-4082EB23F41E}"/>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77" name="Ovaal 376">
              <a:extLst>
                <a:ext uri="{FF2B5EF4-FFF2-40B4-BE49-F238E27FC236}">
                  <a16:creationId xmlns:a16="http://schemas.microsoft.com/office/drawing/2014/main" id="{91FEA5B8-F421-4711-8385-9836E186C2AF}"/>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78" name="Ovaal 377">
              <a:extLst>
                <a:ext uri="{FF2B5EF4-FFF2-40B4-BE49-F238E27FC236}">
                  <a16:creationId xmlns:a16="http://schemas.microsoft.com/office/drawing/2014/main" id="{C7FE2438-88AA-4B8B-98A7-8EBF34EEFDFB}"/>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79" name="Ovaal 378">
              <a:extLst>
                <a:ext uri="{FF2B5EF4-FFF2-40B4-BE49-F238E27FC236}">
                  <a16:creationId xmlns:a16="http://schemas.microsoft.com/office/drawing/2014/main" id="{41402A61-B7A0-4A2D-BCE4-3B3762FD0061}"/>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80" name="Ovaal 379">
              <a:extLst>
                <a:ext uri="{FF2B5EF4-FFF2-40B4-BE49-F238E27FC236}">
                  <a16:creationId xmlns:a16="http://schemas.microsoft.com/office/drawing/2014/main" id="{E984EB98-7B66-45FF-9945-BA52DB1410BA}"/>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81" name="Ovaal 380">
              <a:extLst>
                <a:ext uri="{FF2B5EF4-FFF2-40B4-BE49-F238E27FC236}">
                  <a16:creationId xmlns:a16="http://schemas.microsoft.com/office/drawing/2014/main" id="{0A71F788-9F6E-4C4E-A986-0D4B7A63545E}"/>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82" name="Ovaal 381">
              <a:extLst>
                <a:ext uri="{FF2B5EF4-FFF2-40B4-BE49-F238E27FC236}">
                  <a16:creationId xmlns:a16="http://schemas.microsoft.com/office/drawing/2014/main" id="{86D8DA92-0059-47C6-A096-0B9930D4757B}"/>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83" name="Rechthoek 382">
              <a:extLst>
                <a:ext uri="{FF2B5EF4-FFF2-40B4-BE49-F238E27FC236}">
                  <a16:creationId xmlns:a16="http://schemas.microsoft.com/office/drawing/2014/main" id="{D3FCC92C-E298-461D-A07D-299937A85506}"/>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384" name="Rechthoek 383">
              <a:extLst>
                <a:ext uri="{FF2B5EF4-FFF2-40B4-BE49-F238E27FC236}">
                  <a16:creationId xmlns:a16="http://schemas.microsoft.com/office/drawing/2014/main" id="{947826EC-AD31-4288-9FB6-B8C30DF3CD0C}"/>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385" name="Rechthoek 384">
              <a:extLst>
                <a:ext uri="{FF2B5EF4-FFF2-40B4-BE49-F238E27FC236}">
                  <a16:creationId xmlns:a16="http://schemas.microsoft.com/office/drawing/2014/main" id="{C0F5760A-3642-47B1-B29C-A028AF212DA4}"/>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386" name="Rechthoek 385">
              <a:extLst>
                <a:ext uri="{FF2B5EF4-FFF2-40B4-BE49-F238E27FC236}">
                  <a16:creationId xmlns:a16="http://schemas.microsoft.com/office/drawing/2014/main" id="{244608CC-72B0-4E73-9D86-7F067462BD4D}"/>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387" name="Rechthoek 386">
              <a:extLst>
                <a:ext uri="{FF2B5EF4-FFF2-40B4-BE49-F238E27FC236}">
                  <a16:creationId xmlns:a16="http://schemas.microsoft.com/office/drawing/2014/main" id="{C9DDF499-B3D7-4570-A764-1967266A54BB}"/>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388" name="Rechthoek 387">
              <a:extLst>
                <a:ext uri="{FF2B5EF4-FFF2-40B4-BE49-F238E27FC236}">
                  <a16:creationId xmlns:a16="http://schemas.microsoft.com/office/drawing/2014/main" id="{05EC93DE-187C-4DE6-9635-7B56335963EF}"/>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389" name="Rechthoek 388">
              <a:extLst>
                <a:ext uri="{FF2B5EF4-FFF2-40B4-BE49-F238E27FC236}">
                  <a16:creationId xmlns:a16="http://schemas.microsoft.com/office/drawing/2014/main" id="{DE4DEB6F-8255-4C6E-B58E-C91887D3FA9D}"/>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390" name="Rechthoek 389">
              <a:extLst>
                <a:ext uri="{FF2B5EF4-FFF2-40B4-BE49-F238E27FC236}">
                  <a16:creationId xmlns:a16="http://schemas.microsoft.com/office/drawing/2014/main" id="{9E9067F0-470D-4BA2-BCA1-AAC417966A69}"/>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
        <p:nvSpPr>
          <p:cNvPr id="203" name="Tijdelijke aanduiding voor tekst 7">
            <a:extLst>
              <a:ext uri="{FF2B5EF4-FFF2-40B4-BE49-F238E27FC236}">
                <a16:creationId xmlns:a16="http://schemas.microsoft.com/office/drawing/2014/main" id="{8EBDE071-538C-4CF4-9E15-F501C2431AFB}"/>
              </a:ext>
            </a:extLst>
          </p:cNvPr>
          <p:cNvSpPr>
            <a:spLocks noGrp="1"/>
          </p:cNvSpPr>
          <p:nvPr>
            <p:ph type="body" sz="quarter" idx="29"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394071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AF769CA-0F44-4D95-9EE6-54F35BE2CE21}"/>
              </a:ext>
            </a:extLst>
          </p:cNvPr>
          <p:cNvSpPr/>
          <p:nvPr userDrawn="1"/>
        </p:nvSpPr>
        <p:spPr>
          <a:xfrm>
            <a:off x="0" y="-399601"/>
            <a:ext cx="720000" cy="360000"/>
          </a:xfrm>
          <a:prstGeom prst="rect">
            <a:avLst/>
          </a:prstGeom>
        </p:spPr>
        <p:txBody>
          <a:bodyPr wrap="none" lIns="0" tIns="0" rIns="0" bIns="0">
            <a:noAutofit/>
          </a:bodyPr>
          <a:lstStyle/>
          <a:p>
            <a:r>
              <a:rPr lang="nl-NL"/>
              <a:t>Alleen titel (licht)</a:t>
            </a:r>
          </a:p>
        </p:txBody>
      </p:sp>
      <p:grpSp>
        <p:nvGrpSpPr>
          <p:cNvPr id="154" name="TEKSTINSTRUCTIES">
            <a:extLst>
              <a:ext uri="{FF2B5EF4-FFF2-40B4-BE49-F238E27FC236}">
                <a16:creationId xmlns:a16="http://schemas.microsoft.com/office/drawing/2014/main" id="{8217F155-8767-4EE5-A0A0-357520A21D51}"/>
              </a:ext>
            </a:extLst>
          </p:cNvPr>
          <p:cNvGrpSpPr/>
          <p:nvPr userDrawn="1"/>
        </p:nvGrpSpPr>
        <p:grpSpPr>
          <a:xfrm>
            <a:off x="-4297881" y="-718670"/>
            <a:ext cx="4140000" cy="7198669"/>
            <a:chOff x="-4297881" y="-718670"/>
            <a:chExt cx="4140000" cy="7198669"/>
          </a:xfrm>
        </p:grpSpPr>
        <p:sp>
          <p:nvSpPr>
            <p:cNvPr id="155" name="Rechthoek: afgeronde hoeken 154">
              <a:extLst>
                <a:ext uri="{FF2B5EF4-FFF2-40B4-BE49-F238E27FC236}">
                  <a16:creationId xmlns:a16="http://schemas.microsoft.com/office/drawing/2014/main" id="{606F83FD-A4FD-4A3A-8F4E-599A5C388310}"/>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56" name="Rechthoek: afgeronde hoeken 155">
              <a:extLst>
                <a:ext uri="{FF2B5EF4-FFF2-40B4-BE49-F238E27FC236}">
                  <a16:creationId xmlns:a16="http://schemas.microsoft.com/office/drawing/2014/main" id="{F6B2343D-0DF1-4030-B578-2608C5EAD957}"/>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57" name="Rechte verbindingslijn 156">
              <a:extLst>
                <a:ext uri="{FF2B5EF4-FFF2-40B4-BE49-F238E27FC236}">
                  <a16:creationId xmlns:a16="http://schemas.microsoft.com/office/drawing/2014/main" id="{E9754A99-82D5-4F5E-A856-9EA990E7EB13}"/>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58" name="Groep 157">
              <a:extLst>
                <a:ext uri="{FF2B5EF4-FFF2-40B4-BE49-F238E27FC236}">
                  <a16:creationId xmlns:a16="http://schemas.microsoft.com/office/drawing/2014/main" id="{057EF0CE-D182-45D2-A349-F6989E46B33C}"/>
                </a:ext>
              </a:extLst>
            </p:cNvPr>
            <p:cNvGrpSpPr/>
            <p:nvPr userDrawn="1"/>
          </p:nvGrpSpPr>
          <p:grpSpPr>
            <a:xfrm>
              <a:off x="-3905190" y="127747"/>
              <a:ext cx="3354618" cy="786653"/>
              <a:chOff x="-3419346" y="368233"/>
              <a:chExt cx="3170491" cy="743862"/>
            </a:xfrm>
          </p:grpSpPr>
          <p:sp>
            <p:nvSpPr>
              <p:cNvPr id="179" name="Rechthoek 178">
                <a:extLst>
                  <a:ext uri="{FF2B5EF4-FFF2-40B4-BE49-F238E27FC236}">
                    <a16:creationId xmlns:a16="http://schemas.microsoft.com/office/drawing/2014/main" id="{499A0E5F-4FC7-4AD5-B905-4C7B8DFD5F5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80" name="Rechte verbindingslijn 179">
                <a:extLst>
                  <a:ext uri="{FF2B5EF4-FFF2-40B4-BE49-F238E27FC236}">
                    <a16:creationId xmlns:a16="http://schemas.microsoft.com/office/drawing/2014/main" id="{8038A684-8FDE-47AF-95C4-4B525D1E7A8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1" name="Rechte verbindingslijn 180">
                <a:extLst>
                  <a:ext uri="{FF2B5EF4-FFF2-40B4-BE49-F238E27FC236}">
                    <a16:creationId xmlns:a16="http://schemas.microsoft.com/office/drawing/2014/main" id="{4A04E8C9-2D72-4FC8-9B25-41544249F6F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2" name="Rechthoek 181">
                <a:extLst>
                  <a:ext uri="{FF2B5EF4-FFF2-40B4-BE49-F238E27FC236}">
                    <a16:creationId xmlns:a16="http://schemas.microsoft.com/office/drawing/2014/main" id="{16DA9AD2-EEDC-4A49-942F-ABB77C8EC645}"/>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83" name="Groep 182">
                <a:extLst>
                  <a:ext uri="{FF2B5EF4-FFF2-40B4-BE49-F238E27FC236}">
                    <a16:creationId xmlns:a16="http://schemas.microsoft.com/office/drawing/2014/main" id="{55EC3F3E-4E5B-4FA5-B02A-F1F6F274C241}"/>
                  </a:ext>
                </a:extLst>
              </p:cNvPr>
              <p:cNvGrpSpPr/>
              <p:nvPr userDrawn="1"/>
            </p:nvGrpSpPr>
            <p:grpSpPr>
              <a:xfrm>
                <a:off x="-3002834" y="720303"/>
                <a:ext cx="182598" cy="143759"/>
                <a:chOff x="-3310843" y="700986"/>
                <a:chExt cx="182598" cy="143759"/>
              </a:xfrm>
            </p:grpSpPr>
            <p:grpSp>
              <p:nvGrpSpPr>
                <p:cNvPr id="222" name="Groep 221">
                  <a:extLst>
                    <a:ext uri="{FF2B5EF4-FFF2-40B4-BE49-F238E27FC236}">
                      <a16:creationId xmlns:a16="http://schemas.microsoft.com/office/drawing/2014/main" id="{5F91C162-71C8-4E25-9646-28F819189E9C}"/>
                    </a:ext>
                  </a:extLst>
                </p:cNvPr>
                <p:cNvGrpSpPr/>
                <p:nvPr userDrawn="1"/>
              </p:nvGrpSpPr>
              <p:grpSpPr>
                <a:xfrm>
                  <a:off x="-3310843" y="700986"/>
                  <a:ext cx="182598" cy="143759"/>
                  <a:chOff x="-3310843" y="700986"/>
                  <a:chExt cx="182598" cy="143759"/>
                </a:xfrm>
              </p:grpSpPr>
              <p:cxnSp>
                <p:nvCxnSpPr>
                  <p:cNvPr id="226" name="Rechte verbindingslijn 225">
                    <a:extLst>
                      <a:ext uri="{FF2B5EF4-FFF2-40B4-BE49-F238E27FC236}">
                        <a16:creationId xmlns:a16="http://schemas.microsoft.com/office/drawing/2014/main" id="{E5915FED-9E8C-4D0D-B101-2129725536E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AF8B3252-9D03-443E-B13A-7DBCCD7381C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408FFA87-EE72-49C4-AF0B-7C0EC81410E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1C80FA11-9871-45E0-82F0-11EE28B6467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58F46C98-7D25-47FB-B0B9-D64D262EF7C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23" name="Groep 222">
                  <a:extLst>
                    <a:ext uri="{FF2B5EF4-FFF2-40B4-BE49-F238E27FC236}">
                      <a16:creationId xmlns:a16="http://schemas.microsoft.com/office/drawing/2014/main" id="{B1072356-62CC-4ECF-9727-10055FE6D53B}"/>
                    </a:ext>
                  </a:extLst>
                </p:cNvPr>
                <p:cNvGrpSpPr/>
                <p:nvPr userDrawn="1"/>
              </p:nvGrpSpPr>
              <p:grpSpPr>
                <a:xfrm flipH="1">
                  <a:off x="-3310774" y="735854"/>
                  <a:ext cx="88801" cy="72568"/>
                  <a:chOff x="-2091059" y="1395403"/>
                  <a:chExt cx="157316" cy="128558"/>
                </a:xfrm>
              </p:grpSpPr>
              <p:sp>
                <p:nvSpPr>
                  <p:cNvPr id="224" name="Rechthoek 223">
                    <a:extLst>
                      <a:ext uri="{FF2B5EF4-FFF2-40B4-BE49-F238E27FC236}">
                        <a16:creationId xmlns:a16="http://schemas.microsoft.com/office/drawing/2014/main" id="{ED71BDB4-8257-41E0-A7C9-57A82B0F5F3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5" name="Pijl: punthaak 224">
                    <a:extLst>
                      <a:ext uri="{FF2B5EF4-FFF2-40B4-BE49-F238E27FC236}">
                        <a16:creationId xmlns:a16="http://schemas.microsoft.com/office/drawing/2014/main" id="{DF7168BC-58A0-477C-9D89-A985C9C7E95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84" name="Groep 183">
                <a:extLst>
                  <a:ext uri="{FF2B5EF4-FFF2-40B4-BE49-F238E27FC236}">
                    <a16:creationId xmlns:a16="http://schemas.microsoft.com/office/drawing/2014/main" id="{20194EB5-6431-4E8D-A58D-020AB892C6CA}"/>
                  </a:ext>
                </a:extLst>
              </p:cNvPr>
              <p:cNvGrpSpPr/>
              <p:nvPr userDrawn="1"/>
            </p:nvGrpSpPr>
            <p:grpSpPr>
              <a:xfrm>
                <a:off x="-3326107" y="720303"/>
                <a:ext cx="182598" cy="143759"/>
                <a:chOff x="-3634116" y="700986"/>
                <a:chExt cx="182598" cy="143759"/>
              </a:xfrm>
            </p:grpSpPr>
            <p:grpSp>
              <p:nvGrpSpPr>
                <p:cNvPr id="213" name="Groep 212">
                  <a:extLst>
                    <a:ext uri="{FF2B5EF4-FFF2-40B4-BE49-F238E27FC236}">
                      <a16:creationId xmlns:a16="http://schemas.microsoft.com/office/drawing/2014/main" id="{AA1F47F0-F12A-4D93-B0A0-8DE32DB7E133}"/>
                    </a:ext>
                  </a:extLst>
                </p:cNvPr>
                <p:cNvGrpSpPr/>
                <p:nvPr userDrawn="1"/>
              </p:nvGrpSpPr>
              <p:grpSpPr>
                <a:xfrm>
                  <a:off x="-3634116" y="700986"/>
                  <a:ext cx="182598" cy="143759"/>
                  <a:chOff x="-3634116" y="700986"/>
                  <a:chExt cx="182598" cy="143759"/>
                </a:xfrm>
              </p:grpSpPr>
              <p:cxnSp>
                <p:nvCxnSpPr>
                  <p:cNvPr id="217" name="Rechte verbindingslijn 216">
                    <a:extLst>
                      <a:ext uri="{FF2B5EF4-FFF2-40B4-BE49-F238E27FC236}">
                        <a16:creationId xmlns:a16="http://schemas.microsoft.com/office/drawing/2014/main" id="{BC179B58-06B2-4D68-BC2D-A1C1A541D90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778D5AC0-A32E-49A0-94AD-6D952DECDFF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7D8956D1-FD91-4A3A-A815-4F9DC19EDB6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18EBCA6A-5511-4132-86E9-5E7ED885465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5D5282FC-2063-4431-97C8-A997F2D784F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14" name="Groep 213">
                  <a:extLst>
                    <a:ext uri="{FF2B5EF4-FFF2-40B4-BE49-F238E27FC236}">
                      <a16:creationId xmlns:a16="http://schemas.microsoft.com/office/drawing/2014/main" id="{D2EFD3D0-2F1E-4FE7-81B4-10809A69233F}"/>
                    </a:ext>
                  </a:extLst>
                </p:cNvPr>
                <p:cNvGrpSpPr/>
                <p:nvPr userDrawn="1"/>
              </p:nvGrpSpPr>
              <p:grpSpPr>
                <a:xfrm>
                  <a:off x="-3634047" y="735854"/>
                  <a:ext cx="88801" cy="72568"/>
                  <a:chOff x="-2091059" y="1395403"/>
                  <a:chExt cx="157316" cy="128558"/>
                </a:xfrm>
              </p:grpSpPr>
              <p:sp>
                <p:nvSpPr>
                  <p:cNvPr id="215" name="Rechthoek 214">
                    <a:extLst>
                      <a:ext uri="{FF2B5EF4-FFF2-40B4-BE49-F238E27FC236}">
                        <a16:creationId xmlns:a16="http://schemas.microsoft.com/office/drawing/2014/main" id="{B6BC6817-83B1-4087-B7F1-18A83ABE903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6" name="Pijl: punthaak 215">
                    <a:extLst>
                      <a:ext uri="{FF2B5EF4-FFF2-40B4-BE49-F238E27FC236}">
                        <a16:creationId xmlns:a16="http://schemas.microsoft.com/office/drawing/2014/main" id="{49E7854F-AD92-4BB1-9F1E-8AD35C6F50F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85" name="Rechte verbindingslijn 184">
                <a:extLst>
                  <a:ext uri="{FF2B5EF4-FFF2-40B4-BE49-F238E27FC236}">
                    <a16:creationId xmlns:a16="http://schemas.microsoft.com/office/drawing/2014/main" id="{A8409377-32E1-465F-B660-41072920982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6" name="Rechte verbindingslijn 185">
                <a:extLst>
                  <a:ext uri="{FF2B5EF4-FFF2-40B4-BE49-F238E27FC236}">
                    <a16:creationId xmlns:a16="http://schemas.microsoft.com/office/drawing/2014/main" id="{61FC7A9F-CD83-4654-ADE6-0D1B0791B6E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87" name="Groep 186">
                <a:extLst>
                  <a:ext uri="{FF2B5EF4-FFF2-40B4-BE49-F238E27FC236}">
                    <a16:creationId xmlns:a16="http://schemas.microsoft.com/office/drawing/2014/main" id="{C070A3DC-A58C-4F3E-8E25-4D9B402ABE71}"/>
                  </a:ext>
                </a:extLst>
              </p:cNvPr>
              <p:cNvGrpSpPr/>
              <p:nvPr userDrawn="1"/>
            </p:nvGrpSpPr>
            <p:grpSpPr>
              <a:xfrm>
                <a:off x="-2425037" y="370226"/>
                <a:ext cx="357690" cy="330595"/>
                <a:chOff x="-2721817" y="347336"/>
                <a:chExt cx="432805" cy="400021"/>
              </a:xfrm>
            </p:grpSpPr>
            <p:sp>
              <p:nvSpPr>
                <p:cNvPr id="202" name="Rechthoek 201">
                  <a:extLst>
                    <a:ext uri="{FF2B5EF4-FFF2-40B4-BE49-F238E27FC236}">
                      <a16:creationId xmlns:a16="http://schemas.microsoft.com/office/drawing/2014/main" id="{416D672B-364F-4B35-AC73-7CA8E123F78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3" name="Groep 202">
                  <a:extLst>
                    <a:ext uri="{FF2B5EF4-FFF2-40B4-BE49-F238E27FC236}">
                      <a16:creationId xmlns:a16="http://schemas.microsoft.com/office/drawing/2014/main" id="{F7380225-682F-4532-8D4C-9282BB4E637E}"/>
                    </a:ext>
                  </a:extLst>
                </p:cNvPr>
                <p:cNvGrpSpPr/>
                <p:nvPr userDrawn="1"/>
              </p:nvGrpSpPr>
              <p:grpSpPr>
                <a:xfrm>
                  <a:off x="-2652453" y="431583"/>
                  <a:ext cx="294076" cy="231526"/>
                  <a:chOff x="-3634116" y="700986"/>
                  <a:chExt cx="182598" cy="143759"/>
                </a:xfrm>
              </p:grpSpPr>
              <p:grpSp>
                <p:nvGrpSpPr>
                  <p:cNvPr id="204" name="Groep 203">
                    <a:extLst>
                      <a:ext uri="{FF2B5EF4-FFF2-40B4-BE49-F238E27FC236}">
                        <a16:creationId xmlns:a16="http://schemas.microsoft.com/office/drawing/2014/main" id="{7159F24D-7111-4745-BEBD-10E4FFB46D1B}"/>
                      </a:ext>
                    </a:extLst>
                  </p:cNvPr>
                  <p:cNvGrpSpPr/>
                  <p:nvPr userDrawn="1"/>
                </p:nvGrpSpPr>
                <p:grpSpPr>
                  <a:xfrm>
                    <a:off x="-3634116" y="700986"/>
                    <a:ext cx="182598" cy="143759"/>
                    <a:chOff x="-3634116" y="700986"/>
                    <a:chExt cx="182598" cy="143759"/>
                  </a:xfrm>
                </p:grpSpPr>
                <p:cxnSp>
                  <p:nvCxnSpPr>
                    <p:cNvPr id="208" name="Rechte verbindingslijn 207">
                      <a:extLst>
                        <a:ext uri="{FF2B5EF4-FFF2-40B4-BE49-F238E27FC236}">
                          <a16:creationId xmlns:a16="http://schemas.microsoft.com/office/drawing/2014/main" id="{C8DCF8B8-5E7D-4AAD-82EE-EE5AFA312B3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085B834B-9F91-4D09-8E3F-FBF4AE937C68}"/>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60F7B275-C376-4315-9429-376BEDACDC9E}"/>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72BFB187-516D-4FC7-9DA2-C13ADBA351E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3510798A-3D50-4D94-B118-2A27CA7F4E5B}"/>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05" name="Groep 204">
                    <a:extLst>
                      <a:ext uri="{FF2B5EF4-FFF2-40B4-BE49-F238E27FC236}">
                        <a16:creationId xmlns:a16="http://schemas.microsoft.com/office/drawing/2014/main" id="{1F7D2940-28B7-4B73-B261-41A0C2BFBB01}"/>
                      </a:ext>
                    </a:extLst>
                  </p:cNvPr>
                  <p:cNvGrpSpPr/>
                  <p:nvPr userDrawn="1"/>
                </p:nvGrpSpPr>
                <p:grpSpPr>
                  <a:xfrm>
                    <a:off x="-3634047" y="735854"/>
                    <a:ext cx="88801" cy="72568"/>
                    <a:chOff x="-2091059" y="1395403"/>
                    <a:chExt cx="157316" cy="128558"/>
                  </a:xfrm>
                </p:grpSpPr>
                <p:sp>
                  <p:nvSpPr>
                    <p:cNvPr id="206" name="Rechthoek 205">
                      <a:extLst>
                        <a:ext uri="{FF2B5EF4-FFF2-40B4-BE49-F238E27FC236}">
                          <a16:creationId xmlns:a16="http://schemas.microsoft.com/office/drawing/2014/main" id="{2DBD820C-CA65-465D-8E93-11EF8598408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7" name="Pijl: punthaak 206">
                      <a:extLst>
                        <a:ext uri="{FF2B5EF4-FFF2-40B4-BE49-F238E27FC236}">
                          <a16:creationId xmlns:a16="http://schemas.microsoft.com/office/drawing/2014/main" id="{20C9219E-58DF-4314-B988-60979C13EE4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88" name="Groep 187">
                <a:extLst>
                  <a:ext uri="{FF2B5EF4-FFF2-40B4-BE49-F238E27FC236}">
                    <a16:creationId xmlns:a16="http://schemas.microsoft.com/office/drawing/2014/main" id="{E67395BC-744E-42DE-9817-59633B3CB267}"/>
                  </a:ext>
                </a:extLst>
              </p:cNvPr>
              <p:cNvGrpSpPr/>
              <p:nvPr userDrawn="1"/>
            </p:nvGrpSpPr>
            <p:grpSpPr>
              <a:xfrm>
                <a:off x="-2425037" y="781500"/>
                <a:ext cx="357690" cy="330595"/>
                <a:chOff x="-2721817" y="782525"/>
                <a:chExt cx="432805" cy="400021"/>
              </a:xfrm>
            </p:grpSpPr>
            <p:sp>
              <p:nvSpPr>
                <p:cNvPr id="191" name="Rechthoek 190">
                  <a:extLst>
                    <a:ext uri="{FF2B5EF4-FFF2-40B4-BE49-F238E27FC236}">
                      <a16:creationId xmlns:a16="http://schemas.microsoft.com/office/drawing/2014/main" id="{621B604D-2821-4894-964B-C8170852A953}"/>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92" name="Groep 191">
                  <a:extLst>
                    <a:ext uri="{FF2B5EF4-FFF2-40B4-BE49-F238E27FC236}">
                      <a16:creationId xmlns:a16="http://schemas.microsoft.com/office/drawing/2014/main" id="{B8AAB4B2-16AB-45A3-8E30-F4003ECE166D}"/>
                    </a:ext>
                  </a:extLst>
                </p:cNvPr>
                <p:cNvGrpSpPr/>
                <p:nvPr userDrawn="1"/>
              </p:nvGrpSpPr>
              <p:grpSpPr>
                <a:xfrm>
                  <a:off x="-2652453" y="866772"/>
                  <a:ext cx="294076" cy="231526"/>
                  <a:chOff x="-3310843" y="700986"/>
                  <a:chExt cx="182598" cy="143759"/>
                </a:xfrm>
              </p:grpSpPr>
              <p:grpSp>
                <p:nvGrpSpPr>
                  <p:cNvPr id="193" name="Groep 192">
                    <a:extLst>
                      <a:ext uri="{FF2B5EF4-FFF2-40B4-BE49-F238E27FC236}">
                        <a16:creationId xmlns:a16="http://schemas.microsoft.com/office/drawing/2014/main" id="{E40A26D6-9E24-4E18-B50B-3A5F8603464F}"/>
                      </a:ext>
                    </a:extLst>
                  </p:cNvPr>
                  <p:cNvGrpSpPr/>
                  <p:nvPr userDrawn="1"/>
                </p:nvGrpSpPr>
                <p:grpSpPr>
                  <a:xfrm>
                    <a:off x="-3310843" y="700986"/>
                    <a:ext cx="182598" cy="143759"/>
                    <a:chOff x="-3310843" y="700986"/>
                    <a:chExt cx="182598" cy="143759"/>
                  </a:xfrm>
                </p:grpSpPr>
                <p:cxnSp>
                  <p:nvCxnSpPr>
                    <p:cNvPr id="197" name="Rechte verbindingslijn 196">
                      <a:extLst>
                        <a:ext uri="{FF2B5EF4-FFF2-40B4-BE49-F238E27FC236}">
                          <a16:creationId xmlns:a16="http://schemas.microsoft.com/office/drawing/2014/main" id="{3E9F0462-1F75-4787-9172-9AF6D54147A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8" name="Rechte verbindingslijn 197">
                      <a:extLst>
                        <a:ext uri="{FF2B5EF4-FFF2-40B4-BE49-F238E27FC236}">
                          <a16:creationId xmlns:a16="http://schemas.microsoft.com/office/drawing/2014/main" id="{2A66C0AD-251A-41AA-BB0F-0DDC6817DE0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663DBF1C-AF25-493E-9DCC-8CDA91A78B2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58CEE8A0-E0AF-4313-906B-4823F58D6E2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5184C7B5-0643-408E-8A59-FD1062680F2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94" name="Groep 193">
                    <a:extLst>
                      <a:ext uri="{FF2B5EF4-FFF2-40B4-BE49-F238E27FC236}">
                        <a16:creationId xmlns:a16="http://schemas.microsoft.com/office/drawing/2014/main" id="{DCB1A1A6-091A-4169-8835-C1D3B868DAD5}"/>
                      </a:ext>
                    </a:extLst>
                  </p:cNvPr>
                  <p:cNvGrpSpPr/>
                  <p:nvPr userDrawn="1"/>
                </p:nvGrpSpPr>
                <p:grpSpPr>
                  <a:xfrm flipH="1">
                    <a:off x="-3310774" y="735854"/>
                    <a:ext cx="88801" cy="72568"/>
                    <a:chOff x="-2091059" y="1395403"/>
                    <a:chExt cx="157316" cy="128558"/>
                  </a:xfrm>
                </p:grpSpPr>
                <p:sp>
                  <p:nvSpPr>
                    <p:cNvPr id="195" name="Rechthoek 194">
                      <a:extLst>
                        <a:ext uri="{FF2B5EF4-FFF2-40B4-BE49-F238E27FC236}">
                          <a16:creationId xmlns:a16="http://schemas.microsoft.com/office/drawing/2014/main" id="{EAA4D4AB-8D01-4856-9110-CB98A113AA9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6" name="Pijl: punthaak 195">
                      <a:extLst>
                        <a:ext uri="{FF2B5EF4-FFF2-40B4-BE49-F238E27FC236}">
                          <a16:creationId xmlns:a16="http://schemas.microsoft.com/office/drawing/2014/main" id="{87ECA9B2-10D0-4445-90AD-C44CCD52871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89" name="Rechthoek 188">
                <a:extLst>
                  <a:ext uri="{FF2B5EF4-FFF2-40B4-BE49-F238E27FC236}">
                    <a16:creationId xmlns:a16="http://schemas.microsoft.com/office/drawing/2014/main" id="{BE9B1067-E7EF-46A0-AB9F-4815EB2FBFA7}"/>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90" name="Rechthoek 189">
                <a:extLst>
                  <a:ext uri="{FF2B5EF4-FFF2-40B4-BE49-F238E27FC236}">
                    <a16:creationId xmlns:a16="http://schemas.microsoft.com/office/drawing/2014/main" id="{3E9B90D5-1DAA-4FA5-9669-F84759BA3EE8}"/>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9" name="Rechte verbindingslijn 158">
              <a:extLst>
                <a:ext uri="{FF2B5EF4-FFF2-40B4-BE49-F238E27FC236}">
                  <a16:creationId xmlns:a16="http://schemas.microsoft.com/office/drawing/2014/main" id="{E03EBB6F-0989-4499-BCEF-3737303DAA0A}"/>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60" name="Rechthoek 159">
              <a:extLst>
                <a:ext uri="{FF2B5EF4-FFF2-40B4-BE49-F238E27FC236}">
                  <a16:creationId xmlns:a16="http://schemas.microsoft.com/office/drawing/2014/main" id="{D0CF1BF4-5B9C-45E0-B40C-57A031EF805E}"/>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61" name="Rechthoek 160">
              <a:extLst>
                <a:ext uri="{FF2B5EF4-FFF2-40B4-BE49-F238E27FC236}">
                  <a16:creationId xmlns:a16="http://schemas.microsoft.com/office/drawing/2014/main" id="{F87B404D-2426-4CB1-9075-086C0DDF2FEA}"/>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62" name="Ovaal 161">
              <a:extLst>
                <a:ext uri="{FF2B5EF4-FFF2-40B4-BE49-F238E27FC236}">
                  <a16:creationId xmlns:a16="http://schemas.microsoft.com/office/drawing/2014/main" id="{C10DFECC-EFA2-4E70-8FE7-E6D9FDE60DF0}"/>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63" name="Ovaal 162">
              <a:extLst>
                <a:ext uri="{FF2B5EF4-FFF2-40B4-BE49-F238E27FC236}">
                  <a16:creationId xmlns:a16="http://schemas.microsoft.com/office/drawing/2014/main" id="{7EE72E20-A5D1-497C-AAEF-F0AE9C00A83E}"/>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4" name="Ovaal 163">
              <a:extLst>
                <a:ext uri="{FF2B5EF4-FFF2-40B4-BE49-F238E27FC236}">
                  <a16:creationId xmlns:a16="http://schemas.microsoft.com/office/drawing/2014/main" id="{59A71C85-1750-4FCB-8D00-62061D51FFC3}"/>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5" name="Ovaal 164">
              <a:extLst>
                <a:ext uri="{FF2B5EF4-FFF2-40B4-BE49-F238E27FC236}">
                  <a16:creationId xmlns:a16="http://schemas.microsoft.com/office/drawing/2014/main" id="{20EF6D4B-62FF-4C5C-A3BC-83C8650E2031}"/>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6" name="Ovaal 165">
              <a:extLst>
                <a:ext uri="{FF2B5EF4-FFF2-40B4-BE49-F238E27FC236}">
                  <a16:creationId xmlns:a16="http://schemas.microsoft.com/office/drawing/2014/main" id="{7D943493-DA3C-48AF-A6E6-D05383CBB9A7}"/>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7" name="Ovaal 166">
              <a:extLst>
                <a:ext uri="{FF2B5EF4-FFF2-40B4-BE49-F238E27FC236}">
                  <a16:creationId xmlns:a16="http://schemas.microsoft.com/office/drawing/2014/main" id="{33C1FF01-DBA9-402C-829F-B94C9C5E2A0D}"/>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8" name="Ovaal 167">
              <a:extLst>
                <a:ext uri="{FF2B5EF4-FFF2-40B4-BE49-F238E27FC236}">
                  <a16:creationId xmlns:a16="http://schemas.microsoft.com/office/drawing/2014/main" id="{92055F02-8ADC-4567-9E53-9CD26E95B8F3}"/>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9" name="Ovaal 168">
              <a:extLst>
                <a:ext uri="{FF2B5EF4-FFF2-40B4-BE49-F238E27FC236}">
                  <a16:creationId xmlns:a16="http://schemas.microsoft.com/office/drawing/2014/main" id="{9F7D95AC-0C59-4595-92CF-2DFB44C8A3D3}"/>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70" name="Ovaal 169">
              <a:extLst>
                <a:ext uri="{FF2B5EF4-FFF2-40B4-BE49-F238E27FC236}">
                  <a16:creationId xmlns:a16="http://schemas.microsoft.com/office/drawing/2014/main" id="{648E5C85-688C-4364-9231-5C1A85E2C5CE}"/>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1" name="Rechthoek 170">
              <a:extLst>
                <a:ext uri="{FF2B5EF4-FFF2-40B4-BE49-F238E27FC236}">
                  <a16:creationId xmlns:a16="http://schemas.microsoft.com/office/drawing/2014/main" id="{48A411F4-8A7D-44A2-8E9B-76FDA4126F19}"/>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2"/>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72" name="Rechthoek 171">
              <a:extLst>
                <a:ext uri="{FF2B5EF4-FFF2-40B4-BE49-F238E27FC236}">
                  <a16:creationId xmlns:a16="http://schemas.microsoft.com/office/drawing/2014/main" id="{3E03CF35-C0AE-4085-A7C6-A5AA29F4CF74}"/>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73" name="Rechthoek 172">
              <a:extLst>
                <a:ext uri="{FF2B5EF4-FFF2-40B4-BE49-F238E27FC236}">
                  <a16:creationId xmlns:a16="http://schemas.microsoft.com/office/drawing/2014/main" id="{92C17141-BFFF-4672-9C4B-E7B7D3641BF5}"/>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74" name="Rechthoek 173">
              <a:extLst>
                <a:ext uri="{FF2B5EF4-FFF2-40B4-BE49-F238E27FC236}">
                  <a16:creationId xmlns:a16="http://schemas.microsoft.com/office/drawing/2014/main" id="{F1FF919D-A93B-45AA-AD63-669B07F5582B}"/>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75" name="Rechthoek 174">
              <a:extLst>
                <a:ext uri="{FF2B5EF4-FFF2-40B4-BE49-F238E27FC236}">
                  <a16:creationId xmlns:a16="http://schemas.microsoft.com/office/drawing/2014/main" id="{E99C822B-4F41-46FD-A981-52EE73C65CCF}"/>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76" name="Rechthoek 175">
              <a:extLst>
                <a:ext uri="{FF2B5EF4-FFF2-40B4-BE49-F238E27FC236}">
                  <a16:creationId xmlns:a16="http://schemas.microsoft.com/office/drawing/2014/main" id="{10FAE333-CBD5-4AFB-8342-5F9A741A87E6}"/>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77" name="Rechthoek 176">
              <a:extLst>
                <a:ext uri="{FF2B5EF4-FFF2-40B4-BE49-F238E27FC236}">
                  <a16:creationId xmlns:a16="http://schemas.microsoft.com/office/drawing/2014/main" id="{887739C1-A3ED-4759-BB75-8B9E0179CDDA}"/>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2"/>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78" name="Rechthoek 177">
              <a:extLst>
                <a:ext uri="{FF2B5EF4-FFF2-40B4-BE49-F238E27FC236}">
                  <a16:creationId xmlns:a16="http://schemas.microsoft.com/office/drawing/2014/main" id="{47B707AF-6725-4AF3-A37A-928F40AC0808}"/>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8" name="Tijdelijke aanduiding voor verticale tekst 2">
            <a:extLst>
              <a:ext uri="{FF2B5EF4-FFF2-40B4-BE49-F238E27FC236}">
                <a16:creationId xmlns:a16="http://schemas.microsoft.com/office/drawing/2014/main" id="{763C6547-5000-41B9-8C76-3C49F068757A}"/>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Subtitel 01</a:t>
            </a:r>
          </a:p>
          <a:p>
            <a:pPr lvl="4"/>
            <a:r>
              <a:rPr lang="nl-NL"/>
              <a:t>Subtitel 02</a:t>
            </a:r>
          </a:p>
          <a:p>
            <a:pPr lvl="5"/>
            <a:r>
              <a:rPr lang="nl-NL"/>
              <a:t>Leestekst</a:t>
            </a:r>
          </a:p>
          <a:p>
            <a:pPr lvl="6"/>
            <a:r>
              <a:rPr lang="nl-NL"/>
              <a:t>Zeven</a:t>
            </a:r>
          </a:p>
          <a:p>
            <a:pPr lvl="7"/>
            <a:r>
              <a:rPr lang="nl-NL"/>
              <a:t>Acht</a:t>
            </a:r>
          </a:p>
          <a:p>
            <a:pPr lvl="8"/>
            <a:r>
              <a:rPr lang="nl-NL"/>
              <a:t>Negen</a:t>
            </a:r>
          </a:p>
        </p:txBody>
      </p:sp>
      <p:sp>
        <p:nvSpPr>
          <p:cNvPr id="79" name="Tijdelijke aanduiding voor tekst 6">
            <a:extLst>
              <a:ext uri="{FF2B5EF4-FFF2-40B4-BE49-F238E27FC236}">
                <a16:creationId xmlns:a16="http://schemas.microsoft.com/office/drawing/2014/main" id="{793CE9CD-642E-4648-A57B-0CB98DC1E68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0" name="Tijdelijke aanduiding voor tekst 6">
            <a:extLst>
              <a:ext uri="{FF2B5EF4-FFF2-40B4-BE49-F238E27FC236}">
                <a16:creationId xmlns:a16="http://schemas.microsoft.com/office/drawing/2014/main" id="{E8BF1554-2683-4721-BCA3-3A5941431D51}"/>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1" name="Tijdelijke aanduiding voor tekst 6">
            <a:extLst>
              <a:ext uri="{FF2B5EF4-FFF2-40B4-BE49-F238E27FC236}">
                <a16:creationId xmlns:a16="http://schemas.microsoft.com/office/drawing/2014/main" id="{E7191420-16DE-4495-B10B-7A41DCB2EF69}"/>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5BD624B5-EAF5-44E6-8C86-7692C42EDA2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3" name="Tijdelijke aanduiding voor tekst 82">
            <a:extLst>
              <a:ext uri="{FF2B5EF4-FFF2-40B4-BE49-F238E27FC236}">
                <a16:creationId xmlns:a16="http://schemas.microsoft.com/office/drawing/2014/main" id="{E40A56A8-B268-4118-B885-623012D6A7EC}"/>
              </a:ext>
            </a:extLst>
          </p:cNvPr>
          <p:cNvSpPr>
            <a:spLocks noGrp="1"/>
          </p:cNvSpPr>
          <p:nvPr>
            <p:ph type="body" sz="quarter" idx="26" hasCustomPrompt="1"/>
          </p:nvPr>
        </p:nvSpPr>
        <p:spPr>
          <a:xfrm>
            <a:off x="325438" y="285749"/>
            <a:ext cx="850900" cy="657225"/>
          </a:xfrm>
          <a:blipFill>
            <a:blip r:embed="rId4">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3F31A7F6-316F-4F4A-9AAE-E428428B041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0" name="Tijdelijke aanduiding voor tekst 9">
            <a:extLst>
              <a:ext uri="{FF2B5EF4-FFF2-40B4-BE49-F238E27FC236}">
                <a16:creationId xmlns:a16="http://schemas.microsoft.com/office/drawing/2014/main" id="{F6CBA2B5-D30D-4FF8-8343-6778F7E8C763}"/>
              </a:ext>
            </a:extLst>
          </p:cNvPr>
          <p:cNvSpPr>
            <a:spLocks noGrp="1"/>
          </p:cNvSpPr>
          <p:nvPr>
            <p:ph type="body" sz="quarter" idx="27" hasCustomPrompt="1"/>
          </p:nvPr>
        </p:nvSpPr>
        <p:spPr>
          <a:xfrm>
            <a:off x="6977053" y="6450555"/>
            <a:ext cx="4338937" cy="178670"/>
          </a:xfrm>
        </p:spPr>
        <p:txBody>
          <a:bodyPr anchor="ctr" anchorCtr="0"/>
          <a:lstStyle>
            <a:lvl1pPr>
              <a:defRPr lang="en-GB" sz="700" dirty="0">
                <a:solidFill>
                  <a:srgbClr val="00B0F0"/>
                </a:solidFill>
              </a:defRPr>
            </a:lvl1pPr>
            <a:lvl2pPr>
              <a:defRPr sz="800">
                <a:solidFill>
                  <a:srgbClr val="007EA9"/>
                </a:solidFill>
              </a:defRPr>
            </a:lvl2pPr>
            <a:lvl3pPr marL="0" indent="0">
              <a:buFontTx/>
              <a:buNone/>
              <a:defRPr sz="800">
                <a:solidFill>
                  <a:srgbClr val="007EA9"/>
                </a:solidFill>
                <a:latin typeface="Arial" panose="020B0604020202020204" pitchFamily="34" charset="0"/>
                <a:cs typeface="Arial" panose="020B0604020202020204" pitchFamily="34" charset="0"/>
              </a:defRPr>
            </a:lvl3pPr>
            <a:lvl4pPr>
              <a:defRPr sz="800">
                <a:solidFill>
                  <a:srgbClr val="007EA9"/>
                </a:solidFill>
              </a:defRPr>
            </a:lvl4pPr>
            <a:lvl5pPr>
              <a:defRPr sz="800">
                <a:solidFill>
                  <a:srgbClr val="007EA9"/>
                </a:solidFill>
              </a:defRPr>
            </a:lvl5pPr>
          </a:lstStyle>
          <a:p>
            <a:pPr lvl="2"/>
            <a:r>
              <a:rPr lang="nl-NL"/>
              <a:t>[Vul hier uw voetnoot in]</a:t>
            </a:r>
            <a:endParaRPr lang="en-GB"/>
          </a:p>
        </p:txBody>
      </p:sp>
      <p:sp>
        <p:nvSpPr>
          <p:cNvPr id="5" name="Tijdelijke aanduiding voor datum 4">
            <a:extLst>
              <a:ext uri="{FF2B5EF4-FFF2-40B4-BE49-F238E27FC236}">
                <a16:creationId xmlns:a16="http://schemas.microsoft.com/office/drawing/2014/main" id="{0FFDBC11-6A23-47FC-B223-AE65978767ED}"/>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53880774-097D-4EDC-8236-FA87159422EF}"/>
              </a:ext>
            </a:extLst>
          </p:cNvPr>
          <p:cNvSpPr>
            <a:spLocks noGrp="1"/>
          </p:cNvSpPr>
          <p:nvPr>
            <p:ph type="sldNum" sz="quarter" idx="30"/>
          </p:nvPr>
        </p:nvSpPr>
        <p:spPr/>
        <p:txBody>
          <a:bodyPr/>
          <a:lstStyle/>
          <a:p>
            <a:fld id="{FF61E002-7038-4534-AD3C-ADB6FBF99A22}" type="slidenum">
              <a:rPr lang="nl-NL" smtClean="0"/>
              <a:pPr/>
              <a:t>‹nr.›</a:t>
            </a:fld>
            <a:endParaRPr lang="nl-NL"/>
          </a:p>
        </p:txBody>
      </p:sp>
    </p:spTree>
    <p:extLst>
      <p:ext uri="{BB962C8B-B14F-4D97-AF65-F5344CB8AC3E}">
        <p14:creationId xmlns:p14="http://schemas.microsoft.com/office/powerpoint/2010/main" val="24391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ieuwspagina">
    <p:spTree>
      <p:nvGrpSpPr>
        <p:cNvPr id="1" name=""/>
        <p:cNvGrpSpPr/>
        <p:nvPr/>
      </p:nvGrpSpPr>
      <p:grpSpPr>
        <a:xfrm>
          <a:off x="0" y="0"/>
          <a:ext cx="0" cy="0"/>
          <a:chOff x="0" y="0"/>
          <a:chExt cx="0" cy="0"/>
        </a:xfrm>
      </p:grpSpPr>
      <p:sp>
        <p:nvSpPr>
          <p:cNvPr id="171" name="Rechthoek 170">
            <a:extLst>
              <a:ext uri="{FF2B5EF4-FFF2-40B4-BE49-F238E27FC236}">
                <a16:creationId xmlns:a16="http://schemas.microsoft.com/office/drawing/2014/main" id="{AAA0DBC6-E661-48CC-BBD4-2D75D1759BF1}"/>
              </a:ext>
            </a:extLst>
          </p:cNvPr>
          <p:cNvSpPr/>
          <p:nvPr userDrawn="1"/>
        </p:nvSpPr>
        <p:spPr>
          <a:xfrm>
            <a:off x="0" y="-399601"/>
            <a:ext cx="720000" cy="360000"/>
          </a:xfrm>
          <a:prstGeom prst="rect">
            <a:avLst/>
          </a:prstGeom>
        </p:spPr>
        <p:txBody>
          <a:bodyPr wrap="none" lIns="0" tIns="0" rIns="0" bIns="0">
            <a:noAutofit/>
          </a:bodyPr>
          <a:lstStyle/>
          <a:p>
            <a:r>
              <a:rPr lang="nl-NL"/>
              <a:t>Nieuwspagina</a:t>
            </a:r>
          </a:p>
        </p:txBody>
      </p:sp>
      <p:grpSp>
        <p:nvGrpSpPr>
          <p:cNvPr id="221" name="INSTRUCTIES">
            <a:extLst>
              <a:ext uri="{FF2B5EF4-FFF2-40B4-BE49-F238E27FC236}">
                <a16:creationId xmlns:a16="http://schemas.microsoft.com/office/drawing/2014/main" id="{1FAA29BF-8B2B-4AC4-A75F-CD6159C6D635}"/>
              </a:ext>
            </a:extLst>
          </p:cNvPr>
          <p:cNvGrpSpPr/>
          <p:nvPr userDrawn="1"/>
        </p:nvGrpSpPr>
        <p:grpSpPr>
          <a:xfrm>
            <a:off x="12395374" y="-718670"/>
            <a:ext cx="4140000" cy="6489275"/>
            <a:chOff x="12395374" y="-718670"/>
            <a:chExt cx="4140000" cy="6489275"/>
          </a:xfrm>
        </p:grpSpPr>
        <p:sp>
          <p:nvSpPr>
            <p:cNvPr id="222" name="Rechthoek: afgeronde hoeken 221">
              <a:extLst>
                <a:ext uri="{FF2B5EF4-FFF2-40B4-BE49-F238E27FC236}">
                  <a16:creationId xmlns:a16="http://schemas.microsoft.com/office/drawing/2014/main" id="{EB081A28-A684-43AA-94E4-3EB22DC6504A}"/>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23" name="Rechthoek: afgeronde hoeken 222">
              <a:extLst>
                <a:ext uri="{FF2B5EF4-FFF2-40B4-BE49-F238E27FC236}">
                  <a16:creationId xmlns:a16="http://schemas.microsoft.com/office/drawing/2014/main" id="{D1BFC6BE-C208-4285-80B2-9674D4A7D881}"/>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24" name="Ovaal 223">
              <a:extLst>
                <a:ext uri="{FF2B5EF4-FFF2-40B4-BE49-F238E27FC236}">
                  <a16:creationId xmlns:a16="http://schemas.microsoft.com/office/drawing/2014/main" id="{AD1BD935-0105-4A11-8E1E-EA91E0AF21AC}"/>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25" name="Rechte verbindingslijn 224">
              <a:extLst>
                <a:ext uri="{FF2B5EF4-FFF2-40B4-BE49-F238E27FC236}">
                  <a16:creationId xmlns:a16="http://schemas.microsoft.com/office/drawing/2014/main" id="{30346E29-CBF8-413B-AE5A-981B964C25DB}"/>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26" name="Rechthoek 225">
              <a:extLst>
                <a:ext uri="{FF2B5EF4-FFF2-40B4-BE49-F238E27FC236}">
                  <a16:creationId xmlns:a16="http://schemas.microsoft.com/office/drawing/2014/main" id="{0074592E-68C1-4893-A8DD-83BD622A6C69}"/>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27" name="Ovaal 226">
              <a:extLst>
                <a:ext uri="{FF2B5EF4-FFF2-40B4-BE49-F238E27FC236}">
                  <a16:creationId xmlns:a16="http://schemas.microsoft.com/office/drawing/2014/main" id="{AA4A5BD7-621D-4DA9-80B9-A37ED2F94720}"/>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28" name="Rechthoek 227">
              <a:extLst>
                <a:ext uri="{FF2B5EF4-FFF2-40B4-BE49-F238E27FC236}">
                  <a16:creationId xmlns:a16="http://schemas.microsoft.com/office/drawing/2014/main" id="{6F269F48-A347-4D1E-B797-C93BBD9546F5}"/>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29" name="Ovaal 228">
              <a:extLst>
                <a:ext uri="{FF2B5EF4-FFF2-40B4-BE49-F238E27FC236}">
                  <a16:creationId xmlns:a16="http://schemas.microsoft.com/office/drawing/2014/main" id="{DBF9023B-7125-4E8F-947D-83DDA07FE0E6}"/>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30" name="Rechthoek 229">
              <a:extLst>
                <a:ext uri="{FF2B5EF4-FFF2-40B4-BE49-F238E27FC236}">
                  <a16:creationId xmlns:a16="http://schemas.microsoft.com/office/drawing/2014/main" id="{1FA5D080-BA36-4C75-8BBB-B88688550694}"/>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1" name="Rechte verbindingslijn 230">
              <a:extLst>
                <a:ext uri="{FF2B5EF4-FFF2-40B4-BE49-F238E27FC236}">
                  <a16:creationId xmlns:a16="http://schemas.microsoft.com/office/drawing/2014/main" id="{C18CA72A-26FB-4B93-B2A7-8C1100EBE111}"/>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32" name="Groep 231">
              <a:extLst>
                <a:ext uri="{FF2B5EF4-FFF2-40B4-BE49-F238E27FC236}">
                  <a16:creationId xmlns:a16="http://schemas.microsoft.com/office/drawing/2014/main" id="{378B0C87-6ABE-48B3-9A7D-CE4E715EB16C}"/>
                </a:ext>
              </a:extLst>
            </p:cNvPr>
            <p:cNvGrpSpPr/>
            <p:nvPr userDrawn="1"/>
          </p:nvGrpSpPr>
          <p:grpSpPr>
            <a:xfrm>
              <a:off x="12916952" y="1996210"/>
              <a:ext cx="825930" cy="209550"/>
              <a:chOff x="13504624" y="2482850"/>
              <a:chExt cx="825500" cy="209550"/>
            </a:xfrm>
          </p:grpSpPr>
          <p:sp>
            <p:nvSpPr>
              <p:cNvPr id="353" name="Rechthoek 352">
                <a:extLst>
                  <a:ext uri="{FF2B5EF4-FFF2-40B4-BE49-F238E27FC236}">
                    <a16:creationId xmlns:a16="http://schemas.microsoft.com/office/drawing/2014/main" id="{77DAA5EC-2F42-4167-89E3-CADD6EBD7B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54" name="Rechte verbindingslijn 353">
                <a:extLst>
                  <a:ext uri="{FF2B5EF4-FFF2-40B4-BE49-F238E27FC236}">
                    <a16:creationId xmlns:a16="http://schemas.microsoft.com/office/drawing/2014/main" id="{BC66A974-E024-4B63-94C6-0C604CA7FD7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55" name="Gelijkbenige driehoek 354">
                <a:extLst>
                  <a:ext uri="{FF2B5EF4-FFF2-40B4-BE49-F238E27FC236}">
                    <a16:creationId xmlns:a16="http://schemas.microsoft.com/office/drawing/2014/main" id="{EE8EFB12-2674-4100-AA85-7F7E823937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33" name="Groep 232">
              <a:extLst>
                <a:ext uri="{FF2B5EF4-FFF2-40B4-BE49-F238E27FC236}">
                  <a16:creationId xmlns:a16="http://schemas.microsoft.com/office/drawing/2014/main" id="{71531F7B-26B0-4DBE-A14E-B24E46BBCDA9}"/>
                </a:ext>
              </a:extLst>
            </p:cNvPr>
            <p:cNvGrpSpPr/>
            <p:nvPr userDrawn="1"/>
          </p:nvGrpSpPr>
          <p:grpSpPr>
            <a:xfrm>
              <a:off x="12861978" y="3626002"/>
              <a:ext cx="514552" cy="612918"/>
              <a:chOff x="12682980" y="3403241"/>
              <a:chExt cx="622284" cy="741632"/>
            </a:xfrm>
          </p:grpSpPr>
          <p:grpSp>
            <p:nvGrpSpPr>
              <p:cNvPr id="337" name="Groep 336">
                <a:extLst>
                  <a:ext uri="{FF2B5EF4-FFF2-40B4-BE49-F238E27FC236}">
                    <a16:creationId xmlns:a16="http://schemas.microsoft.com/office/drawing/2014/main" id="{BF4431E9-F6F4-48D9-B73C-D33B44329748}"/>
                  </a:ext>
                </a:extLst>
              </p:cNvPr>
              <p:cNvGrpSpPr/>
              <p:nvPr userDrawn="1"/>
            </p:nvGrpSpPr>
            <p:grpSpPr>
              <a:xfrm>
                <a:off x="12771568" y="3403241"/>
                <a:ext cx="467138" cy="448489"/>
                <a:chOff x="12782195" y="3403241"/>
                <a:chExt cx="467138" cy="448489"/>
              </a:xfrm>
            </p:grpSpPr>
            <p:grpSp>
              <p:nvGrpSpPr>
                <p:cNvPr id="340" name="Groep 339">
                  <a:extLst>
                    <a:ext uri="{FF2B5EF4-FFF2-40B4-BE49-F238E27FC236}">
                      <a16:creationId xmlns:a16="http://schemas.microsoft.com/office/drawing/2014/main" id="{38952CE1-2C7D-44FF-B572-49EEF69B48EF}"/>
                    </a:ext>
                  </a:extLst>
                </p:cNvPr>
                <p:cNvGrpSpPr/>
                <p:nvPr userDrawn="1"/>
              </p:nvGrpSpPr>
              <p:grpSpPr>
                <a:xfrm>
                  <a:off x="12782195" y="3403241"/>
                  <a:ext cx="412967" cy="393907"/>
                  <a:chOff x="13554906" y="3320109"/>
                  <a:chExt cx="443906" cy="423419"/>
                </a:xfrm>
              </p:grpSpPr>
              <p:grpSp>
                <p:nvGrpSpPr>
                  <p:cNvPr id="347" name="Groep 346">
                    <a:extLst>
                      <a:ext uri="{FF2B5EF4-FFF2-40B4-BE49-F238E27FC236}">
                        <a16:creationId xmlns:a16="http://schemas.microsoft.com/office/drawing/2014/main" id="{6CA0E1AA-5045-4707-B45F-05B4AD3158E9}"/>
                      </a:ext>
                    </a:extLst>
                  </p:cNvPr>
                  <p:cNvGrpSpPr/>
                  <p:nvPr userDrawn="1"/>
                </p:nvGrpSpPr>
                <p:grpSpPr>
                  <a:xfrm>
                    <a:off x="13554906" y="3320109"/>
                    <a:ext cx="443906" cy="423419"/>
                    <a:chOff x="12909684" y="1276143"/>
                    <a:chExt cx="443906" cy="423419"/>
                  </a:xfrm>
                </p:grpSpPr>
                <p:sp>
                  <p:nvSpPr>
                    <p:cNvPr id="350" name="Rechthoek 349">
                      <a:extLst>
                        <a:ext uri="{FF2B5EF4-FFF2-40B4-BE49-F238E27FC236}">
                          <a16:creationId xmlns:a16="http://schemas.microsoft.com/office/drawing/2014/main" id="{F8C001F0-2A65-4316-9BA5-A6849A4FCB10}"/>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1" name="Rechthoek 350">
                      <a:extLst>
                        <a:ext uri="{FF2B5EF4-FFF2-40B4-BE49-F238E27FC236}">
                          <a16:creationId xmlns:a16="http://schemas.microsoft.com/office/drawing/2014/main" id="{28E58714-2AFD-445E-9F0D-4CB5E88DED2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2" name="Ovaal 351">
                      <a:extLst>
                        <a:ext uri="{FF2B5EF4-FFF2-40B4-BE49-F238E27FC236}">
                          <a16:creationId xmlns:a16="http://schemas.microsoft.com/office/drawing/2014/main" id="{8EDC47A7-2594-41B9-9821-EB31B51C7C6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48" name="Afbeelding 347">
                    <a:extLst>
                      <a:ext uri="{FF2B5EF4-FFF2-40B4-BE49-F238E27FC236}">
                        <a16:creationId xmlns:a16="http://schemas.microsoft.com/office/drawing/2014/main" id="{13FB1F84-0CC3-4FFC-9450-56703D0241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49" name="Afbeelding 348">
                    <a:extLst>
                      <a:ext uri="{FF2B5EF4-FFF2-40B4-BE49-F238E27FC236}">
                        <a16:creationId xmlns:a16="http://schemas.microsoft.com/office/drawing/2014/main" id="{7D42D90D-0112-4FDD-BA76-4322E7BF480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41" name="Groep 340">
                  <a:extLst>
                    <a:ext uri="{FF2B5EF4-FFF2-40B4-BE49-F238E27FC236}">
                      <a16:creationId xmlns:a16="http://schemas.microsoft.com/office/drawing/2014/main" id="{6E3908A2-D12F-4E73-8045-27EDBE292BAF}"/>
                    </a:ext>
                  </a:extLst>
                </p:cNvPr>
                <p:cNvGrpSpPr/>
                <p:nvPr userDrawn="1"/>
              </p:nvGrpSpPr>
              <p:grpSpPr>
                <a:xfrm>
                  <a:off x="13103513" y="3705268"/>
                  <a:ext cx="145820" cy="146462"/>
                  <a:chOff x="13096169" y="3602278"/>
                  <a:chExt cx="145820" cy="146462"/>
                </a:xfrm>
              </p:grpSpPr>
              <p:sp>
                <p:nvSpPr>
                  <p:cNvPr id="345" name="Rechthoek 344">
                    <a:extLst>
                      <a:ext uri="{FF2B5EF4-FFF2-40B4-BE49-F238E27FC236}">
                        <a16:creationId xmlns:a16="http://schemas.microsoft.com/office/drawing/2014/main" id="{CF3886D0-B9EE-4DA2-BF09-BD883A89BD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6" name="Rechthoek 345">
                    <a:extLst>
                      <a:ext uri="{FF2B5EF4-FFF2-40B4-BE49-F238E27FC236}">
                        <a16:creationId xmlns:a16="http://schemas.microsoft.com/office/drawing/2014/main" id="{545BAE7D-AAB3-420A-A940-57E6148B6B3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42" name="Groep 341">
                  <a:extLst>
                    <a:ext uri="{FF2B5EF4-FFF2-40B4-BE49-F238E27FC236}">
                      <a16:creationId xmlns:a16="http://schemas.microsoft.com/office/drawing/2014/main" id="{40658763-D23F-4F55-9709-4CF620F024FD}"/>
                    </a:ext>
                  </a:extLst>
                </p:cNvPr>
                <p:cNvGrpSpPr/>
                <p:nvPr userDrawn="1"/>
              </p:nvGrpSpPr>
              <p:grpSpPr>
                <a:xfrm rot="10800000">
                  <a:off x="13061402" y="3665637"/>
                  <a:ext cx="145820" cy="146462"/>
                  <a:chOff x="13096169" y="3602278"/>
                  <a:chExt cx="145820" cy="146462"/>
                </a:xfrm>
              </p:grpSpPr>
              <p:sp>
                <p:nvSpPr>
                  <p:cNvPr id="343" name="Rechthoek 342">
                    <a:extLst>
                      <a:ext uri="{FF2B5EF4-FFF2-40B4-BE49-F238E27FC236}">
                        <a16:creationId xmlns:a16="http://schemas.microsoft.com/office/drawing/2014/main" id="{54DAB802-DE6A-491E-A6C2-20C7DB21486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4" name="Rechthoek 343">
                    <a:extLst>
                      <a:ext uri="{FF2B5EF4-FFF2-40B4-BE49-F238E27FC236}">
                        <a16:creationId xmlns:a16="http://schemas.microsoft.com/office/drawing/2014/main" id="{12DEF559-6E74-41C7-A4FA-5C77DFF193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38" name="Rechthoek 337">
                <a:extLst>
                  <a:ext uri="{FF2B5EF4-FFF2-40B4-BE49-F238E27FC236}">
                    <a16:creationId xmlns:a16="http://schemas.microsoft.com/office/drawing/2014/main" id="{AAA300FC-9635-4132-A701-3C2F6A72578A}"/>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39" name="Gelijkbenige driehoek 338">
                <a:extLst>
                  <a:ext uri="{FF2B5EF4-FFF2-40B4-BE49-F238E27FC236}">
                    <a16:creationId xmlns:a16="http://schemas.microsoft.com/office/drawing/2014/main" id="{0EE969E0-8699-477A-AA3D-380830EE84D8}"/>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34" name="Groep 233">
              <a:extLst>
                <a:ext uri="{FF2B5EF4-FFF2-40B4-BE49-F238E27FC236}">
                  <a16:creationId xmlns:a16="http://schemas.microsoft.com/office/drawing/2014/main" id="{46DFBE16-E66A-47BF-84ED-53958F55D68A}"/>
                </a:ext>
              </a:extLst>
            </p:cNvPr>
            <p:cNvGrpSpPr/>
            <p:nvPr userDrawn="1"/>
          </p:nvGrpSpPr>
          <p:grpSpPr>
            <a:xfrm>
              <a:off x="12916952" y="938392"/>
              <a:ext cx="294943" cy="318834"/>
              <a:chOff x="14466489" y="1001522"/>
              <a:chExt cx="290627" cy="314333"/>
            </a:xfrm>
          </p:grpSpPr>
          <p:sp>
            <p:nvSpPr>
              <p:cNvPr id="331" name="Rechthoek 330">
                <a:extLst>
                  <a:ext uri="{FF2B5EF4-FFF2-40B4-BE49-F238E27FC236}">
                    <a16:creationId xmlns:a16="http://schemas.microsoft.com/office/drawing/2014/main" id="{A277C58C-73CB-40B5-8352-524E109F38F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2" name="Ovaal 331">
                <a:extLst>
                  <a:ext uri="{FF2B5EF4-FFF2-40B4-BE49-F238E27FC236}">
                    <a16:creationId xmlns:a16="http://schemas.microsoft.com/office/drawing/2014/main" id="{7E4CACE0-8E8D-4E9A-8CEA-924D0A1C84D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3" name="Vrije vorm: vorm 332">
                <a:extLst>
                  <a:ext uri="{FF2B5EF4-FFF2-40B4-BE49-F238E27FC236}">
                    <a16:creationId xmlns:a16="http://schemas.microsoft.com/office/drawing/2014/main" id="{7F030F20-0EB8-4F63-AB47-3DD6E8533D3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Rechthoek: afgeronde hoeken 333">
                <a:extLst>
                  <a:ext uri="{FF2B5EF4-FFF2-40B4-BE49-F238E27FC236}">
                    <a16:creationId xmlns:a16="http://schemas.microsoft.com/office/drawing/2014/main" id="{144C9E5A-CA7D-44D6-A60F-E3B58CE223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5" name="Rechte verbindingslijn 334">
                <a:extLst>
                  <a:ext uri="{FF2B5EF4-FFF2-40B4-BE49-F238E27FC236}">
                    <a16:creationId xmlns:a16="http://schemas.microsoft.com/office/drawing/2014/main" id="{2C718735-76A7-4556-925A-DD4EBA07DB8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6" name="Rechte verbindingslijn 335">
                <a:extLst>
                  <a:ext uri="{FF2B5EF4-FFF2-40B4-BE49-F238E27FC236}">
                    <a16:creationId xmlns:a16="http://schemas.microsoft.com/office/drawing/2014/main" id="{4A19269C-8D35-442F-B903-375AD35E7773}"/>
                  </a:ext>
                </a:extLst>
              </p:cNvPr>
              <p:cNvCxnSpPr>
                <a:cxnSpLocks/>
                <a:stCxn id="33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5" name="Ovaal 234">
              <a:extLst>
                <a:ext uri="{FF2B5EF4-FFF2-40B4-BE49-F238E27FC236}">
                  <a16:creationId xmlns:a16="http://schemas.microsoft.com/office/drawing/2014/main" id="{5F55BBC7-1B48-46B8-B87F-E5222D63FD4E}"/>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36" name="Rechthoek 235">
              <a:extLst>
                <a:ext uri="{FF2B5EF4-FFF2-40B4-BE49-F238E27FC236}">
                  <a16:creationId xmlns:a16="http://schemas.microsoft.com/office/drawing/2014/main" id="{D6D88115-DCCF-4DF2-9E40-D0A2678B893E}"/>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7" name="Rechte verbindingslijn 236">
              <a:extLst>
                <a:ext uri="{FF2B5EF4-FFF2-40B4-BE49-F238E27FC236}">
                  <a16:creationId xmlns:a16="http://schemas.microsoft.com/office/drawing/2014/main" id="{2DCAB593-4CC9-4B57-90C1-66DAE34BF755}"/>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238" name="Groep 237">
              <a:extLst>
                <a:ext uri="{FF2B5EF4-FFF2-40B4-BE49-F238E27FC236}">
                  <a16:creationId xmlns:a16="http://schemas.microsoft.com/office/drawing/2014/main" id="{FEEBC810-3641-4A8B-84A0-D80DAD7431A0}"/>
                </a:ext>
              </a:extLst>
            </p:cNvPr>
            <p:cNvGrpSpPr/>
            <p:nvPr userDrawn="1"/>
          </p:nvGrpSpPr>
          <p:grpSpPr>
            <a:xfrm>
              <a:off x="12904732" y="4945834"/>
              <a:ext cx="1499406" cy="678267"/>
              <a:chOff x="12757283" y="3120781"/>
              <a:chExt cx="1499406" cy="678267"/>
            </a:xfrm>
          </p:grpSpPr>
          <p:sp>
            <p:nvSpPr>
              <p:cNvPr id="239" name="Rechthoek 238">
                <a:extLst>
                  <a:ext uri="{FF2B5EF4-FFF2-40B4-BE49-F238E27FC236}">
                    <a16:creationId xmlns:a16="http://schemas.microsoft.com/office/drawing/2014/main" id="{3F49200D-F2F5-49C0-ABE3-42962C70D9BA}"/>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40" name="Rechthoek 239">
                <a:extLst>
                  <a:ext uri="{FF2B5EF4-FFF2-40B4-BE49-F238E27FC236}">
                    <a16:creationId xmlns:a16="http://schemas.microsoft.com/office/drawing/2014/main" id="{170FDDFC-7AAD-4761-A540-50CCCAF5F01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9" name="Tekstvak 318">
                <a:extLst>
                  <a:ext uri="{FF2B5EF4-FFF2-40B4-BE49-F238E27FC236}">
                    <a16:creationId xmlns:a16="http://schemas.microsoft.com/office/drawing/2014/main" id="{87CD45A9-F3EC-45CB-A291-5B9519217FF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20" name="Tekstvak 319">
                <a:extLst>
                  <a:ext uri="{FF2B5EF4-FFF2-40B4-BE49-F238E27FC236}">
                    <a16:creationId xmlns:a16="http://schemas.microsoft.com/office/drawing/2014/main" id="{892ACF6B-D34E-4BA0-AD90-ED956AFD5065}"/>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21" name="Picture 3">
                <a:extLst>
                  <a:ext uri="{FF2B5EF4-FFF2-40B4-BE49-F238E27FC236}">
                    <a16:creationId xmlns:a16="http://schemas.microsoft.com/office/drawing/2014/main" id="{4F02C175-FEFE-45CC-B2F1-93BC370EBEAD}"/>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2" name="Gelijkbenige driehoek 321">
                <a:extLst>
                  <a:ext uri="{FF2B5EF4-FFF2-40B4-BE49-F238E27FC236}">
                    <a16:creationId xmlns:a16="http://schemas.microsoft.com/office/drawing/2014/main" id="{C226E45B-6EC7-475D-84F8-E47D1781707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23" name="Groep 322">
                <a:extLst>
                  <a:ext uri="{FF2B5EF4-FFF2-40B4-BE49-F238E27FC236}">
                    <a16:creationId xmlns:a16="http://schemas.microsoft.com/office/drawing/2014/main" id="{37EB50D3-9CFC-4852-9C10-3476A31442E9}"/>
                  </a:ext>
                </a:extLst>
              </p:cNvPr>
              <p:cNvGrpSpPr/>
              <p:nvPr userDrawn="1"/>
            </p:nvGrpSpPr>
            <p:grpSpPr>
              <a:xfrm>
                <a:off x="12822311" y="3178534"/>
                <a:ext cx="182309" cy="163794"/>
                <a:chOff x="12832541" y="3162395"/>
                <a:chExt cx="219532" cy="197236"/>
              </a:xfrm>
            </p:grpSpPr>
            <p:sp>
              <p:nvSpPr>
                <p:cNvPr id="328" name="Rechthoek 327">
                  <a:extLst>
                    <a:ext uri="{FF2B5EF4-FFF2-40B4-BE49-F238E27FC236}">
                      <a16:creationId xmlns:a16="http://schemas.microsoft.com/office/drawing/2014/main" id="{CDF9CA60-0141-405D-A5C4-D6F9A3D4775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9" name="Rechthoek 328">
                  <a:extLst>
                    <a:ext uri="{FF2B5EF4-FFF2-40B4-BE49-F238E27FC236}">
                      <a16:creationId xmlns:a16="http://schemas.microsoft.com/office/drawing/2014/main" id="{DCAB5AD7-40C0-4EA7-9199-9707C3323DA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30" name="Rechthoek 329">
                  <a:extLst>
                    <a:ext uri="{FF2B5EF4-FFF2-40B4-BE49-F238E27FC236}">
                      <a16:creationId xmlns:a16="http://schemas.microsoft.com/office/drawing/2014/main" id="{460C0131-8D54-4BF9-8869-7EA7BB22942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24" name="Groep 323">
                <a:extLst>
                  <a:ext uri="{FF2B5EF4-FFF2-40B4-BE49-F238E27FC236}">
                    <a16:creationId xmlns:a16="http://schemas.microsoft.com/office/drawing/2014/main" id="{AF776A9E-D5AE-4C11-B077-FEF9805664B8}"/>
                  </a:ext>
                </a:extLst>
              </p:cNvPr>
              <p:cNvGrpSpPr/>
              <p:nvPr userDrawn="1"/>
            </p:nvGrpSpPr>
            <p:grpSpPr>
              <a:xfrm>
                <a:off x="12822311" y="3480352"/>
                <a:ext cx="182309" cy="163794"/>
                <a:chOff x="12832541" y="3162395"/>
                <a:chExt cx="219532" cy="197236"/>
              </a:xfrm>
            </p:grpSpPr>
            <p:sp>
              <p:nvSpPr>
                <p:cNvPr id="325" name="Rechthoek 324">
                  <a:extLst>
                    <a:ext uri="{FF2B5EF4-FFF2-40B4-BE49-F238E27FC236}">
                      <a16:creationId xmlns:a16="http://schemas.microsoft.com/office/drawing/2014/main" id="{CC9B489C-678B-4649-AD69-30113CEA8A4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6" name="Rechthoek 325">
                  <a:extLst>
                    <a:ext uri="{FF2B5EF4-FFF2-40B4-BE49-F238E27FC236}">
                      <a16:creationId xmlns:a16="http://schemas.microsoft.com/office/drawing/2014/main" id="{89C71A0A-777B-46FC-BF73-6C32EE62726C}"/>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7" name="Rechthoek 326">
                  <a:extLst>
                    <a:ext uri="{FF2B5EF4-FFF2-40B4-BE49-F238E27FC236}">
                      <a16:creationId xmlns:a16="http://schemas.microsoft.com/office/drawing/2014/main" id="{275E9185-FE0C-4AAF-9F67-995F9A4B5E5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166" name="TEKSTINSTRUCTIES">
            <a:extLst>
              <a:ext uri="{FF2B5EF4-FFF2-40B4-BE49-F238E27FC236}">
                <a16:creationId xmlns:a16="http://schemas.microsoft.com/office/drawing/2014/main" id="{23F4E7DC-9A05-40CB-A6B7-9BB70E8F46B5}"/>
              </a:ext>
            </a:extLst>
          </p:cNvPr>
          <p:cNvGrpSpPr/>
          <p:nvPr userDrawn="1"/>
        </p:nvGrpSpPr>
        <p:grpSpPr>
          <a:xfrm>
            <a:off x="-4297881" y="-718670"/>
            <a:ext cx="4140000" cy="7198669"/>
            <a:chOff x="-4297881" y="-718670"/>
            <a:chExt cx="4140000" cy="7198669"/>
          </a:xfrm>
        </p:grpSpPr>
        <p:sp>
          <p:nvSpPr>
            <p:cNvPr id="167" name="Rechthoek: afgeronde hoeken 166">
              <a:extLst>
                <a:ext uri="{FF2B5EF4-FFF2-40B4-BE49-F238E27FC236}">
                  <a16:creationId xmlns:a16="http://schemas.microsoft.com/office/drawing/2014/main" id="{BC38B5B5-E9BB-4D8A-B870-1103DD63B890}"/>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68" name="Rechthoek: afgeronde hoeken 167">
              <a:extLst>
                <a:ext uri="{FF2B5EF4-FFF2-40B4-BE49-F238E27FC236}">
                  <a16:creationId xmlns:a16="http://schemas.microsoft.com/office/drawing/2014/main" id="{4B498AEB-48B8-4700-ADA5-DD2D4EE89E1F}"/>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69" name="Rechte verbindingslijn 168">
              <a:extLst>
                <a:ext uri="{FF2B5EF4-FFF2-40B4-BE49-F238E27FC236}">
                  <a16:creationId xmlns:a16="http://schemas.microsoft.com/office/drawing/2014/main" id="{9BC4D4C7-FCA2-4E81-9F0B-8EBEF472C734}"/>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43" name="Groep 242">
              <a:extLst>
                <a:ext uri="{FF2B5EF4-FFF2-40B4-BE49-F238E27FC236}">
                  <a16:creationId xmlns:a16="http://schemas.microsoft.com/office/drawing/2014/main" id="{0D0D99A5-4487-47F0-9B2A-8245F907F201}"/>
                </a:ext>
              </a:extLst>
            </p:cNvPr>
            <p:cNvGrpSpPr/>
            <p:nvPr userDrawn="1"/>
          </p:nvGrpSpPr>
          <p:grpSpPr>
            <a:xfrm>
              <a:off x="-3905190" y="127747"/>
              <a:ext cx="3354618" cy="786653"/>
              <a:chOff x="-3419346" y="368233"/>
              <a:chExt cx="3170491" cy="743862"/>
            </a:xfrm>
          </p:grpSpPr>
          <p:sp>
            <p:nvSpPr>
              <p:cNvPr id="267" name="Rechthoek 266">
                <a:extLst>
                  <a:ext uri="{FF2B5EF4-FFF2-40B4-BE49-F238E27FC236}">
                    <a16:creationId xmlns:a16="http://schemas.microsoft.com/office/drawing/2014/main" id="{6C446FEE-A846-43DA-B49C-376DE0A94AE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68" name="Rechte verbindingslijn 267">
                <a:extLst>
                  <a:ext uri="{FF2B5EF4-FFF2-40B4-BE49-F238E27FC236}">
                    <a16:creationId xmlns:a16="http://schemas.microsoft.com/office/drawing/2014/main" id="{6D80B5FA-0123-4599-BB0B-95EE5B6F0D03}"/>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Rechte verbindingslijn 268">
                <a:extLst>
                  <a:ext uri="{FF2B5EF4-FFF2-40B4-BE49-F238E27FC236}">
                    <a16:creationId xmlns:a16="http://schemas.microsoft.com/office/drawing/2014/main" id="{CA261E92-211C-4747-904E-B921B820C1D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0" name="Rechthoek 269">
                <a:extLst>
                  <a:ext uri="{FF2B5EF4-FFF2-40B4-BE49-F238E27FC236}">
                    <a16:creationId xmlns:a16="http://schemas.microsoft.com/office/drawing/2014/main" id="{FFB9B767-15F5-4CE1-8813-6E4466711AE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71" name="Groep 270">
                <a:extLst>
                  <a:ext uri="{FF2B5EF4-FFF2-40B4-BE49-F238E27FC236}">
                    <a16:creationId xmlns:a16="http://schemas.microsoft.com/office/drawing/2014/main" id="{23893AB5-004B-42CF-B471-BF5D06049B39}"/>
                  </a:ext>
                </a:extLst>
              </p:cNvPr>
              <p:cNvGrpSpPr/>
              <p:nvPr userDrawn="1"/>
            </p:nvGrpSpPr>
            <p:grpSpPr>
              <a:xfrm>
                <a:off x="-3002834" y="720303"/>
                <a:ext cx="182598" cy="143759"/>
                <a:chOff x="-3310843" y="700986"/>
                <a:chExt cx="182598" cy="143759"/>
              </a:xfrm>
            </p:grpSpPr>
            <p:grpSp>
              <p:nvGrpSpPr>
                <p:cNvPr id="310" name="Groep 309">
                  <a:extLst>
                    <a:ext uri="{FF2B5EF4-FFF2-40B4-BE49-F238E27FC236}">
                      <a16:creationId xmlns:a16="http://schemas.microsoft.com/office/drawing/2014/main" id="{DD609386-9F66-4DDC-8B70-6AD01D8E8272}"/>
                    </a:ext>
                  </a:extLst>
                </p:cNvPr>
                <p:cNvGrpSpPr/>
                <p:nvPr userDrawn="1"/>
              </p:nvGrpSpPr>
              <p:grpSpPr>
                <a:xfrm>
                  <a:off x="-3310843" y="700986"/>
                  <a:ext cx="182598" cy="143759"/>
                  <a:chOff x="-3310843" y="700986"/>
                  <a:chExt cx="182598" cy="143759"/>
                </a:xfrm>
              </p:grpSpPr>
              <p:cxnSp>
                <p:nvCxnSpPr>
                  <p:cNvPr id="314" name="Rechte verbindingslijn 313">
                    <a:extLst>
                      <a:ext uri="{FF2B5EF4-FFF2-40B4-BE49-F238E27FC236}">
                        <a16:creationId xmlns:a16="http://schemas.microsoft.com/office/drawing/2014/main" id="{5170EC65-8590-479F-8866-E6CB60BFF83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15" name="Rechte verbindingslijn 314">
                    <a:extLst>
                      <a:ext uri="{FF2B5EF4-FFF2-40B4-BE49-F238E27FC236}">
                        <a16:creationId xmlns:a16="http://schemas.microsoft.com/office/drawing/2014/main" id="{2EAA2FD3-F8A2-490C-B3D9-4858C92DB7D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16" name="Rechte verbindingslijn 315">
                    <a:extLst>
                      <a:ext uri="{FF2B5EF4-FFF2-40B4-BE49-F238E27FC236}">
                        <a16:creationId xmlns:a16="http://schemas.microsoft.com/office/drawing/2014/main" id="{EF04553C-B2FB-4171-8568-0FC064D026E0}"/>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4E148B7C-3FC8-4435-A3FF-18DB1F2B1BCE}"/>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4DD8A20E-ACC9-4B82-BF16-ED014EB8C1F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11" name="Groep 310">
                  <a:extLst>
                    <a:ext uri="{FF2B5EF4-FFF2-40B4-BE49-F238E27FC236}">
                      <a16:creationId xmlns:a16="http://schemas.microsoft.com/office/drawing/2014/main" id="{443060ED-3894-4372-B353-DF72C4082C4D}"/>
                    </a:ext>
                  </a:extLst>
                </p:cNvPr>
                <p:cNvGrpSpPr/>
                <p:nvPr userDrawn="1"/>
              </p:nvGrpSpPr>
              <p:grpSpPr>
                <a:xfrm flipH="1">
                  <a:off x="-3310774" y="735854"/>
                  <a:ext cx="88801" cy="72568"/>
                  <a:chOff x="-2091059" y="1395403"/>
                  <a:chExt cx="157316" cy="128558"/>
                </a:xfrm>
              </p:grpSpPr>
              <p:sp>
                <p:nvSpPr>
                  <p:cNvPr id="312" name="Rechthoek 311">
                    <a:extLst>
                      <a:ext uri="{FF2B5EF4-FFF2-40B4-BE49-F238E27FC236}">
                        <a16:creationId xmlns:a16="http://schemas.microsoft.com/office/drawing/2014/main" id="{3F6A4011-C994-46BC-847C-E6DB6B4D292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3" name="Pijl: punthaak 312">
                    <a:extLst>
                      <a:ext uri="{FF2B5EF4-FFF2-40B4-BE49-F238E27FC236}">
                        <a16:creationId xmlns:a16="http://schemas.microsoft.com/office/drawing/2014/main" id="{F8EC1C5F-64C2-4AF8-BC27-70EA1886113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72" name="Groep 271">
                <a:extLst>
                  <a:ext uri="{FF2B5EF4-FFF2-40B4-BE49-F238E27FC236}">
                    <a16:creationId xmlns:a16="http://schemas.microsoft.com/office/drawing/2014/main" id="{C4AE9616-96C0-4C22-8C98-6BBB20ACBB8D}"/>
                  </a:ext>
                </a:extLst>
              </p:cNvPr>
              <p:cNvGrpSpPr/>
              <p:nvPr userDrawn="1"/>
            </p:nvGrpSpPr>
            <p:grpSpPr>
              <a:xfrm>
                <a:off x="-3326107" y="720303"/>
                <a:ext cx="182598" cy="143759"/>
                <a:chOff x="-3634116" y="700986"/>
                <a:chExt cx="182598" cy="143759"/>
              </a:xfrm>
            </p:grpSpPr>
            <p:grpSp>
              <p:nvGrpSpPr>
                <p:cNvPr id="301" name="Groep 300">
                  <a:extLst>
                    <a:ext uri="{FF2B5EF4-FFF2-40B4-BE49-F238E27FC236}">
                      <a16:creationId xmlns:a16="http://schemas.microsoft.com/office/drawing/2014/main" id="{B90F54E4-21E9-49B2-B4A0-5D3BB5EF8629}"/>
                    </a:ext>
                  </a:extLst>
                </p:cNvPr>
                <p:cNvGrpSpPr/>
                <p:nvPr userDrawn="1"/>
              </p:nvGrpSpPr>
              <p:grpSpPr>
                <a:xfrm>
                  <a:off x="-3634116" y="700986"/>
                  <a:ext cx="182598" cy="143759"/>
                  <a:chOff x="-3634116" y="700986"/>
                  <a:chExt cx="182598" cy="143759"/>
                </a:xfrm>
              </p:grpSpPr>
              <p:cxnSp>
                <p:nvCxnSpPr>
                  <p:cNvPr id="305" name="Rechte verbindingslijn 304">
                    <a:extLst>
                      <a:ext uri="{FF2B5EF4-FFF2-40B4-BE49-F238E27FC236}">
                        <a16:creationId xmlns:a16="http://schemas.microsoft.com/office/drawing/2014/main" id="{A8B78035-F9F1-473F-B3FC-CDBA7EBF468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06" name="Rechte verbindingslijn 305">
                    <a:extLst>
                      <a:ext uri="{FF2B5EF4-FFF2-40B4-BE49-F238E27FC236}">
                        <a16:creationId xmlns:a16="http://schemas.microsoft.com/office/drawing/2014/main" id="{96BB1579-C2A3-4309-A251-3EA1F2EF820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78736899-6EDE-4A6D-981D-4FCDBA95538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D873F865-B75E-426A-9F33-D4AE20A332A1}"/>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CB2DD4DD-263D-4507-8719-A22F4595670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02" name="Groep 301">
                  <a:extLst>
                    <a:ext uri="{FF2B5EF4-FFF2-40B4-BE49-F238E27FC236}">
                      <a16:creationId xmlns:a16="http://schemas.microsoft.com/office/drawing/2014/main" id="{F29913EA-C6EB-48A3-A333-6D6E0C3E2570}"/>
                    </a:ext>
                  </a:extLst>
                </p:cNvPr>
                <p:cNvGrpSpPr/>
                <p:nvPr userDrawn="1"/>
              </p:nvGrpSpPr>
              <p:grpSpPr>
                <a:xfrm>
                  <a:off x="-3634047" y="735854"/>
                  <a:ext cx="88801" cy="72568"/>
                  <a:chOff x="-2091059" y="1395403"/>
                  <a:chExt cx="157316" cy="128558"/>
                </a:xfrm>
              </p:grpSpPr>
              <p:sp>
                <p:nvSpPr>
                  <p:cNvPr id="303" name="Rechthoek 302">
                    <a:extLst>
                      <a:ext uri="{FF2B5EF4-FFF2-40B4-BE49-F238E27FC236}">
                        <a16:creationId xmlns:a16="http://schemas.microsoft.com/office/drawing/2014/main" id="{F0A271C0-8C38-452C-BE28-FB72B3EB927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4" name="Pijl: punthaak 303">
                    <a:extLst>
                      <a:ext uri="{FF2B5EF4-FFF2-40B4-BE49-F238E27FC236}">
                        <a16:creationId xmlns:a16="http://schemas.microsoft.com/office/drawing/2014/main" id="{7743565F-7F46-4C1F-A391-D863D3FDA98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73" name="Rechte verbindingslijn 272">
                <a:extLst>
                  <a:ext uri="{FF2B5EF4-FFF2-40B4-BE49-F238E27FC236}">
                    <a16:creationId xmlns:a16="http://schemas.microsoft.com/office/drawing/2014/main" id="{0ACB5AC7-BF10-4A1F-9BFD-BE4424219C8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74" name="Rechte verbindingslijn 273">
                <a:extLst>
                  <a:ext uri="{FF2B5EF4-FFF2-40B4-BE49-F238E27FC236}">
                    <a16:creationId xmlns:a16="http://schemas.microsoft.com/office/drawing/2014/main" id="{C3801DD6-88FB-4B06-B15B-B7F93BA4FDCA}"/>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75" name="Groep 274">
                <a:extLst>
                  <a:ext uri="{FF2B5EF4-FFF2-40B4-BE49-F238E27FC236}">
                    <a16:creationId xmlns:a16="http://schemas.microsoft.com/office/drawing/2014/main" id="{FFF628CA-75B7-4ED7-8059-152AA9AF1125}"/>
                  </a:ext>
                </a:extLst>
              </p:cNvPr>
              <p:cNvGrpSpPr/>
              <p:nvPr userDrawn="1"/>
            </p:nvGrpSpPr>
            <p:grpSpPr>
              <a:xfrm>
                <a:off x="-2425037" y="370226"/>
                <a:ext cx="357690" cy="330595"/>
                <a:chOff x="-2721817" y="347336"/>
                <a:chExt cx="432805" cy="400021"/>
              </a:xfrm>
            </p:grpSpPr>
            <p:sp>
              <p:nvSpPr>
                <p:cNvPr id="290" name="Rechthoek 289">
                  <a:extLst>
                    <a:ext uri="{FF2B5EF4-FFF2-40B4-BE49-F238E27FC236}">
                      <a16:creationId xmlns:a16="http://schemas.microsoft.com/office/drawing/2014/main" id="{CDBAD102-EA0D-4761-B794-89211F9AFC8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91" name="Groep 290">
                  <a:extLst>
                    <a:ext uri="{FF2B5EF4-FFF2-40B4-BE49-F238E27FC236}">
                      <a16:creationId xmlns:a16="http://schemas.microsoft.com/office/drawing/2014/main" id="{974EE0B5-AC12-4DD8-8125-99F932584291}"/>
                    </a:ext>
                  </a:extLst>
                </p:cNvPr>
                <p:cNvGrpSpPr/>
                <p:nvPr userDrawn="1"/>
              </p:nvGrpSpPr>
              <p:grpSpPr>
                <a:xfrm>
                  <a:off x="-2652453" y="431583"/>
                  <a:ext cx="294076" cy="231526"/>
                  <a:chOff x="-3634116" y="700986"/>
                  <a:chExt cx="182598" cy="143759"/>
                </a:xfrm>
              </p:grpSpPr>
              <p:grpSp>
                <p:nvGrpSpPr>
                  <p:cNvPr id="292" name="Groep 291">
                    <a:extLst>
                      <a:ext uri="{FF2B5EF4-FFF2-40B4-BE49-F238E27FC236}">
                        <a16:creationId xmlns:a16="http://schemas.microsoft.com/office/drawing/2014/main" id="{5625456D-1851-4814-9F5A-1577CDFCE1D5}"/>
                      </a:ext>
                    </a:extLst>
                  </p:cNvPr>
                  <p:cNvGrpSpPr/>
                  <p:nvPr userDrawn="1"/>
                </p:nvGrpSpPr>
                <p:grpSpPr>
                  <a:xfrm>
                    <a:off x="-3634116" y="700986"/>
                    <a:ext cx="182598" cy="143759"/>
                    <a:chOff x="-3634116" y="700986"/>
                    <a:chExt cx="182598" cy="143759"/>
                  </a:xfrm>
                </p:grpSpPr>
                <p:cxnSp>
                  <p:nvCxnSpPr>
                    <p:cNvPr id="296" name="Rechte verbindingslijn 295">
                      <a:extLst>
                        <a:ext uri="{FF2B5EF4-FFF2-40B4-BE49-F238E27FC236}">
                          <a16:creationId xmlns:a16="http://schemas.microsoft.com/office/drawing/2014/main" id="{C58D90F9-B20F-4277-9B50-B7246BDE797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58ADDDFC-F95F-46E1-85F7-AC141991862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7537B52D-14B6-4A7A-9DB1-DC575421FA4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17847ECC-45EC-4700-9D04-0C3BADBBD4AB}"/>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A7493D5E-1CF1-4B04-8397-60E168CF6CB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93" name="Groep 292">
                    <a:extLst>
                      <a:ext uri="{FF2B5EF4-FFF2-40B4-BE49-F238E27FC236}">
                        <a16:creationId xmlns:a16="http://schemas.microsoft.com/office/drawing/2014/main" id="{987A7A9B-6F52-4805-B0E8-1E5F0AF464DA}"/>
                      </a:ext>
                    </a:extLst>
                  </p:cNvPr>
                  <p:cNvGrpSpPr/>
                  <p:nvPr userDrawn="1"/>
                </p:nvGrpSpPr>
                <p:grpSpPr>
                  <a:xfrm>
                    <a:off x="-3634047" y="735854"/>
                    <a:ext cx="88801" cy="72568"/>
                    <a:chOff x="-2091059" y="1395403"/>
                    <a:chExt cx="157316" cy="128558"/>
                  </a:xfrm>
                </p:grpSpPr>
                <p:sp>
                  <p:nvSpPr>
                    <p:cNvPr id="294" name="Rechthoek 293">
                      <a:extLst>
                        <a:ext uri="{FF2B5EF4-FFF2-40B4-BE49-F238E27FC236}">
                          <a16:creationId xmlns:a16="http://schemas.microsoft.com/office/drawing/2014/main" id="{B04C2CEB-51E3-416C-AAA9-6081C90CDEC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5" name="Pijl: punthaak 294">
                      <a:extLst>
                        <a:ext uri="{FF2B5EF4-FFF2-40B4-BE49-F238E27FC236}">
                          <a16:creationId xmlns:a16="http://schemas.microsoft.com/office/drawing/2014/main" id="{0CAC3F33-E22A-4633-B02A-ECC08190E40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76" name="Groep 275">
                <a:extLst>
                  <a:ext uri="{FF2B5EF4-FFF2-40B4-BE49-F238E27FC236}">
                    <a16:creationId xmlns:a16="http://schemas.microsoft.com/office/drawing/2014/main" id="{ECB53519-EF97-45BF-AD21-D672C346C6C4}"/>
                  </a:ext>
                </a:extLst>
              </p:cNvPr>
              <p:cNvGrpSpPr/>
              <p:nvPr userDrawn="1"/>
            </p:nvGrpSpPr>
            <p:grpSpPr>
              <a:xfrm>
                <a:off x="-2425037" y="781500"/>
                <a:ext cx="357690" cy="330595"/>
                <a:chOff x="-2721817" y="782525"/>
                <a:chExt cx="432805" cy="400021"/>
              </a:xfrm>
            </p:grpSpPr>
            <p:sp>
              <p:nvSpPr>
                <p:cNvPr id="279" name="Rechthoek 278">
                  <a:extLst>
                    <a:ext uri="{FF2B5EF4-FFF2-40B4-BE49-F238E27FC236}">
                      <a16:creationId xmlns:a16="http://schemas.microsoft.com/office/drawing/2014/main" id="{5A4A23A9-38EA-4B86-A275-D39392EE6BB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80" name="Groep 279">
                  <a:extLst>
                    <a:ext uri="{FF2B5EF4-FFF2-40B4-BE49-F238E27FC236}">
                      <a16:creationId xmlns:a16="http://schemas.microsoft.com/office/drawing/2014/main" id="{614DE179-27C0-4208-B89D-86AC8C6172AA}"/>
                    </a:ext>
                  </a:extLst>
                </p:cNvPr>
                <p:cNvGrpSpPr/>
                <p:nvPr userDrawn="1"/>
              </p:nvGrpSpPr>
              <p:grpSpPr>
                <a:xfrm>
                  <a:off x="-2652453" y="866772"/>
                  <a:ext cx="294076" cy="231526"/>
                  <a:chOff x="-3310843" y="700986"/>
                  <a:chExt cx="182598" cy="143759"/>
                </a:xfrm>
              </p:grpSpPr>
              <p:grpSp>
                <p:nvGrpSpPr>
                  <p:cNvPr id="281" name="Groep 280">
                    <a:extLst>
                      <a:ext uri="{FF2B5EF4-FFF2-40B4-BE49-F238E27FC236}">
                        <a16:creationId xmlns:a16="http://schemas.microsoft.com/office/drawing/2014/main" id="{12D6553F-1406-4E41-A96E-959B68DA0C27}"/>
                      </a:ext>
                    </a:extLst>
                  </p:cNvPr>
                  <p:cNvGrpSpPr/>
                  <p:nvPr userDrawn="1"/>
                </p:nvGrpSpPr>
                <p:grpSpPr>
                  <a:xfrm>
                    <a:off x="-3310843" y="700986"/>
                    <a:ext cx="182598" cy="143759"/>
                    <a:chOff x="-3310843" y="700986"/>
                    <a:chExt cx="182598" cy="143759"/>
                  </a:xfrm>
                </p:grpSpPr>
                <p:cxnSp>
                  <p:nvCxnSpPr>
                    <p:cNvPr id="285" name="Rechte verbindingslijn 284">
                      <a:extLst>
                        <a:ext uri="{FF2B5EF4-FFF2-40B4-BE49-F238E27FC236}">
                          <a16:creationId xmlns:a16="http://schemas.microsoft.com/office/drawing/2014/main" id="{31F9A786-D9A1-47AB-BA74-EA2D42C1D89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22804C3F-46D6-4DDF-97F9-55876ED050E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E8A2CEA5-443E-4696-91AE-616CD81AD9D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22510A3E-BC89-45BA-A1B5-1973CAF79E1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ACADFBF5-876C-4C7E-88D4-B12C52F22ED7}"/>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82" name="Groep 281">
                    <a:extLst>
                      <a:ext uri="{FF2B5EF4-FFF2-40B4-BE49-F238E27FC236}">
                        <a16:creationId xmlns:a16="http://schemas.microsoft.com/office/drawing/2014/main" id="{B36C234A-87CB-445C-8B5F-097A8EE40582}"/>
                      </a:ext>
                    </a:extLst>
                  </p:cNvPr>
                  <p:cNvGrpSpPr/>
                  <p:nvPr userDrawn="1"/>
                </p:nvGrpSpPr>
                <p:grpSpPr>
                  <a:xfrm flipH="1">
                    <a:off x="-3310774" y="735854"/>
                    <a:ext cx="88801" cy="72568"/>
                    <a:chOff x="-2091059" y="1395403"/>
                    <a:chExt cx="157316" cy="128558"/>
                  </a:xfrm>
                </p:grpSpPr>
                <p:sp>
                  <p:nvSpPr>
                    <p:cNvPr id="283" name="Rechthoek 282">
                      <a:extLst>
                        <a:ext uri="{FF2B5EF4-FFF2-40B4-BE49-F238E27FC236}">
                          <a16:creationId xmlns:a16="http://schemas.microsoft.com/office/drawing/2014/main" id="{2163EBC8-91AB-4AF3-AF08-4F495D45F40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4" name="Pijl: punthaak 283">
                      <a:extLst>
                        <a:ext uri="{FF2B5EF4-FFF2-40B4-BE49-F238E27FC236}">
                          <a16:creationId xmlns:a16="http://schemas.microsoft.com/office/drawing/2014/main" id="{6E18DE6C-D8FB-439B-8FA1-AB98BCC3288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77" name="Rechthoek 276">
                <a:extLst>
                  <a:ext uri="{FF2B5EF4-FFF2-40B4-BE49-F238E27FC236}">
                    <a16:creationId xmlns:a16="http://schemas.microsoft.com/office/drawing/2014/main" id="{66CA2DB1-2F84-4F74-8263-4D0C8DE2C7F6}"/>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78" name="Rechthoek 277">
                <a:extLst>
                  <a:ext uri="{FF2B5EF4-FFF2-40B4-BE49-F238E27FC236}">
                    <a16:creationId xmlns:a16="http://schemas.microsoft.com/office/drawing/2014/main" id="{968895ED-45B7-4466-A6D2-3C10858FF3B3}"/>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44" name="Rechte verbindingslijn 243">
              <a:extLst>
                <a:ext uri="{FF2B5EF4-FFF2-40B4-BE49-F238E27FC236}">
                  <a16:creationId xmlns:a16="http://schemas.microsoft.com/office/drawing/2014/main" id="{86DD4591-8D1C-4E46-B675-5385F11169FE}"/>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48" name="Rechthoek 247">
              <a:extLst>
                <a:ext uri="{FF2B5EF4-FFF2-40B4-BE49-F238E27FC236}">
                  <a16:creationId xmlns:a16="http://schemas.microsoft.com/office/drawing/2014/main" id="{3A90F1CF-F487-4D2D-B8F0-C1E1C9C45506}"/>
                </a:ext>
              </a:extLst>
            </p:cNvPr>
            <p:cNvSpPr/>
            <p:nvPr userDrawn="1"/>
          </p:nvSpPr>
          <p:spPr>
            <a:xfrm>
              <a:off x="-3461812" y="2242325"/>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49" name="Rechthoek 248">
              <a:extLst>
                <a:ext uri="{FF2B5EF4-FFF2-40B4-BE49-F238E27FC236}">
                  <a16:creationId xmlns:a16="http://schemas.microsoft.com/office/drawing/2014/main" id="{6C0ECA9B-FCE3-4C65-BB44-83936586352C}"/>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50" name="Ovaal 249">
              <a:extLst>
                <a:ext uri="{FF2B5EF4-FFF2-40B4-BE49-F238E27FC236}">
                  <a16:creationId xmlns:a16="http://schemas.microsoft.com/office/drawing/2014/main" id="{7EFEEB9B-AA91-4A0E-B8EE-29B83262330D}"/>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51" name="Ovaal 250">
              <a:extLst>
                <a:ext uri="{FF2B5EF4-FFF2-40B4-BE49-F238E27FC236}">
                  <a16:creationId xmlns:a16="http://schemas.microsoft.com/office/drawing/2014/main" id="{059D93DF-A42C-49E6-B5BC-DADFCE967F79}"/>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2" name="Ovaal 251">
              <a:extLst>
                <a:ext uri="{FF2B5EF4-FFF2-40B4-BE49-F238E27FC236}">
                  <a16:creationId xmlns:a16="http://schemas.microsoft.com/office/drawing/2014/main" id="{1508267A-3102-45E9-BE59-53C8C96BE851}"/>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53" name="Ovaal 252">
              <a:extLst>
                <a:ext uri="{FF2B5EF4-FFF2-40B4-BE49-F238E27FC236}">
                  <a16:creationId xmlns:a16="http://schemas.microsoft.com/office/drawing/2014/main" id="{24CA8D5A-50A0-424D-9DAD-772866281CA5}"/>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54" name="Ovaal 253">
              <a:extLst>
                <a:ext uri="{FF2B5EF4-FFF2-40B4-BE49-F238E27FC236}">
                  <a16:creationId xmlns:a16="http://schemas.microsoft.com/office/drawing/2014/main" id="{7E7CEC13-C348-4953-8E0C-5E2BF87DE95C}"/>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55" name="Ovaal 254">
              <a:extLst>
                <a:ext uri="{FF2B5EF4-FFF2-40B4-BE49-F238E27FC236}">
                  <a16:creationId xmlns:a16="http://schemas.microsoft.com/office/drawing/2014/main" id="{200FE64E-E899-45B9-8ACD-A9AB18882CFB}"/>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56" name="Ovaal 255">
              <a:extLst>
                <a:ext uri="{FF2B5EF4-FFF2-40B4-BE49-F238E27FC236}">
                  <a16:creationId xmlns:a16="http://schemas.microsoft.com/office/drawing/2014/main" id="{2EC57829-6125-4EA1-8AAF-FA401A7F64DC}"/>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57" name="Ovaal 256">
              <a:extLst>
                <a:ext uri="{FF2B5EF4-FFF2-40B4-BE49-F238E27FC236}">
                  <a16:creationId xmlns:a16="http://schemas.microsoft.com/office/drawing/2014/main" id="{ECE0D223-0F5C-47CD-BEE6-3B5442F58B3C}"/>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58" name="Ovaal 257">
              <a:extLst>
                <a:ext uri="{FF2B5EF4-FFF2-40B4-BE49-F238E27FC236}">
                  <a16:creationId xmlns:a16="http://schemas.microsoft.com/office/drawing/2014/main" id="{0E68E950-BD2C-40AF-90D2-1AE62FA3329A}"/>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59" name="Rechthoek 258">
              <a:extLst>
                <a:ext uri="{FF2B5EF4-FFF2-40B4-BE49-F238E27FC236}">
                  <a16:creationId xmlns:a16="http://schemas.microsoft.com/office/drawing/2014/main" id="{3BA48472-2368-49F3-8C97-806CBE823382}"/>
                </a:ext>
              </a:extLst>
            </p:cNvPr>
            <p:cNvSpPr/>
            <p:nvPr userDrawn="1"/>
          </p:nvSpPr>
          <p:spPr>
            <a:xfrm>
              <a:off x="-3461812" y="2701911"/>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5"/>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60" name="Rechthoek 259">
              <a:extLst>
                <a:ext uri="{FF2B5EF4-FFF2-40B4-BE49-F238E27FC236}">
                  <a16:creationId xmlns:a16="http://schemas.microsoft.com/office/drawing/2014/main" id="{A1BFB044-E54E-4819-94F7-A5DFD2F5B02A}"/>
                </a:ext>
              </a:extLst>
            </p:cNvPr>
            <p:cNvSpPr/>
            <p:nvPr userDrawn="1"/>
          </p:nvSpPr>
          <p:spPr>
            <a:xfrm>
              <a:off x="-3461812" y="3161497"/>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61" name="Rechthoek 260">
              <a:extLst>
                <a:ext uri="{FF2B5EF4-FFF2-40B4-BE49-F238E27FC236}">
                  <a16:creationId xmlns:a16="http://schemas.microsoft.com/office/drawing/2014/main" id="{EDECF71B-F0F3-4F00-AAE8-3C2A1910F3FD}"/>
                </a:ext>
              </a:extLst>
            </p:cNvPr>
            <p:cNvSpPr/>
            <p:nvPr userDrawn="1"/>
          </p:nvSpPr>
          <p:spPr>
            <a:xfrm>
              <a:off x="-3461812" y="3621083"/>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62" name="Rechthoek 261">
              <a:extLst>
                <a:ext uri="{FF2B5EF4-FFF2-40B4-BE49-F238E27FC236}">
                  <a16:creationId xmlns:a16="http://schemas.microsoft.com/office/drawing/2014/main" id="{66AB3EB3-22A9-4183-A98B-FFC358590C08}"/>
                </a:ext>
              </a:extLst>
            </p:cNvPr>
            <p:cNvSpPr/>
            <p:nvPr userDrawn="1"/>
          </p:nvSpPr>
          <p:spPr>
            <a:xfrm>
              <a:off x="-3461812" y="4080669"/>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63" name="Rechthoek 262">
              <a:extLst>
                <a:ext uri="{FF2B5EF4-FFF2-40B4-BE49-F238E27FC236}">
                  <a16:creationId xmlns:a16="http://schemas.microsoft.com/office/drawing/2014/main" id="{232981DA-7FAA-4DAA-B823-811D63F3D80F}"/>
                </a:ext>
              </a:extLst>
            </p:cNvPr>
            <p:cNvSpPr/>
            <p:nvPr userDrawn="1"/>
          </p:nvSpPr>
          <p:spPr>
            <a:xfrm>
              <a:off x="-3461812" y="4540255"/>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64" name="Rechthoek 263">
              <a:extLst>
                <a:ext uri="{FF2B5EF4-FFF2-40B4-BE49-F238E27FC236}">
                  <a16:creationId xmlns:a16="http://schemas.microsoft.com/office/drawing/2014/main" id="{5B4DF9C9-2A1C-42C3-90A5-30D93D190D26}"/>
                </a:ext>
              </a:extLst>
            </p:cNvPr>
            <p:cNvSpPr/>
            <p:nvPr userDrawn="1"/>
          </p:nvSpPr>
          <p:spPr>
            <a:xfrm>
              <a:off x="-3461812"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65" name="Rechthoek 264">
              <a:extLst>
                <a:ext uri="{FF2B5EF4-FFF2-40B4-BE49-F238E27FC236}">
                  <a16:creationId xmlns:a16="http://schemas.microsoft.com/office/drawing/2014/main" id="{B79F4F65-47B2-45A8-B8F8-FD394FD29D6A}"/>
                </a:ext>
              </a:extLst>
            </p:cNvPr>
            <p:cNvSpPr/>
            <p:nvPr userDrawn="1"/>
          </p:nvSpPr>
          <p:spPr>
            <a:xfrm>
              <a:off x="-3461812"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5"/>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66" name="Rechthoek 265">
              <a:extLst>
                <a:ext uri="{FF2B5EF4-FFF2-40B4-BE49-F238E27FC236}">
                  <a16:creationId xmlns:a16="http://schemas.microsoft.com/office/drawing/2014/main" id="{00A1FD15-16C5-47C7-ABE5-7DD700AB9851}"/>
                </a:ext>
              </a:extLst>
            </p:cNvPr>
            <p:cNvSpPr/>
            <p:nvPr userDrawn="1"/>
          </p:nvSpPr>
          <p:spPr>
            <a:xfrm>
              <a:off x="-3461812"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2" name="Tijdelijke aanduiding voor afbeelding 11">
            <a:extLst>
              <a:ext uri="{FF2B5EF4-FFF2-40B4-BE49-F238E27FC236}">
                <a16:creationId xmlns:a16="http://schemas.microsoft.com/office/drawing/2014/main" id="{1B429446-5CC8-4947-8A4E-5CD6DD60B6B3}"/>
              </a:ext>
            </a:extLst>
          </p:cNvPr>
          <p:cNvSpPr>
            <a:spLocks noGrp="1"/>
          </p:cNvSpPr>
          <p:nvPr>
            <p:ph type="pic" idx="13"/>
          </p:nvPr>
        </p:nvSpPr>
        <p:spPr>
          <a:xfrm>
            <a:off x="876000" y="2507658"/>
            <a:ext cx="5768414" cy="3244733"/>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242" name="Tijdelijke aanduiding voor verticale tekst 2">
            <a:extLst>
              <a:ext uri="{FF2B5EF4-FFF2-40B4-BE49-F238E27FC236}">
                <a16:creationId xmlns:a16="http://schemas.microsoft.com/office/drawing/2014/main" id="{6B5D9E91-D48D-4D69-BB0C-957083AC28FD}"/>
              </a:ext>
            </a:extLst>
          </p:cNvPr>
          <p:cNvSpPr>
            <a:spLocks noGrp="1"/>
          </p:cNvSpPr>
          <p:nvPr userDrawn="1">
            <p:ph type="body" orient="vert" idx="1" hasCustomPrompt="1"/>
          </p:nvPr>
        </p:nvSpPr>
        <p:spPr>
          <a:xfrm>
            <a:off x="876000" y="1116707"/>
            <a:ext cx="6300655"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BB2BE399-2BC4-45F1-93F6-78F381EE6221}"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2"/>
                </a:solidFill>
              </a:defRPr>
            </a:lvl1pPr>
          </a:lstStyle>
          <a:p>
            <a:fld id="{FF61E002-7038-4534-AD3C-ADB6FBF99A22}" type="slidenum">
              <a:rPr lang="nl-NL" smtClean="0"/>
              <a:pPr/>
              <a:t>‹nr.›</a:t>
            </a:fld>
            <a:endParaRPr lang="nl-NL"/>
          </a:p>
        </p:txBody>
      </p:sp>
      <p:sp>
        <p:nvSpPr>
          <p:cNvPr id="241" name="Tijdelijke aanduiding voor tekst 6">
            <a:extLst>
              <a:ext uri="{FF2B5EF4-FFF2-40B4-BE49-F238E27FC236}">
                <a16:creationId xmlns:a16="http://schemas.microsoft.com/office/drawing/2014/main" id="{A0DBE1AC-ED14-4650-9D98-CA6F59D1B584}"/>
              </a:ext>
            </a:extLst>
          </p:cNvPr>
          <p:cNvSpPr>
            <a:spLocks noGrp="1"/>
          </p:cNvSpPr>
          <p:nvPr userDrawn="1">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5" name="Tijdelijke aanduiding voor tekst 6">
            <a:extLst>
              <a:ext uri="{FF2B5EF4-FFF2-40B4-BE49-F238E27FC236}">
                <a16:creationId xmlns:a16="http://schemas.microsoft.com/office/drawing/2014/main" id="{98B9C49A-062C-43DF-A7CD-88B8E663E198}"/>
              </a:ext>
            </a:extLst>
          </p:cNvPr>
          <p:cNvSpPr>
            <a:spLocks noGrp="1"/>
          </p:cNvSpPr>
          <p:nvPr userDrawn="1">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6" name="Tijdelijke aanduiding voor tekst 6">
            <a:extLst>
              <a:ext uri="{FF2B5EF4-FFF2-40B4-BE49-F238E27FC236}">
                <a16:creationId xmlns:a16="http://schemas.microsoft.com/office/drawing/2014/main" id="{82BB4E8A-FB35-41B7-A03D-9BCA7C5D89CA}"/>
              </a:ext>
            </a:extLst>
          </p:cNvPr>
          <p:cNvSpPr>
            <a:spLocks noGrp="1"/>
          </p:cNvSpPr>
          <p:nvPr userDrawn="1">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7" name="Tijdelijke aanduiding voor tekst 6">
            <a:extLst>
              <a:ext uri="{FF2B5EF4-FFF2-40B4-BE49-F238E27FC236}">
                <a16:creationId xmlns:a16="http://schemas.microsoft.com/office/drawing/2014/main" id="{3D37E65E-735D-4F35-B5B2-1FB32122934A}"/>
              </a:ext>
            </a:extLst>
          </p:cNvPr>
          <p:cNvSpPr>
            <a:spLocks noGrp="1"/>
          </p:cNvSpPr>
          <p:nvPr userDrawn="1">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70" name="Tijdelijke aanduiding voor tekst 82">
            <a:extLst>
              <a:ext uri="{FF2B5EF4-FFF2-40B4-BE49-F238E27FC236}">
                <a16:creationId xmlns:a16="http://schemas.microsoft.com/office/drawing/2014/main" id="{EEB39525-2667-40ED-9AC5-D570E8D88BC2}"/>
              </a:ext>
            </a:extLst>
          </p:cNvPr>
          <p:cNvSpPr>
            <a:spLocks noGrp="1"/>
          </p:cNvSpPr>
          <p:nvPr userDrawn="1">
            <p:ph type="body" sz="quarter" idx="26" hasCustomPrompt="1"/>
          </p:nvPr>
        </p:nvSpPr>
        <p:spPr>
          <a:xfrm>
            <a:off x="325438" y="285749"/>
            <a:ext cx="850900" cy="657225"/>
          </a:xfrm>
          <a:blipFill>
            <a:blip r:embed="rId7">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17" name="Tijdelijke aanduiding voor tekst 6">
            <a:extLst>
              <a:ext uri="{FF2B5EF4-FFF2-40B4-BE49-F238E27FC236}">
                <a16:creationId xmlns:a16="http://schemas.microsoft.com/office/drawing/2014/main" id="{4C3D947D-D742-4EB8-88DE-90D97092A1C4}"/>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49" name="Tijdelijke aanduiding voor tekst 7">
            <a:extLst>
              <a:ext uri="{FF2B5EF4-FFF2-40B4-BE49-F238E27FC236}">
                <a16:creationId xmlns:a16="http://schemas.microsoft.com/office/drawing/2014/main" id="{9BB01E96-E560-479B-AC0C-B301E5BB6D91}"/>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261467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beeldvullend">
    <p:spTree>
      <p:nvGrpSpPr>
        <p:cNvPr id="1" name=""/>
        <p:cNvGrpSpPr/>
        <p:nvPr/>
      </p:nvGrpSpPr>
      <p:grpSpPr>
        <a:xfrm>
          <a:off x="0" y="0"/>
          <a:ext cx="0" cy="0"/>
          <a:chOff x="0" y="0"/>
          <a:chExt cx="0" cy="0"/>
        </a:xfrm>
      </p:grpSpPr>
      <p:sp>
        <p:nvSpPr>
          <p:cNvPr id="116" name="Rechthoek 115">
            <a:extLst>
              <a:ext uri="{FF2B5EF4-FFF2-40B4-BE49-F238E27FC236}">
                <a16:creationId xmlns:a16="http://schemas.microsoft.com/office/drawing/2014/main" id="{361A5DAB-49D8-4345-8132-605EC4F6ADB8}"/>
              </a:ext>
            </a:extLst>
          </p:cNvPr>
          <p:cNvSpPr/>
          <p:nvPr userDrawn="1"/>
        </p:nvSpPr>
        <p:spPr>
          <a:xfrm>
            <a:off x="0" y="-399601"/>
            <a:ext cx="720000" cy="360000"/>
          </a:xfrm>
          <a:prstGeom prst="rect">
            <a:avLst/>
          </a:prstGeom>
        </p:spPr>
        <p:txBody>
          <a:bodyPr wrap="none" lIns="0" tIns="0" rIns="0" bIns="0">
            <a:noAutofit/>
          </a:bodyPr>
          <a:lstStyle/>
          <a:p>
            <a:r>
              <a:rPr lang="nl-NL"/>
              <a:t>Media (beeldvullend)</a:t>
            </a:r>
          </a:p>
        </p:txBody>
      </p:sp>
      <p:grpSp>
        <p:nvGrpSpPr>
          <p:cNvPr id="132" name="INSTRUCTIES">
            <a:extLst>
              <a:ext uri="{FF2B5EF4-FFF2-40B4-BE49-F238E27FC236}">
                <a16:creationId xmlns:a16="http://schemas.microsoft.com/office/drawing/2014/main" id="{54B5843B-0CA5-4CC5-8C28-7AD9E842D5CA}"/>
              </a:ext>
            </a:extLst>
          </p:cNvPr>
          <p:cNvGrpSpPr/>
          <p:nvPr userDrawn="1"/>
        </p:nvGrpSpPr>
        <p:grpSpPr>
          <a:xfrm>
            <a:off x="12395374" y="-718670"/>
            <a:ext cx="4140000" cy="5257065"/>
            <a:chOff x="12395374" y="-718670"/>
            <a:chExt cx="4140000" cy="5257065"/>
          </a:xfrm>
        </p:grpSpPr>
        <p:sp>
          <p:nvSpPr>
            <p:cNvPr id="133" name="Rechthoek: afgeronde hoeken 132">
              <a:extLst>
                <a:ext uri="{FF2B5EF4-FFF2-40B4-BE49-F238E27FC236}">
                  <a16:creationId xmlns:a16="http://schemas.microsoft.com/office/drawing/2014/main" id="{47FD6DA6-6EFE-468F-8497-2C7194BCB12C}"/>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34" name="Rechthoek: afgeronde hoeken 133">
              <a:extLst>
                <a:ext uri="{FF2B5EF4-FFF2-40B4-BE49-F238E27FC236}">
                  <a16:creationId xmlns:a16="http://schemas.microsoft.com/office/drawing/2014/main" id="{FF632F28-E248-4A30-B134-D5C12F3D0D2F}"/>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35" name="Ovaal 134">
              <a:extLst>
                <a:ext uri="{FF2B5EF4-FFF2-40B4-BE49-F238E27FC236}">
                  <a16:creationId xmlns:a16="http://schemas.microsoft.com/office/drawing/2014/main" id="{EBA8AC0D-3D26-4CD0-9576-A6EC515B32C5}"/>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6" name="Rechte verbindingslijn 135">
              <a:extLst>
                <a:ext uri="{FF2B5EF4-FFF2-40B4-BE49-F238E27FC236}">
                  <a16:creationId xmlns:a16="http://schemas.microsoft.com/office/drawing/2014/main" id="{7C74E631-1443-437C-93DE-B266CBE03807}"/>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37" name="Rechthoek 136">
              <a:extLst>
                <a:ext uri="{FF2B5EF4-FFF2-40B4-BE49-F238E27FC236}">
                  <a16:creationId xmlns:a16="http://schemas.microsoft.com/office/drawing/2014/main" id="{81641299-B329-40F0-9F6E-3EE57D4EC135}"/>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38" name="Ovaal 137">
              <a:extLst>
                <a:ext uri="{FF2B5EF4-FFF2-40B4-BE49-F238E27FC236}">
                  <a16:creationId xmlns:a16="http://schemas.microsoft.com/office/drawing/2014/main" id="{6E35F9F1-7717-4EEF-A2DF-DDE03E90A36E}"/>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9" name="Rechthoek 138">
              <a:extLst>
                <a:ext uri="{FF2B5EF4-FFF2-40B4-BE49-F238E27FC236}">
                  <a16:creationId xmlns:a16="http://schemas.microsoft.com/office/drawing/2014/main" id="{F6F4C67F-5B7C-441E-BD68-F1E07DA2C361}"/>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9DF6B579-312A-4C5B-948E-1AD6D25ADE2F}"/>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1" name="Rechthoek 140">
              <a:extLst>
                <a:ext uri="{FF2B5EF4-FFF2-40B4-BE49-F238E27FC236}">
                  <a16:creationId xmlns:a16="http://schemas.microsoft.com/office/drawing/2014/main" id="{73E18B4C-547B-4408-9045-77CB973D8983}"/>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2" name="Rechte verbindingslijn 141">
              <a:extLst>
                <a:ext uri="{FF2B5EF4-FFF2-40B4-BE49-F238E27FC236}">
                  <a16:creationId xmlns:a16="http://schemas.microsoft.com/office/drawing/2014/main" id="{F42CB830-CCFC-47CE-BF43-B0519E931A7B}"/>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3" name="Groep 142">
              <a:extLst>
                <a:ext uri="{FF2B5EF4-FFF2-40B4-BE49-F238E27FC236}">
                  <a16:creationId xmlns:a16="http://schemas.microsoft.com/office/drawing/2014/main" id="{051E2EDD-8504-4B65-86F3-DEA12A566063}"/>
                </a:ext>
              </a:extLst>
            </p:cNvPr>
            <p:cNvGrpSpPr/>
            <p:nvPr userDrawn="1"/>
          </p:nvGrpSpPr>
          <p:grpSpPr>
            <a:xfrm>
              <a:off x="12916952" y="1996210"/>
              <a:ext cx="825930" cy="209550"/>
              <a:chOff x="13504624" y="2482850"/>
              <a:chExt cx="825500" cy="209550"/>
            </a:xfrm>
          </p:grpSpPr>
          <p:sp>
            <p:nvSpPr>
              <p:cNvPr id="165" name="Rechthoek 164">
                <a:extLst>
                  <a:ext uri="{FF2B5EF4-FFF2-40B4-BE49-F238E27FC236}">
                    <a16:creationId xmlns:a16="http://schemas.microsoft.com/office/drawing/2014/main" id="{77068F99-6AFD-44FB-A5B9-83B67F42465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66" name="Rechte verbindingslijn 165">
                <a:extLst>
                  <a:ext uri="{FF2B5EF4-FFF2-40B4-BE49-F238E27FC236}">
                    <a16:creationId xmlns:a16="http://schemas.microsoft.com/office/drawing/2014/main" id="{BA8AE027-7D82-4FC5-AD09-3B7EBC0959B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7" name="Gelijkbenige driehoek 166">
                <a:extLst>
                  <a:ext uri="{FF2B5EF4-FFF2-40B4-BE49-F238E27FC236}">
                    <a16:creationId xmlns:a16="http://schemas.microsoft.com/office/drawing/2014/main" id="{CFCDDD09-9B81-457D-8A50-11B04306BBF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4" name="Video icoon">
              <a:extLst>
                <a:ext uri="{FF2B5EF4-FFF2-40B4-BE49-F238E27FC236}">
                  <a16:creationId xmlns:a16="http://schemas.microsoft.com/office/drawing/2014/main" id="{36A088CA-462F-4213-98F8-D539E1074D0E}"/>
                </a:ext>
              </a:extLst>
            </p:cNvPr>
            <p:cNvGrpSpPr/>
            <p:nvPr userDrawn="1"/>
          </p:nvGrpSpPr>
          <p:grpSpPr>
            <a:xfrm>
              <a:off x="12903812" y="922574"/>
              <a:ext cx="326257" cy="328143"/>
              <a:chOff x="8066315" y="1676399"/>
              <a:chExt cx="1371600" cy="1380253"/>
            </a:xfrm>
          </p:grpSpPr>
          <p:sp>
            <p:nvSpPr>
              <p:cNvPr id="162" name="Rechthoek 161">
                <a:extLst>
                  <a:ext uri="{FF2B5EF4-FFF2-40B4-BE49-F238E27FC236}">
                    <a16:creationId xmlns:a16="http://schemas.microsoft.com/office/drawing/2014/main" id="{4E489487-1531-4B8A-891F-6C8F4E03BA92}"/>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63" name="Vrije vorm 112">
                <a:extLst>
                  <a:ext uri="{FF2B5EF4-FFF2-40B4-BE49-F238E27FC236}">
                    <a16:creationId xmlns:a16="http://schemas.microsoft.com/office/drawing/2014/main" id="{787B63C0-A4D3-4173-85C1-F89184741882}"/>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64" name="Vrije vorm 113">
                <a:extLst>
                  <a:ext uri="{FF2B5EF4-FFF2-40B4-BE49-F238E27FC236}">
                    <a16:creationId xmlns:a16="http://schemas.microsoft.com/office/drawing/2014/main" id="{E7B170F4-9F21-4007-814C-F4A081E38507}"/>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145" name="Groep 144">
              <a:extLst>
                <a:ext uri="{FF2B5EF4-FFF2-40B4-BE49-F238E27FC236}">
                  <a16:creationId xmlns:a16="http://schemas.microsoft.com/office/drawing/2014/main" id="{0C35D360-84CF-4FC1-9C51-6F43AA6B981B}"/>
                </a:ext>
              </a:extLst>
            </p:cNvPr>
            <p:cNvGrpSpPr/>
            <p:nvPr userDrawn="1"/>
          </p:nvGrpSpPr>
          <p:grpSpPr>
            <a:xfrm>
              <a:off x="12861978" y="3626002"/>
              <a:ext cx="514552" cy="612918"/>
              <a:chOff x="12682980" y="3403241"/>
              <a:chExt cx="622284" cy="741632"/>
            </a:xfrm>
          </p:grpSpPr>
          <p:grpSp>
            <p:nvGrpSpPr>
              <p:cNvPr id="146" name="Groep 145">
                <a:extLst>
                  <a:ext uri="{FF2B5EF4-FFF2-40B4-BE49-F238E27FC236}">
                    <a16:creationId xmlns:a16="http://schemas.microsoft.com/office/drawing/2014/main" id="{A65EEE08-3ED8-4B11-8186-A7491E5D44E0}"/>
                  </a:ext>
                </a:extLst>
              </p:cNvPr>
              <p:cNvGrpSpPr/>
              <p:nvPr userDrawn="1"/>
            </p:nvGrpSpPr>
            <p:grpSpPr>
              <a:xfrm>
                <a:off x="12771568" y="3403241"/>
                <a:ext cx="467138" cy="448489"/>
                <a:chOff x="12782195" y="3403241"/>
                <a:chExt cx="467138" cy="448489"/>
              </a:xfrm>
            </p:grpSpPr>
            <p:grpSp>
              <p:nvGrpSpPr>
                <p:cNvPr id="149" name="Groep 148">
                  <a:extLst>
                    <a:ext uri="{FF2B5EF4-FFF2-40B4-BE49-F238E27FC236}">
                      <a16:creationId xmlns:a16="http://schemas.microsoft.com/office/drawing/2014/main" id="{63C4A435-182A-4C48-B4B0-3EAE33FFD00B}"/>
                    </a:ext>
                  </a:extLst>
                </p:cNvPr>
                <p:cNvGrpSpPr/>
                <p:nvPr userDrawn="1"/>
              </p:nvGrpSpPr>
              <p:grpSpPr>
                <a:xfrm>
                  <a:off x="12782195" y="3403241"/>
                  <a:ext cx="412967" cy="393907"/>
                  <a:chOff x="13554906" y="3320109"/>
                  <a:chExt cx="443906" cy="423419"/>
                </a:xfrm>
              </p:grpSpPr>
              <p:grpSp>
                <p:nvGrpSpPr>
                  <p:cNvPr id="156" name="Groep 155">
                    <a:extLst>
                      <a:ext uri="{FF2B5EF4-FFF2-40B4-BE49-F238E27FC236}">
                        <a16:creationId xmlns:a16="http://schemas.microsoft.com/office/drawing/2014/main" id="{3F29C39E-2052-4EB3-9F90-8C94B11432BC}"/>
                      </a:ext>
                    </a:extLst>
                  </p:cNvPr>
                  <p:cNvGrpSpPr/>
                  <p:nvPr userDrawn="1"/>
                </p:nvGrpSpPr>
                <p:grpSpPr>
                  <a:xfrm>
                    <a:off x="13554906" y="3320109"/>
                    <a:ext cx="443906" cy="423419"/>
                    <a:chOff x="12909684" y="1276143"/>
                    <a:chExt cx="443906" cy="423419"/>
                  </a:xfrm>
                </p:grpSpPr>
                <p:sp>
                  <p:nvSpPr>
                    <p:cNvPr id="159" name="Rechthoek 158">
                      <a:extLst>
                        <a:ext uri="{FF2B5EF4-FFF2-40B4-BE49-F238E27FC236}">
                          <a16:creationId xmlns:a16="http://schemas.microsoft.com/office/drawing/2014/main" id="{94CF0AB4-C3AC-40E6-B6C5-3A611CF175EF}"/>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60" name="Rechthoek 159">
                      <a:extLst>
                        <a:ext uri="{FF2B5EF4-FFF2-40B4-BE49-F238E27FC236}">
                          <a16:creationId xmlns:a16="http://schemas.microsoft.com/office/drawing/2014/main" id="{B62DF717-E5C1-4A2C-AF62-D5C45870B8B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61" name="Ovaal 160">
                      <a:extLst>
                        <a:ext uri="{FF2B5EF4-FFF2-40B4-BE49-F238E27FC236}">
                          <a16:creationId xmlns:a16="http://schemas.microsoft.com/office/drawing/2014/main" id="{5B7F4351-4256-495E-B708-FD04E9B03B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57" name="Afbeelding 156">
                    <a:extLst>
                      <a:ext uri="{FF2B5EF4-FFF2-40B4-BE49-F238E27FC236}">
                        <a16:creationId xmlns:a16="http://schemas.microsoft.com/office/drawing/2014/main" id="{8CD4CF05-85E3-44D6-BEF4-34F2DAFBE6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58" name="Afbeelding 157">
                    <a:extLst>
                      <a:ext uri="{FF2B5EF4-FFF2-40B4-BE49-F238E27FC236}">
                        <a16:creationId xmlns:a16="http://schemas.microsoft.com/office/drawing/2014/main" id="{BE5664F0-C3F7-4179-B314-A79480A79C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50" name="Groep 149">
                  <a:extLst>
                    <a:ext uri="{FF2B5EF4-FFF2-40B4-BE49-F238E27FC236}">
                      <a16:creationId xmlns:a16="http://schemas.microsoft.com/office/drawing/2014/main" id="{D1CECD21-6489-4EAF-8932-FF1C852F92C6}"/>
                    </a:ext>
                  </a:extLst>
                </p:cNvPr>
                <p:cNvGrpSpPr/>
                <p:nvPr userDrawn="1"/>
              </p:nvGrpSpPr>
              <p:grpSpPr>
                <a:xfrm>
                  <a:off x="13103513" y="3705268"/>
                  <a:ext cx="145820" cy="146462"/>
                  <a:chOff x="13096169" y="3602278"/>
                  <a:chExt cx="145820" cy="146462"/>
                </a:xfrm>
              </p:grpSpPr>
              <p:sp>
                <p:nvSpPr>
                  <p:cNvPr id="154" name="Rechthoek 153">
                    <a:extLst>
                      <a:ext uri="{FF2B5EF4-FFF2-40B4-BE49-F238E27FC236}">
                        <a16:creationId xmlns:a16="http://schemas.microsoft.com/office/drawing/2014/main" id="{1E7E5357-38DC-4130-B75F-326712FF71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5" name="Rechthoek 154">
                    <a:extLst>
                      <a:ext uri="{FF2B5EF4-FFF2-40B4-BE49-F238E27FC236}">
                        <a16:creationId xmlns:a16="http://schemas.microsoft.com/office/drawing/2014/main" id="{20C0C598-9DBC-48AC-9470-8FD070DEEE9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1" name="Groep 150">
                  <a:extLst>
                    <a:ext uri="{FF2B5EF4-FFF2-40B4-BE49-F238E27FC236}">
                      <a16:creationId xmlns:a16="http://schemas.microsoft.com/office/drawing/2014/main" id="{8F3C6D64-D798-422E-873E-DBFD57E8A599}"/>
                    </a:ext>
                  </a:extLst>
                </p:cNvPr>
                <p:cNvGrpSpPr/>
                <p:nvPr userDrawn="1"/>
              </p:nvGrpSpPr>
              <p:grpSpPr>
                <a:xfrm rot="10800000">
                  <a:off x="13061402" y="3665637"/>
                  <a:ext cx="145820" cy="146462"/>
                  <a:chOff x="13096169" y="3602278"/>
                  <a:chExt cx="145820" cy="146462"/>
                </a:xfrm>
              </p:grpSpPr>
              <p:sp>
                <p:nvSpPr>
                  <p:cNvPr id="152" name="Rechthoek 151">
                    <a:extLst>
                      <a:ext uri="{FF2B5EF4-FFF2-40B4-BE49-F238E27FC236}">
                        <a16:creationId xmlns:a16="http://schemas.microsoft.com/office/drawing/2014/main" id="{20BD3433-8602-4CD7-B33D-42A5A1B37D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3" name="Rechthoek 152">
                    <a:extLst>
                      <a:ext uri="{FF2B5EF4-FFF2-40B4-BE49-F238E27FC236}">
                        <a16:creationId xmlns:a16="http://schemas.microsoft.com/office/drawing/2014/main" id="{3EBC441A-227B-4D42-9DA0-7845B3E3ED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47" name="Rechthoek 146">
                <a:extLst>
                  <a:ext uri="{FF2B5EF4-FFF2-40B4-BE49-F238E27FC236}">
                    <a16:creationId xmlns:a16="http://schemas.microsoft.com/office/drawing/2014/main" id="{D0505B39-ACF7-4B5C-979F-0AD117CA8300}"/>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48" name="Gelijkbenige driehoek 147">
                <a:extLst>
                  <a:ext uri="{FF2B5EF4-FFF2-40B4-BE49-F238E27FC236}">
                    <a16:creationId xmlns:a16="http://schemas.microsoft.com/office/drawing/2014/main" id="{AACE8BEC-9AA2-48A8-9311-5FE3DE4F71E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46" name="Tijdelijke aanduiding voor media 28">
            <a:extLst>
              <a:ext uri="{FF2B5EF4-FFF2-40B4-BE49-F238E27FC236}">
                <a16:creationId xmlns:a16="http://schemas.microsoft.com/office/drawing/2014/main" id="{922F9F2C-8E00-491E-9890-50DC2C8810A4}"/>
              </a:ext>
            </a:extLst>
          </p:cNvPr>
          <p:cNvSpPr>
            <a:spLocks noGrp="1"/>
          </p:cNvSpPr>
          <p:nvPr>
            <p:ph type="media" sz="quarter" idx="19"/>
          </p:nvPr>
        </p:nvSpPr>
        <p:spPr>
          <a:xfrm>
            <a:off x="0" y="2"/>
            <a:ext cx="12198350" cy="6857999"/>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pictogram als u media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5309291"/>
            <a:ext cx="10440000" cy="432000"/>
          </a:xfr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n w="9525">
                  <a:solidFill>
                    <a:schemeClr val="bg1"/>
                  </a:solidFill>
                  <a:miter lim="800000"/>
                </a:ln>
                <a:solidFill>
                  <a:schemeClr val="bg1"/>
                </a:solidFill>
              </a:defRPr>
            </a:lvl5pPr>
            <a:lvl6pPr>
              <a:defRPr>
                <a:ln w="9525">
                  <a:solidFill>
                    <a:schemeClr val="bg1"/>
                  </a:solidFill>
                  <a:miter lim="800000"/>
                </a:ln>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1"/>
                </a:solidFill>
              </a:defRPr>
            </a:lvl1pPr>
          </a:lstStyle>
          <a:p>
            <a:fld id="{ECCD3D91-3F75-4887-B3F8-4C532DA4B07A}"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88" name="Tijdelijke aanduiding voor tekst 6">
            <a:extLst>
              <a:ext uri="{FF2B5EF4-FFF2-40B4-BE49-F238E27FC236}">
                <a16:creationId xmlns:a16="http://schemas.microsoft.com/office/drawing/2014/main" id="{E9E93197-270E-4316-9648-C0D05F28943E}"/>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89" name="Tijdelijke aanduiding voor tekst 6">
            <a:extLst>
              <a:ext uri="{FF2B5EF4-FFF2-40B4-BE49-F238E27FC236}">
                <a16:creationId xmlns:a16="http://schemas.microsoft.com/office/drawing/2014/main" id="{FCF42B84-15F1-4073-824F-5B5E3E7B269F}"/>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0" name="Tijdelijke aanduiding voor tekst 6">
            <a:extLst>
              <a:ext uri="{FF2B5EF4-FFF2-40B4-BE49-F238E27FC236}">
                <a16:creationId xmlns:a16="http://schemas.microsoft.com/office/drawing/2014/main" id="{26EC68F5-EAC7-4051-B0A4-4D77988B1DA2}"/>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1" name="Tijdelijke aanduiding voor tekst 6">
            <a:extLst>
              <a:ext uri="{FF2B5EF4-FFF2-40B4-BE49-F238E27FC236}">
                <a16:creationId xmlns:a16="http://schemas.microsoft.com/office/drawing/2014/main" id="{B294E230-E216-410E-9A7B-1542AA4F0A5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71" name="Tijdelijke aanduiding voor tekst 6">
            <a:extLst>
              <a:ext uri="{FF2B5EF4-FFF2-40B4-BE49-F238E27FC236}">
                <a16:creationId xmlns:a16="http://schemas.microsoft.com/office/drawing/2014/main" id="{69548FA0-4919-4F92-AA0F-0D852C443163}"/>
              </a:ext>
            </a:extLst>
          </p:cNvPr>
          <p:cNvSpPr>
            <a:spLocks noGrp="1"/>
          </p:cNvSpPr>
          <p:nvPr>
            <p:ph type="body" sz="quarter" idx="29" hasCustomPrompt="1"/>
          </p:nvPr>
        </p:nvSpPr>
        <p:spPr>
          <a:xfrm>
            <a:off x="5360381" y="2702485"/>
            <a:ext cx="1440000" cy="1440000"/>
          </a:xfrm>
          <a:prstGeom prst="donut">
            <a:avLst>
              <a:gd name="adj" fmla="val 2533"/>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272" name="Tijdelijke aanduiding voor tekst 6">
            <a:extLst>
              <a:ext uri="{FF2B5EF4-FFF2-40B4-BE49-F238E27FC236}">
                <a16:creationId xmlns:a16="http://schemas.microsoft.com/office/drawing/2014/main" id="{9EDE7235-981A-4134-AC5A-B52B7C95077F}"/>
              </a:ext>
            </a:extLst>
          </p:cNvPr>
          <p:cNvSpPr>
            <a:spLocks noGrp="1"/>
          </p:cNvSpPr>
          <p:nvPr>
            <p:ph type="body" sz="quarter" idx="30" hasCustomPrompt="1"/>
          </p:nvPr>
        </p:nvSpPr>
        <p:spPr>
          <a:xfrm rot="5400000">
            <a:off x="5798659" y="3042456"/>
            <a:ext cx="738948" cy="760059"/>
          </a:xfrm>
          <a:prstGeom prst="triangle">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192" name="Tijdelijke aanduiding voor tekst 82">
            <a:extLst>
              <a:ext uri="{FF2B5EF4-FFF2-40B4-BE49-F238E27FC236}">
                <a16:creationId xmlns:a16="http://schemas.microsoft.com/office/drawing/2014/main" id="{618E64E8-8694-472E-9AAA-42E1E9C0E10E}"/>
              </a:ext>
            </a:extLst>
          </p:cNvPr>
          <p:cNvSpPr>
            <a:spLocks noGrp="1"/>
          </p:cNvSpPr>
          <p:nvPr>
            <p:ph type="body" sz="quarter" idx="26" hasCustomPrompt="1"/>
          </p:nvPr>
        </p:nvSpPr>
        <p:spPr>
          <a:xfrm>
            <a:off x="325438" y="285749"/>
            <a:ext cx="850900" cy="657225"/>
          </a:xfrm>
          <a: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31" name="TEKSTINSTRUCTIES">
            <a:extLst>
              <a:ext uri="{FF2B5EF4-FFF2-40B4-BE49-F238E27FC236}">
                <a16:creationId xmlns:a16="http://schemas.microsoft.com/office/drawing/2014/main" id="{12073CE6-5DC8-4BD1-8744-CB2A061A0D67}"/>
              </a:ext>
            </a:extLst>
          </p:cNvPr>
          <p:cNvGrpSpPr/>
          <p:nvPr userDrawn="1"/>
        </p:nvGrpSpPr>
        <p:grpSpPr>
          <a:xfrm>
            <a:off x="-4297881" y="-718670"/>
            <a:ext cx="4140000" cy="7198669"/>
            <a:chOff x="-4297881" y="-718670"/>
            <a:chExt cx="4140000" cy="7198669"/>
          </a:xfrm>
        </p:grpSpPr>
        <p:sp>
          <p:nvSpPr>
            <p:cNvPr id="168" name="Rechthoek: afgeronde hoeken 167">
              <a:extLst>
                <a:ext uri="{FF2B5EF4-FFF2-40B4-BE49-F238E27FC236}">
                  <a16:creationId xmlns:a16="http://schemas.microsoft.com/office/drawing/2014/main" id="{36401D94-30CA-45D2-817A-78288909B038}"/>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69" name="Rechthoek: afgeronde hoeken 168">
              <a:extLst>
                <a:ext uri="{FF2B5EF4-FFF2-40B4-BE49-F238E27FC236}">
                  <a16:creationId xmlns:a16="http://schemas.microsoft.com/office/drawing/2014/main" id="{BCF2597A-6E20-4795-BD4F-5549B5ED174E}"/>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70" name="Rechthoek: afgeronde hoeken 169">
              <a:extLst>
                <a:ext uri="{FF2B5EF4-FFF2-40B4-BE49-F238E27FC236}">
                  <a16:creationId xmlns:a16="http://schemas.microsoft.com/office/drawing/2014/main" id="{9DD4CF37-6631-41EC-9521-BB308E9013AB}"/>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71" name="Rechte verbindingslijn 170">
              <a:extLst>
                <a:ext uri="{FF2B5EF4-FFF2-40B4-BE49-F238E27FC236}">
                  <a16:creationId xmlns:a16="http://schemas.microsoft.com/office/drawing/2014/main" id="{7A452291-1603-4235-BA75-4AA609A64834}"/>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72" name="Groep 171">
              <a:extLst>
                <a:ext uri="{FF2B5EF4-FFF2-40B4-BE49-F238E27FC236}">
                  <a16:creationId xmlns:a16="http://schemas.microsoft.com/office/drawing/2014/main" id="{C470EAFD-E4D3-4C13-AACF-3C97BD569173}"/>
                </a:ext>
              </a:extLst>
            </p:cNvPr>
            <p:cNvGrpSpPr/>
            <p:nvPr userDrawn="1"/>
          </p:nvGrpSpPr>
          <p:grpSpPr>
            <a:xfrm>
              <a:off x="-3905190" y="127747"/>
              <a:ext cx="3354618" cy="786653"/>
              <a:chOff x="-3419346" y="368233"/>
              <a:chExt cx="3170491" cy="743862"/>
            </a:xfrm>
          </p:grpSpPr>
          <p:sp>
            <p:nvSpPr>
              <p:cNvPr id="278" name="Rechthoek 277">
                <a:extLst>
                  <a:ext uri="{FF2B5EF4-FFF2-40B4-BE49-F238E27FC236}">
                    <a16:creationId xmlns:a16="http://schemas.microsoft.com/office/drawing/2014/main" id="{5107A01A-00FD-4A2B-83C4-C211A5A34E3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79" name="Rechte verbindingslijn 278">
                <a:extLst>
                  <a:ext uri="{FF2B5EF4-FFF2-40B4-BE49-F238E27FC236}">
                    <a16:creationId xmlns:a16="http://schemas.microsoft.com/office/drawing/2014/main" id="{07D2AC06-0D0E-4A94-888B-B8D1A809F8E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Rechte verbindingslijn 279">
                <a:extLst>
                  <a:ext uri="{FF2B5EF4-FFF2-40B4-BE49-F238E27FC236}">
                    <a16:creationId xmlns:a16="http://schemas.microsoft.com/office/drawing/2014/main" id="{4B63C8DD-B896-4405-A791-3395EC83328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1" name="Rechthoek 280">
                <a:extLst>
                  <a:ext uri="{FF2B5EF4-FFF2-40B4-BE49-F238E27FC236}">
                    <a16:creationId xmlns:a16="http://schemas.microsoft.com/office/drawing/2014/main" id="{D27B4FB5-48FD-47CF-9AF2-B3CCDBADE9B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82" name="Groep 281">
                <a:extLst>
                  <a:ext uri="{FF2B5EF4-FFF2-40B4-BE49-F238E27FC236}">
                    <a16:creationId xmlns:a16="http://schemas.microsoft.com/office/drawing/2014/main" id="{1E64F532-EBF7-4BA0-BA5D-B7158D01A44F}"/>
                  </a:ext>
                </a:extLst>
              </p:cNvPr>
              <p:cNvGrpSpPr/>
              <p:nvPr userDrawn="1"/>
            </p:nvGrpSpPr>
            <p:grpSpPr>
              <a:xfrm>
                <a:off x="-3002834" y="720303"/>
                <a:ext cx="182598" cy="143759"/>
                <a:chOff x="-3310843" y="700986"/>
                <a:chExt cx="182598" cy="143759"/>
              </a:xfrm>
            </p:grpSpPr>
            <p:grpSp>
              <p:nvGrpSpPr>
                <p:cNvPr id="321" name="Groep 320">
                  <a:extLst>
                    <a:ext uri="{FF2B5EF4-FFF2-40B4-BE49-F238E27FC236}">
                      <a16:creationId xmlns:a16="http://schemas.microsoft.com/office/drawing/2014/main" id="{8C2EF725-876D-4D44-8E70-B914E229C2BF}"/>
                    </a:ext>
                  </a:extLst>
                </p:cNvPr>
                <p:cNvGrpSpPr/>
                <p:nvPr userDrawn="1"/>
              </p:nvGrpSpPr>
              <p:grpSpPr>
                <a:xfrm>
                  <a:off x="-3310843" y="700986"/>
                  <a:ext cx="182598" cy="143759"/>
                  <a:chOff x="-3310843" y="700986"/>
                  <a:chExt cx="182598" cy="143759"/>
                </a:xfrm>
              </p:grpSpPr>
              <p:cxnSp>
                <p:nvCxnSpPr>
                  <p:cNvPr id="325" name="Rechte verbindingslijn 324">
                    <a:extLst>
                      <a:ext uri="{FF2B5EF4-FFF2-40B4-BE49-F238E27FC236}">
                        <a16:creationId xmlns:a16="http://schemas.microsoft.com/office/drawing/2014/main" id="{92E1D3F8-8372-4D49-8FCC-031ACC722BE4}"/>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26" name="Rechte verbindingslijn 325">
                    <a:extLst>
                      <a:ext uri="{FF2B5EF4-FFF2-40B4-BE49-F238E27FC236}">
                        <a16:creationId xmlns:a16="http://schemas.microsoft.com/office/drawing/2014/main" id="{26977928-F711-4F12-A7B7-E3BBFF20B640}"/>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368140F0-D083-4812-AD4E-A27FC73721A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28" name="Rechte verbindingslijn 327">
                    <a:extLst>
                      <a:ext uri="{FF2B5EF4-FFF2-40B4-BE49-F238E27FC236}">
                        <a16:creationId xmlns:a16="http://schemas.microsoft.com/office/drawing/2014/main" id="{CB84EE1E-E50B-4890-8D70-65148ED1CCF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29" name="Rechte verbindingslijn 328">
                    <a:extLst>
                      <a:ext uri="{FF2B5EF4-FFF2-40B4-BE49-F238E27FC236}">
                        <a16:creationId xmlns:a16="http://schemas.microsoft.com/office/drawing/2014/main" id="{49F87EDB-8729-4B84-BF9C-2AD69ABDA5E3}"/>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22" name="Groep 321">
                  <a:extLst>
                    <a:ext uri="{FF2B5EF4-FFF2-40B4-BE49-F238E27FC236}">
                      <a16:creationId xmlns:a16="http://schemas.microsoft.com/office/drawing/2014/main" id="{80257386-D8A4-4706-BE73-66505DE9AD13}"/>
                    </a:ext>
                  </a:extLst>
                </p:cNvPr>
                <p:cNvGrpSpPr/>
                <p:nvPr userDrawn="1"/>
              </p:nvGrpSpPr>
              <p:grpSpPr>
                <a:xfrm flipH="1">
                  <a:off x="-3310774" y="735854"/>
                  <a:ext cx="88801" cy="72568"/>
                  <a:chOff x="-2091059" y="1395403"/>
                  <a:chExt cx="157316" cy="128558"/>
                </a:xfrm>
              </p:grpSpPr>
              <p:sp>
                <p:nvSpPr>
                  <p:cNvPr id="323" name="Rechthoek 322">
                    <a:extLst>
                      <a:ext uri="{FF2B5EF4-FFF2-40B4-BE49-F238E27FC236}">
                        <a16:creationId xmlns:a16="http://schemas.microsoft.com/office/drawing/2014/main" id="{A3A853B8-7D6E-42AE-B7AF-8C1D7FCDEF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4" name="Pijl: punthaak 323">
                    <a:extLst>
                      <a:ext uri="{FF2B5EF4-FFF2-40B4-BE49-F238E27FC236}">
                        <a16:creationId xmlns:a16="http://schemas.microsoft.com/office/drawing/2014/main" id="{3F3AADEB-9FB3-42FA-9449-1B5E640F032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83" name="Groep 282">
                <a:extLst>
                  <a:ext uri="{FF2B5EF4-FFF2-40B4-BE49-F238E27FC236}">
                    <a16:creationId xmlns:a16="http://schemas.microsoft.com/office/drawing/2014/main" id="{737EFB86-90E0-452F-9E4E-7A323F71E6F7}"/>
                  </a:ext>
                </a:extLst>
              </p:cNvPr>
              <p:cNvGrpSpPr/>
              <p:nvPr userDrawn="1"/>
            </p:nvGrpSpPr>
            <p:grpSpPr>
              <a:xfrm>
                <a:off x="-3326107" y="720303"/>
                <a:ext cx="182598" cy="143759"/>
                <a:chOff x="-3634116" y="700986"/>
                <a:chExt cx="182598" cy="143759"/>
              </a:xfrm>
            </p:grpSpPr>
            <p:grpSp>
              <p:nvGrpSpPr>
                <p:cNvPr id="312" name="Groep 311">
                  <a:extLst>
                    <a:ext uri="{FF2B5EF4-FFF2-40B4-BE49-F238E27FC236}">
                      <a16:creationId xmlns:a16="http://schemas.microsoft.com/office/drawing/2014/main" id="{960870DD-9471-46C7-963A-BC6346DC38A6}"/>
                    </a:ext>
                  </a:extLst>
                </p:cNvPr>
                <p:cNvGrpSpPr/>
                <p:nvPr userDrawn="1"/>
              </p:nvGrpSpPr>
              <p:grpSpPr>
                <a:xfrm>
                  <a:off x="-3634116" y="700986"/>
                  <a:ext cx="182598" cy="143759"/>
                  <a:chOff x="-3634116" y="700986"/>
                  <a:chExt cx="182598" cy="143759"/>
                </a:xfrm>
              </p:grpSpPr>
              <p:cxnSp>
                <p:nvCxnSpPr>
                  <p:cNvPr id="316" name="Rechte verbindingslijn 315">
                    <a:extLst>
                      <a:ext uri="{FF2B5EF4-FFF2-40B4-BE49-F238E27FC236}">
                        <a16:creationId xmlns:a16="http://schemas.microsoft.com/office/drawing/2014/main" id="{6B9F11DB-B65D-4AF6-AA4E-BDE2CB7F689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F31E3A17-35C2-49F2-BA1C-AF43F619440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B47D6BCD-E66B-45A4-AA2F-99C49A620BC0}"/>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19" name="Rechte verbindingslijn 318">
                    <a:extLst>
                      <a:ext uri="{FF2B5EF4-FFF2-40B4-BE49-F238E27FC236}">
                        <a16:creationId xmlns:a16="http://schemas.microsoft.com/office/drawing/2014/main" id="{6BDD614C-CC83-495B-A93B-4C09A64D1D1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20" name="Rechte verbindingslijn 319">
                    <a:extLst>
                      <a:ext uri="{FF2B5EF4-FFF2-40B4-BE49-F238E27FC236}">
                        <a16:creationId xmlns:a16="http://schemas.microsoft.com/office/drawing/2014/main" id="{9C952804-2136-4D28-AB50-025495223D1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13" name="Groep 312">
                  <a:extLst>
                    <a:ext uri="{FF2B5EF4-FFF2-40B4-BE49-F238E27FC236}">
                      <a16:creationId xmlns:a16="http://schemas.microsoft.com/office/drawing/2014/main" id="{51C17063-628C-4F91-BE91-FC114F0D0546}"/>
                    </a:ext>
                  </a:extLst>
                </p:cNvPr>
                <p:cNvGrpSpPr/>
                <p:nvPr userDrawn="1"/>
              </p:nvGrpSpPr>
              <p:grpSpPr>
                <a:xfrm>
                  <a:off x="-3634047" y="735854"/>
                  <a:ext cx="88801" cy="72568"/>
                  <a:chOff x="-2091059" y="1395403"/>
                  <a:chExt cx="157316" cy="128558"/>
                </a:xfrm>
              </p:grpSpPr>
              <p:sp>
                <p:nvSpPr>
                  <p:cNvPr id="314" name="Rechthoek 313">
                    <a:extLst>
                      <a:ext uri="{FF2B5EF4-FFF2-40B4-BE49-F238E27FC236}">
                        <a16:creationId xmlns:a16="http://schemas.microsoft.com/office/drawing/2014/main" id="{80C78D23-0B0C-48BB-8B7B-69C64F752D8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5" name="Pijl: punthaak 314">
                    <a:extLst>
                      <a:ext uri="{FF2B5EF4-FFF2-40B4-BE49-F238E27FC236}">
                        <a16:creationId xmlns:a16="http://schemas.microsoft.com/office/drawing/2014/main" id="{3F29C4A1-7EF1-4658-A324-8D05F9CF2B6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84" name="Rechte verbindingslijn 283">
                <a:extLst>
                  <a:ext uri="{FF2B5EF4-FFF2-40B4-BE49-F238E27FC236}">
                    <a16:creationId xmlns:a16="http://schemas.microsoft.com/office/drawing/2014/main" id="{80210A10-1332-45A0-91B7-D7133AB678A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85" name="Rechte verbindingslijn 284">
                <a:extLst>
                  <a:ext uri="{FF2B5EF4-FFF2-40B4-BE49-F238E27FC236}">
                    <a16:creationId xmlns:a16="http://schemas.microsoft.com/office/drawing/2014/main" id="{A1686690-3D09-477D-96EF-B3738D22B6C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86" name="Groep 285">
                <a:extLst>
                  <a:ext uri="{FF2B5EF4-FFF2-40B4-BE49-F238E27FC236}">
                    <a16:creationId xmlns:a16="http://schemas.microsoft.com/office/drawing/2014/main" id="{D90EC679-49FD-49B9-95F2-55C066687B50}"/>
                  </a:ext>
                </a:extLst>
              </p:cNvPr>
              <p:cNvGrpSpPr/>
              <p:nvPr userDrawn="1"/>
            </p:nvGrpSpPr>
            <p:grpSpPr>
              <a:xfrm>
                <a:off x="-2425037" y="370226"/>
                <a:ext cx="357690" cy="330595"/>
                <a:chOff x="-2721817" y="347336"/>
                <a:chExt cx="432805" cy="400021"/>
              </a:xfrm>
            </p:grpSpPr>
            <p:sp>
              <p:nvSpPr>
                <p:cNvPr id="301" name="Rechthoek 300">
                  <a:extLst>
                    <a:ext uri="{FF2B5EF4-FFF2-40B4-BE49-F238E27FC236}">
                      <a16:creationId xmlns:a16="http://schemas.microsoft.com/office/drawing/2014/main" id="{8ED50090-93FF-4921-878A-6CACCAD9603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02" name="Groep 301">
                  <a:extLst>
                    <a:ext uri="{FF2B5EF4-FFF2-40B4-BE49-F238E27FC236}">
                      <a16:creationId xmlns:a16="http://schemas.microsoft.com/office/drawing/2014/main" id="{00A843CA-0686-4873-9C00-6E8289127BB9}"/>
                    </a:ext>
                  </a:extLst>
                </p:cNvPr>
                <p:cNvGrpSpPr/>
                <p:nvPr userDrawn="1"/>
              </p:nvGrpSpPr>
              <p:grpSpPr>
                <a:xfrm>
                  <a:off x="-2652453" y="431583"/>
                  <a:ext cx="294076" cy="231526"/>
                  <a:chOff x="-3634116" y="700986"/>
                  <a:chExt cx="182598" cy="143759"/>
                </a:xfrm>
              </p:grpSpPr>
              <p:grpSp>
                <p:nvGrpSpPr>
                  <p:cNvPr id="303" name="Groep 302">
                    <a:extLst>
                      <a:ext uri="{FF2B5EF4-FFF2-40B4-BE49-F238E27FC236}">
                        <a16:creationId xmlns:a16="http://schemas.microsoft.com/office/drawing/2014/main" id="{E3399F2B-227E-44C5-8077-B52A4FCF63F7}"/>
                      </a:ext>
                    </a:extLst>
                  </p:cNvPr>
                  <p:cNvGrpSpPr/>
                  <p:nvPr userDrawn="1"/>
                </p:nvGrpSpPr>
                <p:grpSpPr>
                  <a:xfrm>
                    <a:off x="-3634116" y="700986"/>
                    <a:ext cx="182598" cy="143759"/>
                    <a:chOff x="-3634116" y="700986"/>
                    <a:chExt cx="182598" cy="143759"/>
                  </a:xfrm>
                </p:grpSpPr>
                <p:cxnSp>
                  <p:nvCxnSpPr>
                    <p:cNvPr id="307" name="Rechte verbindingslijn 306">
                      <a:extLst>
                        <a:ext uri="{FF2B5EF4-FFF2-40B4-BE49-F238E27FC236}">
                          <a16:creationId xmlns:a16="http://schemas.microsoft.com/office/drawing/2014/main" id="{7B9EBA01-FB83-4077-9795-10539EC9C72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FBC2D02C-27E5-4F2B-80AF-077FC839857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F41971DD-BBBE-42B9-879F-DB52FF8C6C2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13AABFC6-E6AE-4AAA-8C3A-047A5C59C8E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11" name="Rechte verbindingslijn 310">
                      <a:extLst>
                        <a:ext uri="{FF2B5EF4-FFF2-40B4-BE49-F238E27FC236}">
                          <a16:creationId xmlns:a16="http://schemas.microsoft.com/office/drawing/2014/main" id="{2054BCF7-01B5-4301-98D2-58B0797D0C0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04" name="Groep 303">
                    <a:extLst>
                      <a:ext uri="{FF2B5EF4-FFF2-40B4-BE49-F238E27FC236}">
                        <a16:creationId xmlns:a16="http://schemas.microsoft.com/office/drawing/2014/main" id="{CD035440-A2DB-4DB1-A875-DB84C58EBCA8}"/>
                      </a:ext>
                    </a:extLst>
                  </p:cNvPr>
                  <p:cNvGrpSpPr/>
                  <p:nvPr userDrawn="1"/>
                </p:nvGrpSpPr>
                <p:grpSpPr>
                  <a:xfrm>
                    <a:off x="-3634047" y="735854"/>
                    <a:ext cx="88801" cy="72568"/>
                    <a:chOff x="-2091059" y="1395403"/>
                    <a:chExt cx="157316" cy="128558"/>
                  </a:xfrm>
                </p:grpSpPr>
                <p:sp>
                  <p:nvSpPr>
                    <p:cNvPr id="305" name="Rechthoek 304">
                      <a:extLst>
                        <a:ext uri="{FF2B5EF4-FFF2-40B4-BE49-F238E27FC236}">
                          <a16:creationId xmlns:a16="http://schemas.microsoft.com/office/drawing/2014/main" id="{D0234789-4AC9-4644-981F-DD1B64D61FC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6" name="Pijl: punthaak 305">
                      <a:extLst>
                        <a:ext uri="{FF2B5EF4-FFF2-40B4-BE49-F238E27FC236}">
                          <a16:creationId xmlns:a16="http://schemas.microsoft.com/office/drawing/2014/main" id="{C2CE945A-AAF8-48E4-AEB8-2A90D95C425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87" name="Groep 286">
                <a:extLst>
                  <a:ext uri="{FF2B5EF4-FFF2-40B4-BE49-F238E27FC236}">
                    <a16:creationId xmlns:a16="http://schemas.microsoft.com/office/drawing/2014/main" id="{A38FA30D-BD52-475D-809E-36EA7D313566}"/>
                  </a:ext>
                </a:extLst>
              </p:cNvPr>
              <p:cNvGrpSpPr/>
              <p:nvPr userDrawn="1"/>
            </p:nvGrpSpPr>
            <p:grpSpPr>
              <a:xfrm>
                <a:off x="-2425037" y="781500"/>
                <a:ext cx="357690" cy="330595"/>
                <a:chOff x="-2721817" y="782525"/>
                <a:chExt cx="432805" cy="400021"/>
              </a:xfrm>
            </p:grpSpPr>
            <p:sp>
              <p:nvSpPr>
                <p:cNvPr id="290" name="Rechthoek 289">
                  <a:extLst>
                    <a:ext uri="{FF2B5EF4-FFF2-40B4-BE49-F238E27FC236}">
                      <a16:creationId xmlns:a16="http://schemas.microsoft.com/office/drawing/2014/main" id="{EC4602D1-88E5-40A2-8608-A0C29294564A}"/>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91" name="Groep 290">
                  <a:extLst>
                    <a:ext uri="{FF2B5EF4-FFF2-40B4-BE49-F238E27FC236}">
                      <a16:creationId xmlns:a16="http://schemas.microsoft.com/office/drawing/2014/main" id="{2547CD1E-A582-4CBF-8B26-C6B576C6A5C8}"/>
                    </a:ext>
                  </a:extLst>
                </p:cNvPr>
                <p:cNvGrpSpPr/>
                <p:nvPr userDrawn="1"/>
              </p:nvGrpSpPr>
              <p:grpSpPr>
                <a:xfrm>
                  <a:off x="-2652453" y="866772"/>
                  <a:ext cx="294076" cy="231526"/>
                  <a:chOff x="-3310843" y="700986"/>
                  <a:chExt cx="182598" cy="143759"/>
                </a:xfrm>
              </p:grpSpPr>
              <p:grpSp>
                <p:nvGrpSpPr>
                  <p:cNvPr id="292" name="Groep 291">
                    <a:extLst>
                      <a:ext uri="{FF2B5EF4-FFF2-40B4-BE49-F238E27FC236}">
                        <a16:creationId xmlns:a16="http://schemas.microsoft.com/office/drawing/2014/main" id="{F6D4D451-3700-4B6D-B3C7-14F0F5803651}"/>
                      </a:ext>
                    </a:extLst>
                  </p:cNvPr>
                  <p:cNvGrpSpPr/>
                  <p:nvPr userDrawn="1"/>
                </p:nvGrpSpPr>
                <p:grpSpPr>
                  <a:xfrm>
                    <a:off x="-3310843" y="700986"/>
                    <a:ext cx="182598" cy="143759"/>
                    <a:chOff x="-3310843" y="700986"/>
                    <a:chExt cx="182598" cy="143759"/>
                  </a:xfrm>
                </p:grpSpPr>
                <p:cxnSp>
                  <p:nvCxnSpPr>
                    <p:cNvPr id="296" name="Rechte verbindingslijn 295">
                      <a:extLst>
                        <a:ext uri="{FF2B5EF4-FFF2-40B4-BE49-F238E27FC236}">
                          <a16:creationId xmlns:a16="http://schemas.microsoft.com/office/drawing/2014/main" id="{2F01C6E3-3373-4C1E-96B8-2D90C1A1FF8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185AD697-33E1-42B1-8F7E-0468A8F3726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2004FFE3-24C9-40E7-86E9-195E8C0D18F6}"/>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E6BECBFC-8395-44F9-AC46-CBB22D89ED4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D357BDD9-A3F5-4567-BDB7-0B2365CA8782}"/>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93" name="Groep 292">
                    <a:extLst>
                      <a:ext uri="{FF2B5EF4-FFF2-40B4-BE49-F238E27FC236}">
                        <a16:creationId xmlns:a16="http://schemas.microsoft.com/office/drawing/2014/main" id="{71A76090-A560-47A4-A596-597E8C5C5097}"/>
                      </a:ext>
                    </a:extLst>
                  </p:cNvPr>
                  <p:cNvGrpSpPr/>
                  <p:nvPr userDrawn="1"/>
                </p:nvGrpSpPr>
                <p:grpSpPr>
                  <a:xfrm flipH="1">
                    <a:off x="-3310774" y="735854"/>
                    <a:ext cx="88801" cy="72568"/>
                    <a:chOff x="-2091059" y="1395403"/>
                    <a:chExt cx="157316" cy="128558"/>
                  </a:xfrm>
                </p:grpSpPr>
                <p:sp>
                  <p:nvSpPr>
                    <p:cNvPr id="294" name="Rechthoek 293">
                      <a:extLst>
                        <a:ext uri="{FF2B5EF4-FFF2-40B4-BE49-F238E27FC236}">
                          <a16:creationId xmlns:a16="http://schemas.microsoft.com/office/drawing/2014/main" id="{7599B0B2-7D17-404B-B936-B47E1C39D44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5" name="Pijl: punthaak 294">
                      <a:extLst>
                        <a:ext uri="{FF2B5EF4-FFF2-40B4-BE49-F238E27FC236}">
                          <a16:creationId xmlns:a16="http://schemas.microsoft.com/office/drawing/2014/main" id="{5D63A183-3C5F-44E4-B3C6-DCA07972BE2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88" name="Rechthoek 287">
                <a:extLst>
                  <a:ext uri="{FF2B5EF4-FFF2-40B4-BE49-F238E27FC236}">
                    <a16:creationId xmlns:a16="http://schemas.microsoft.com/office/drawing/2014/main" id="{46967482-9741-4589-B647-F88787097B86}"/>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89" name="Rechthoek 288">
                <a:extLst>
                  <a:ext uri="{FF2B5EF4-FFF2-40B4-BE49-F238E27FC236}">
                    <a16:creationId xmlns:a16="http://schemas.microsoft.com/office/drawing/2014/main" id="{D3B64C09-00EC-49A2-A5F1-D01D51E3BC8F}"/>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73" name="Rechte verbindingslijn 172">
              <a:extLst>
                <a:ext uri="{FF2B5EF4-FFF2-40B4-BE49-F238E27FC236}">
                  <a16:creationId xmlns:a16="http://schemas.microsoft.com/office/drawing/2014/main" id="{47225722-E2D5-44EE-807F-AC5CB9889835}"/>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74" name="Rechthoek 173">
              <a:extLst>
                <a:ext uri="{FF2B5EF4-FFF2-40B4-BE49-F238E27FC236}">
                  <a16:creationId xmlns:a16="http://schemas.microsoft.com/office/drawing/2014/main" id="{382897B7-C06A-4149-9569-FE5207D8FEA3}"/>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175" name="Rechthoek 174">
              <a:extLst>
                <a:ext uri="{FF2B5EF4-FFF2-40B4-BE49-F238E27FC236}">
                  <a16:creationId xmlns:a16="http://schemas.microsoft.com/office/drawing/2014/main" id="{7D8605EC-E9C8-419F-AF1A-2DF7701EDDE7}"/>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76" name="Ovaal 175">
              <a:extLst>
                <a:ext uri="{FF2B5EF4-FFF2-40B4-BE49-F238E27FC236}">
                  <a16:creationId xmlns:a16="http://schemas.microsoft.com/office/drawing/2014/main" id="{6A3FD7B3-A534-4E87-ACFD-7399C92B300D}"/>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77" name="Ovaal 176">
              <a:extLst>
                <a:ext uri="{FF2B5EF4-FFF2-40B4-BE49-F238E27FC236}">
                  <a16:creationId xmlns:a16="http://schemas.microsoft.com/office/drawing/2014/main" id="{602DA819-8F4E-4B29-812C-81530609FC38}"/>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8" name="Ovaal 177">
              <a:extLst>
                <a:ext uri="{FF2B5EF4-FFF2-40B4-BE49-F238E27FC236}">
                  <a16:creationId xmlns:a16="http://schemas.microsoft.com/office/drawing/2014/main" id="{9EB214EF-052B-4CC5-A5FE-32B0835C0D32}"/>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9" name="Ovaal 178">
              <a:extLst>
                <a:ext uri="{FF2B5EF4-FFF2-40B4-BE49-F238E27FC236}">
                  <a16:creationId xmlns:a16="http://schemas.microsoft.com/office/drawing/2014/main" id="{C5656CE6-C9D5-4139-83DE-9A79E874A432}"/>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0" name="Ovaal 179">
              <a:extLst>
                <a:ext uri="{FF2B5EF4-FFF2-40B4-BE49-F238E27FC236}">
                  <a16:creationId xmlns:a16="http://schemas.microsoft.com/office/drawing/2014/main" id="{EEB46037-565F-4492-8FE6-6C4E15D9B463}"/>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1" name="Ovaal 180">
              <a:extLst>
                <a:ext uri="{FF2B5EF4-FFF2-40B4-BE49-F238E27FC236}">
                  <a16:creationId xmlns:a16="http://schemas.microsoft.com/office/drawing/2014/main" id="{EC0D459F-C047-4884-8259-D21A55C2AEB7}"/>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82" name="Ovaal 181">
              <a:extLst>
                <a:ext uri="{FF2B5EF4-FFF2-40B4-BE49-F238E27FC236}">
                  <a16:creationId xmlns:a16="http://schemas.microsoft.com/office/drawing/2014/main" id="{A3CA359B-F3B5-490C-839B-22C212C2A06A}"/>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83" name="Ovaal 182">
              <a:extLst>
                <a:ext uri="{FF2B5EF4-FFF2-40B4-BE49-F238E27FC236}">
                  <a16:creationId xmlns:a16="http://schemas.microsoft.com/office/drawing/2014/main" id="{6F7E815A-AA75-40A8-A344-9998B63B3FF4}"/>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4" name="Ovaal 183">
              <a:extLst>
                <a:ext uri="{FF2B5EF4-FFF2-40B4-BE49-F238E27FC236}">
                  <a16:creationId xmlns:a16="http://schemas.microsoft.com/office/drawing/2014/main" id="{436B61E3-52A3-4B07-819E-7ABC5E24419A}"/>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85" name="Rechthoek 184">
              <a:extLst>
                <a:ext uri="{FF2B5EF4-FFF2-40B4-BE49-F238E27FC236}">
                  <a16:creationId xmlns:a16="http://schemas.microsoft.com/office/drawing/2014/main" id="{EFB3E08E-DB91-4C46-AB54-357D166F2894}"/>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186" name="Rechthoek 185">
              <a:extLst>
                <a:ext uri="{FF2B5EF4-FFF2-40B4-BE49-F238E27FC236}">
                  <a16:creationId xmlns:a16="http://schemas.microsoft.com/office/drawing/2014/main" id="{25F40063-C6A7-4188-8419-C3ECB711409F}"/>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187" name="Rechthoek 186">
              <a:extLst>
                <a:ext uri="{FF2B5EF4-FFF2-40B4-BE49-F238E27FC236}">
                  <a16:creationId xmlns:a16="http://schemas.microsoft.com/office/drawing/2014/main" id="{2CCA28BB-2A2C-4AE9-A2A5-06CB6B5D1AB3}"/>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273" name="Rechthoek 272">
              <a:extLst>
                <a:ext uri="{FF2B5EF4-FFF2-40B4-BE49-F238E27FC236}">
                  <a16:creationId xmlns:a16="http://schemas.microsoft.com/office/drawing/2014/main" id="{3A4E9155-7FBF-4717-80E8-74720799A06A}"/>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274" name="Rechthoek 273">
              <a:extLst>
                <a:ext uri="{FF2B5EF4-FFF2-40B4-BE49-F238E27FC236}">
                  <a16:creationId xmlns:a16="http://schemas.microsoft.com/office/drawing/2014/main" id="{ED406C1C-713B-4D84-ABD1-5313B93E5CC3}"/>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275" name="Rechthoek 274">
              <a:extLst>
                <a:ext uri="{FF2B5EF4-FFF2-40B4-BE49-F238E27FC236}">
                  <a16:creationId xmlns:a16="http://schemas.microsoft.com/office/drawing/2014/main" id="{B1C43860-1948-4B69-AA90-3AC6521FF08F}"/>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276" name="Rechthoek 275">
              <a:extLst>
                <a:ext uri="{FF2B5EF4-FFF2-40B4-BE49-F238E27FC236}">
                  <a16:creationId xmlns:a16="http://schemas.microsoft.com/office/drawing/2014/main" id="{5F3FBFA7-9CCD-49F5-B852-62363BDB6C31}"/>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277" name="Rechthoek 276">
              <a:extLst>
                <a:ext uri="{FF2B5EF4-FFF2-40B4-BE49-F238E27FC236}">
                  <a16:creationId xmlns:a16="http://schemas.microsoft.com/office/drawing/2014/main" id="{9C2E5D96-A100-47AD-93AD-D8E209E5D8CC}"/>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Tree>
    <p:extLst>
      <p:ext uri="{BB962C8B-B14F-4D97-AF65-F5344CB8AC3E}">
        <p14:creationId xmlns:p14="http://schemas.microsoft.com/office/powerpoint/2010/main" val="302456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rechts">
    <p:spTree>
      <p:nvGrpSpPr>
        <p:cNvPr id="1" name=""/>
        <p:cNvGrpSpPr/>
        <p:nvPr/>
      </p:nvGrpSpPr>
      <p:grpSpPr>
        <a:xfrm>
          <a:off x="0" y="0"/>
          <a:ext cx="0" cy="0"/>
          <a:chOff x="0" y="0"/>
          <a:chExt cx="0" cy="0"/>
        </a:xfrm>
      </p:grpSpPr>
      <p:sp>
        <p:nvSpPr>
          <p:cNvPr id="155" name="Rechthoek 154">
            <a:extLst>
              <a:ext uri="{FF2B5EF4-FFF2-40B4-BE49-F238E27FC236}">
                <a16:creationId xmlns:a16="http://schemas.microsoft.com/office/drawing/2014/main" id="{9F11B3CD-5098-44F9-BA39-05834E5FC4AB}"/>
              </a:ext>
            </a:extLst>
          </p:cNvPr>
          <p:cNvSpPr/>
          <p:nvPr userDrawn="1"/>
        </p:nvSpPr>
        <p:spPr>
          <a:xfrm>
            <a:off x="0" y="-399601"/>
            <a:ext cx="720000" cy="360000"/>
          </a:xfrm>
          <a:prstGeom prst="rect">
            <a:avLst/>
          </a:prstGeom>
        </p:spPr>
        <p:txBody>
          <a:bodyPr wrap="none" lIns="0" tIns="0" rIns="0" bIns="0">
            <a:noAutofit/>
          </a:bodyPr>
          <a:lstStyle/>
          <a:p>
            <a:r>
              <a:rPr lang="nl-NL"/>
              <a:t>Tekst en media</a:t>
            </a:r>
          </a:p>
        </p:txBody>
      </p:sp>
      <p:grpSp>
        <p:nvGrpSpPr>
          <p:cNvPr id="156" name="INSTRUCTIES">
            <a:extLst>
              <a:ext uri="{FF2B5EF4-FFF2-40B4-BE49-F238E27FC236}">
                <a16:creationId xmlns:a16="http://schemas.microsoft.com/office/drawing/2014/main" id="{767539DB-EE7F-4212-9719-74AAF2888392}"/>
              </a:ext>
            </a:extLst>
          </p:cNvPr>
          <p:cNvGrpSpPr/>
          <p:nvPr userDrawn="1"/>
        </p:nvGrpSpPr>
        <p:grpSpPr>
          <a:xfrm>
            <a:off x="12395374" y="-718670"/>
            <a:ext cx="4140000" cy="5257065"/>
            <a:chOff x="12395374" y="-718670"/>
            <a:chExt cx="4140000" cy="5257065"/>
          </a:xfrm>
        </p:grpSpPr>
        <p:sp>
          <p:nvSpPr>
            <p:cNvPr id="157" name="Rechthoek: afgeronde hoeken 156">
              <a:extLst>
                <a:ext uri="{FF2B5EF4-FFF2-40B4-BE49-F238E27FC236}">
                  <a16:creationId xmlns:a16="http://schemas.microsoft.com/office/drawing/2014/main" id="{7CF8B6EE-C7EE-4433-9B82-52216874ECB8}"/>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58" name="Rechthoek: afgeronde hoeken 157">
              <a:extLst>
                <a:ext uri="{FF2B5EF4-FFF2-40B4-BE49-F238E27FC236}">
                  <a16:creationId xmlns:a16="http://schemas.microsoft.com/office/drawing/2014/main" id="{7156B2B6-70AA-42D1-B0C4-BF351BC23A52}"/>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59" name="Ovaal 158">
              <a:extLst>
                <a:ext uri="{FF2B5EF4-FFF2-40B4-BE49-F238E27FC236}">
                  <a16:creationId xmlns:a16="http://schemas.microsoft.com/office/drawing/2014/main" id="{8F6A0191-D17B-4974-BCA4-4846FCC3BF9C}"/>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0" name="Rechte verbindingslijn 159">
              <a:extLst>
                <a:ext uri="{FF2B5EF4-FFF2-40B4-BE49-F238E27FC236}">
                  <a16:creationId xmlns:a16="http://schemas.microsoft.com/office/drawing/2014/main" id="{9918456D-4F2D-4C29-987F-F3CAFA95D913}"/>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61" name="Rechthoek 160">
              <a:extLst>
                <a:ext uri="{FF2B5EF4-FFF2-40B4-BE49-F238E27FC236}">
                  <a16:creationId xmlns:a16="http://schemas.microsoft.com/office/drawing/2014/main" id="{7B73A51E-59CB-4AC4-A4D9-B671F0B3F392}"/>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2" name="Ovaal 161">
              <a:extLst>
                <a:ext uri="{FF2B5EF4-FFF2-40B4-BE49-F238E27FC236}">
                  <a16:creationId xmlns:a16="http://schemas.microsoft.com/office/drawing/2014/main" id="{A74BFDBC-EFBE-433D-81A2-CB8AD082CACD}"/>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3" name="Rechthoek 162">
              <a:extLst>
                <a:ext uri="{FF2B5EF4-FFF2-40B4-BE49-F238E27FC236}">
                  <a16:creationId xmlns:a16="http://schemas.microsoft.com/office/drawing/2014/main" id="{77D948A1-D5DC-4D5C-A3A2-0FB1E744FEB5}"/>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4" name="Ovaal 163">
              <a:extLst>
                <a:ext uri="{FF2B5EF4-FFF2-40B4-BE49-F238E27FC236}">
                  <a16:creationId xmlns:a16="http://schemas.microsoft.com/office/drawing/2014/main" id="{08C6DAB5-6889-4362-842A-43DBAA3584D1}"/>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5" name="Rechthoek 164">
              <a:extLst>
                <a:ext uri="{FF2B5EF4-FFF2-40B4-BE49-F238E27FC236}">
                  <a16:creationId xmlns:a16="http://schemas.microsoft.com/office/drawing/2014/main" id="{D72CCA38-9A06-4B71-90F8-EBF1E5AD2401}"/>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6" name="Rechte verbindingslijn 165">
              <a:extLst>
                <a:ext uri="{FF2B5EF4-FFF2-40B4-BE49-F238E27FC236}">
                  <a16:creationId xmlns:a16="http://schemas.microsoft.com/office/drawing/2014/main" id="{3CEE1DCD-C061-4C2E-B989-371EF261CC77}"/>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7" name="Groep 166">
              <a:extLst>
                <a:ext uri="{FF2B5EF4-FFF2-40B4-BE49-F238E27FC236}">
                  <a16:creationId xmlns:a16="http://schemas.microsoft.com/office/drawing/2014/main" id="{C0C7DBCE-A5CB-43E2-8418-4F5516898711}"/>
                </a:ext>
              </a:extLst>
            </p:cNvPr>
            <p:cNvGrpSpPr/>
            <p:nvPr userDrawn="1"/>
          </p:nvGrpSpPr>
          <p:grpSpPr>
            <a:xfrm>
              <a:off x="12916952" y="1996210"/>
              <a:ext cx="825930" cy="209550"/>
              <a:chOff x="13504624" y="2482850"/>
              <a:chExt cx="825500" cy="209550"/>
            </a:xfrm>
          </p:grpSpPr>
          <p:sp>
            <p:nvSpPr>
              <p:cNvPr id="189" name="Rechthoek 188">
                <a:extLst>
                  <a:ext uri="{FF2B5EF4-FFF2-40B4-BE49-F238E27FC236}">
                    <a16:creationId xmlns:a16="http://schemas.microsoft.com/office/drawing/2014/main" id="{252DC666-449E-4D53-8E44-EE4CA434964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0" name="Rechte verbindingslijn 189">
                <a:extLst>
                  <a:ext uri="{FF2B5EF4-FFF2-40B4-BE49-F238E27FC236}">
                    <a16:creationId xmlns:a16="http://schemas.microsoft.com/office/drawing/2014/main" id="{0A327E70-7F39-42B9-8B32-8F69C258300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1" name="Gelijkbenige driehoek 190">
                <a:extLst>
                  <a:ext uri="{FF2B5EF4-FFF2-40B4-BE49-F238E27FC236}">
                    <a16:creationId xmlns:a16="http://schemas.microsoft.com/office/drawing/2014/main" id="{46CB38C2-7F08-434C-9881-9C08B280DB5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8" name="Video icoon">
              <a:extLst>
                <a:ext uri="{FF2B5EF4-FFF2-40B4-BE49-F238E27FC236}">
                  <a16:creationId xmlns:a16="http://schemas.microsoft.com/office/drawing/2014/main" id="{03137714-8843-48E9-9918-1B46EAC0DDFD}"/>
                </a:ext>
              </a:extLst>
            </p:cNvPr>
            <p:cNvGrpSpPr/>
            <p:nvPr userDrawn="1"/>
          </p:nvGrpSpPr>
          <p:grpSpPr>
            <a:xfrm>
              <a:off x="12903812" y="922574"/>
              <a:ext cx="326257" cy="328143"/>
              <a:chOff x="8066315" y="1676399"/>
              <a:chExt cx="1371600" cy="1380253"/>
            </a:xfrm>
          </p:grpSpPr>
          <p:sp>
            <p:nvSpPr>
              <p:cNvPr id="186" name="Rechthoek 185">
                <a:extLst>
                  <a:ext uri="{FF2B5EF4-FFF2-40B4-BE49-F238E27FC236}">
                    <a16:creationId xmlns:a16="http://schemas.microsoft.com/office/drawing/2014/main" id="{A3F32C79-81EF-4A74-A039-766FEB384225}"/>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87" name="Vrije vorm 112">
                <a:extLst>
                  <a:ext uri="{FF2B5EF4-FFF2-40B4-BE49-F238E27FC236}">
                    <a16:creationId xmlns:a16="http://schemas.microsoft.com/office/drawing/2014/main" id="{31D9BD72-8244-4BD3-9AE3-CB618DA75A2C}"/>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88" name="Vrije vorm 113">
                <a:extLst>
                  <a:ext uri="{FF2B5EF4-FFF2-40B4-BE49-F238E27FC236}">
                    <a16:creationId xmlns:a16="http://schemas.microsoft.com/office/drawing/2014/main" id="{F82963FD-473B-42C2-A7AA-C2F81065A71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169" name="Groep 168">
              <a:extLst>
                <a:ext uri="{FF2B5EF4-FFF2-40B4-BE49-F238E27FC236}">
                  <a16:creationId xmlns:a16="http://schemas.microsoft.com/office/drawing/2014/main" id="{1E719289-AFD8-4417-93E4-D08EE8A4472C}"/>
                </a:ext>
              </a:extLst>
            </p:cNvPr>
            <p:cNvGrpSpPr/>
            <p:nvPr userDrawn="1"/>
          </p:nvGrpSpPr>
          <p:grpSpPr>
            <a:xfrm>
              <a:off x="12861978" y="3626002"/>
              <a:ext cx="514552" cy="612918"/>
              <a:chOff x="12682980" y="3403241"/>
              <a:chExt cx="622284" cy="741632"/>
            </a:xfrm>
          </p:grpSpPr>
          <p:grpSp>
            <p:nvGrpSpPr>
              <p:cNvPr id="170" name="Groep 169">
                <a:extLst>
                  <a:ext uri="{FF2B5EF4-FFF2-40B4-BE49-F238E27FC236}">
                    <a16:creationId xmlns:a16="http://schemas.microsoft.com/office/drawing/2014/main" id="{2C7F7FF3-201C-4EB3-8830-E3485122A2B9}"/>
                  </a:ext>
                </a:extLst>
              </p:cNvPr>
              <p:cNvGrpSpPr/>
              <p:nvPr userDrawn="1"/>
            </p:nvGrpSpPr>
            <p:grpSpPr>
              <a:xfrm>
                <a:off x="12771568" y="3403241"/>
                <a:ext cx="467138" cy="448489"/>
                <a:chOff x="12782195" y="3403241"/>
                <a:chExt cx="467138" cy="448489"/>
              </a:xfrm>
            </p:grpSpPr>
            <p:grpSp>
              <p:nvGrpSpPr>
                <p:cNvPr id="173" name="Groep 172">
                  <a:extLst>
                    <a:ext uri="{FF2B5EF4-FFF2-40B4-BE49-F238E27FC236}">
                      <a16:creationId xmlns:a16="http://schemas.microsoft.com/office/drawing/2014/main" id="{7B0EEC12-C60A-4F8E-952C-8C35CEEA7C6C}"/>
                    </a:ext>
                  </a:extLst>
                </p:cNvPr>
                <p:cNvGrpSpPr/>
                <p:nvPr userDrawn="1"/>
              </p:nvGrpSpPr>
              <p:grpSpPr>
                <a:xfrm>
                  <a:off x="12782195" y="3403241"/>
                  <a:ext cx="412967" cy="393907"/>
                  <a:chOff x="13554906" y="3320109"/>
                  <a:chExt cx="443906" cy="423419"/>
                </a:xfrm>
              </p:grpSpPr>
              <p:grpSp>
                <p:nvGrpSpPr>
                  <p:cNvPr id="180" name="Groep 179">
                    <a:extLst>
                      <a:ext uri="{FF2B5EF4-FFF2-40B4-BE49-F238E27FC236}">
                        <a16:creationId xmlns:a16="http://schemas.microsoft.com/office/drawing/2014/main" id="{94AA78BC-21D2-40CD-A2EA-34CFAD9E0EF9}"/>
                      </a:ext>
                    </a:extLst>
                  </p:cNvPr>
                  <p:cNvGrpSpPr/>
                  <p:nvPr userDrawn="1"/>
                </p:nvGrpSpPr>
                <p:grpSpPr>
                  <a:xfrm>
                    <a:off x="13554906" y="3320109"/>
                    <a:ext cx="443906" cy="423419"/>
                    <a:chOff x="12909684" y="1276143"/>
                    <a:chExt cx="443906" cy="423419"/>
                  </a:xfrm>
                </p:grpSpPr>
                <p:sp>
                  <p:nvSpPr>
                    <p:cNvPr id="183" name="Rechthoek 182">
                      <a:extLst>
                        <a:ext uri="{FF2B5EF4-FFF2-40B4-BE49-F238E27FC236}">
                          <a16:creationId xmlns:a16="http://schemas.microsoft.com/office/drawing/2014/main" id="{0BE085BB-AE60-44AB-8F92-259CAAF67F3A}"/>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4" name="Rechthoek 183">
                      <a:extLst>
                        <a:ext uri="{FF2B5EF4-FFF2-40B4-BE49-F238E27FC236}">
                          <a16:creationId xmlns:a16="http://schemas.microsoft.com/office/drawing/2014/main" id="{9630039C-8199-4116-8A51-5293B886A56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5" name="Ovaal 184">
                      <a:extLst>
                        <a:ext uri="{FF2B5EF4-FFF2-40B4-BE49-F238E27FC236}">
                          <a16:creationId xmlns:a16="http://schemas.microsoft.com/office/drawing/2014/main" id="{4216E263-DBEA-49A5-BBFC-6BB93D21D6B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1" name="Afbeelding 180">
                    <a:extLst>
                      <a:ext uri="{FF2B5EF4-FFF2-40B4-BE49-F238E27FC236}">
                        <a16:creationId xmlns:a16="http://schemas.microsoft.com/office/drawing/2014/main" id="{0C361078-B3A9-4EC8-9185-0A5BA4BA93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2" name="Afbeelding 181">
                    <a:extLst>
                      <a:ext uri="{FF2B5EF4-FFF2-40B4-BE49-F238E27FC236}">
                        <a16:creationId xmlns:a16="http://schemas.microsoft.com/office/drawing/2014/main" id="{BBAD88F0-F887-4D5C-BBB9-18F0092528A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4" name="Groep 173">
                  <a:extLst>
                    <a:ext uri="{FF2B5EF4-FFF2-40B4-BE49-F238E27FC236}">
                      <a16:creationId xmlns:a16="http://schemas.microsoft.com/office/drawing/2014/main" id="{C24B846D-9882-4220-8B01-944F94DF06F0}"/>
                    </a:ext>
                  </a:extLst>
                </p:cNvPr>
                <p:cNvGrpSpPr/>
                <p:nvPr userDrawn="1"/>
              </p:nvGrpSpPr>
              <p:grpSpPr>
                <a:xfrm>
                  <a:off x="13103513" y="3705268"/>
                  <a:ext cx="145820" cy="146462"/>
                  <a:chOff x="13096169" y="3602278"/>
                  <a:chExt cx="145820" cy="146462"/>
                </a:xfrm>
              </p:grpSpPr>
              <p:sp>
                <p:nvSpPr>
                  <p:cNvPr id="178" name="Rechthoek 177">
                    <a:extLst>
                      <a:ext uri="{FF2B5EF4-FFF2-40B4-BE49-F238E27FC236}">
                        <a16:creationId xmlns:a16="http://schemas.microsoft.com/office/drawing/2014/main" id="{F367EE91-DCDB-4FBD-9BD7-B6B94F14E6C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9" name="Rechthoek 178">
                    <a:extLst>
                      <a:ext uri="{FF2B5EF4-FFF2-40B4-BE49-F238E27FC236}">
                        <a16:creationId xmlns:a16="http://schemas.microsoft.com/office/drawing/2014/main" id="{9D09DA2A-3823-4512-B5AB-DE361B6FCD0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75" name="Groep 174">
                  <a:extLst>
                    <a:ext uri="{FF2B5EF4-FFF2-40B4-BE49-F238E27FC236}">
                      <a16:creationId xmlns:a16="http://schemas.microsoft.com/office/drawing/2014/main" id="{10BF5B0D-A768-44D0-905F-81E1F2A4BBC9}"/>
                    </a:ext>
                  </a:extLst>
                </p:cNvPr>
                <p:cNvGrpSpPr/>
                <p:nvPr userDrawn="1"/>
              </p:nvGrpSpPr>
              <p:grpSpPr>
                <a:xfrm rot="10800000">
                  <a:off x="13061402" y="3665637"/>
                  <a:ext cx="145820" cy="146462"/>
                  <a:chOff x="13096169" y="3602278"/>
                  <a:chExt cx="145820" cy="146462"/>
                </a:xfrm>
              </p:grpSpPr>
              <p:sp>
                <p:nvSpPr>
                  <p:cNvPr id="176" name="Rechthoek 175">
                    <a:extLst>
                      <a:ext uri="{FF2B5EF4-FFF2-40B4-BE49-F238E27FC236}">
                        <a16:creationId xmlns:a16="http://schemas.microsoft.com/office/drawing/2014/main" id="{383D3291-599B-4CB7-834B-4A6F0F0BA9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7" name="Rechthoek 176">
                    <a:extLst>
                      <a:ext uri="{FF2B5EF4-FFF2-40B4-BE49-F238E27FC236}">
                        <a16:creationId xmlns:a16="http://schemas.microsoft.com/office/drawing/2014/main" id="{5833846A-915F-4749-BF08-7F5C6572BF7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1" name="Rechthoek 170">
                <a:extLst>
                  <a:ext uri="{FF2B5EF4-FFF2-40B4-BE49-F238E27FC236}">
                    <a16:creationId xmlns:a16="http://schemas.microsoft.com/office/drawing/2014/main" id="{6FC9BC61-3CBC-49A7-BE3B-46602246EC2A}"/>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2" name="Gelijkbenige driehoek 171">
                <a:extLst>
                  <a:ext uri="{FF2B5EF4-FFF2-40B4-BE49-F238E27FC236}">
                    <a16:creationId xmlns:a16="http://schemas.microsoft.com/office/drawing/2014/main" id="{EDFDBA73-B6DF-4C43-846A-27B03DC5DE30}"/>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83" name="Tijdelijke aanduiding voor tekst 8">
            <a:extLst>
              <a:ext uri="{FF2B5EF4-FFF2-40B4-BE49-F238E27FC236}">
                <a16:creationId xmlns:a16="http://schemas.microsoft.com/office/drawing/2014/main" id="{5FDF1DE9-FB2A-4BC7-AFB4-C37DADEAF438}"/>
              </a:ext>
            </a:extLst>
          </p:cNvPr>
          <p:cNvSpPr>
            <a:spLocks noGrp="1"/>
          </p:cNvSpPr>
          <p:nvPr>
            <p:ph type="body" sz="quarter" idx="24" hasCustomPrompt="1"/>
          </p:nvPr>
        </p:nvSpPr>
        <p:spPr>
          <a:xfrm>
            <a:off x="5288748" y="1545834"/>
            <a:ext cx="6774088" cy="4083328"/>
          </a:xfrm>
          <a:prstGeom prst="rect">
            <a:avLst/>
          </a:prstGeom>
          <a:blipFill>
            <a:blip r:embed="rId4">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84" name="Tijdelijke aanduiding voor media 28">
            <a:extLst>
              <a:ext uri="{FF2B5EF4-FFF2-40B4-BE49-F238E27FC236}">
                <a16:creationId xmlns:a16="http://schemas.microsoft.com/office/drawing/2014/main" id="{BBC986D9-782F-48FB-8469-9869DCDFDD8A}"/>
              </a:ext>
            </a:extLst>
          </p:cNvPr>
          <p:cNvSpPr>
            <a:spLocks noGrp="1"/>
          </p:cNvSpPr>
          <p:nvPr>
            <p:ph type="media" sz="quarter" idx="19"/>
          </p:nvPr>
        </p:nvSpPr>
        <p:spPr>
          <a:xfrm>
            <a:off x="5783176" y="1748861"/>
            <a:ext cx="5837324" cy="3284078"/>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pictogram als u media wilt toevoegen</a:t>
            </a:r>
          </a:p>
        </p:txBody>
      </p:sp>
      <p:sp>
        <p:nvSpPr>
          <p:cNvPr id="85" name="Tijdelijke aanduiding voor tekst 8">
            <a:extLst>
              <a:ext uri="{FF2B5EF4-FFF2-40B4-BE49-F238E27FC236}">
                <a16:creationId xmlns:a16="http://schemas.microsoft.com/office/drawing/2014/main" id="{436359AF-8CFB-460F-B826-6259556FBA48}"/>
              </a:ext>
            </a:extLst>
          </p:cNvPr>
          <p:cNvSpPr>
            <a:spLocks noGrp="1"/>
          </p:cNvSpPr>
          <p:nvPr>
            <p:ph type="body" sz="quarter" idx="25" hasCustomPrompt="1"/>
          </p:nvPr>
        </p:nvSpPr>
        <p:spPr>
          <a:xfrm>
            <a:off x="5546517" y="1606289"/>
            <a:ext cx="6313142" cy="3632390"/>
          </a:xfrm>
          <a:prstGeom prst="rect">
            <a:avLst/>
          </a:prstGeom>
          <a:blipFill>
            <a:blip r:embed="rId5">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432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2BE9E2E8-CB30-4851-9E24-E7CBE51482A4}"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225" name="Tijdelijke aanduiding voor tekst 6">
            <a:extLst>
              <a:ext uri="{FF2B5EF4-FFF2-40B4-BE49-F238E27FC236}">
                <a16:creationId xmlns:a16="http://schemas.microsoft.com/office/drawing/2014/main" id="{3D3D431F-7FAE-49CF-A7EE-D66A581AE67F}"/>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6" name="Tijdelijke aanduiding voor tekst 6">
            <a:extLst>
              <a:ext uri="{FF2B5EF4-FFF2-40B4-BE49-F238E27FC236}">
                <a16:creationId xmlns:a16="http://schemas.microsoft.com/office/drawing/2014/main" id="{37935235-0901-4385-A2DA-DF2F94F5F03F}"/>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7" name="Tijdelijke aanduiding voor tekst 6">
            <a:extLst>
              <a:ext uri="{FF2B5EF4-FFF2-40B4-BE49-F238E27FC236}">
                <a16:creationId xmlns:a16="http://schemas.microsoft.com/office/drawing/2014/main" id="{180BD5F1-CC37-4A80-9855-0C6D3AF47768}"/>
              </a:ext>
            </a:extLst>
          </p:cNvPr>
          <p:cNvSpPr>
            <a:spLocks noGrp="1"/>
          </p:cNvSpPr>
          <p:nvPr>
            <p:ph type="body" sz="quarter" idx="26"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8" name="Tijdelijke aanduiding voor tekst 6">
            <a:extLst>
              <a:ext uri="{FF2B5EF4-FFF2-40B4-BE49-F238E27FC236}">
                <a16:creationId xmlns:a16="http://schemas.microsoft.com/office/drawing/2014/main" id="{D18963F5-FDC0-4169-A501-4F76E1C062EB}"/>
              </a:ext>
            </a:extLst>
          </p:cNvPr>
          <p:cNvSpPr>
            <a:spLocks noGrp="1"/>
          </p:cNvSpPr>
          <p:nvPr>
            <p:ph type="body" sz="quarter" idx="27"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274" name="Tijdelijke aanduiding voor tekst 6">
            <a:extLst>
              <a:ext uri="{FF2B5EF4-FFF2-40B4-BE49-F238E27FC236}">
                <a16:creationId xmlns:a16="http://schemas.microsoft.com/office/drawing/2014/main" id="{94E4C319-E6AC-49FB-B496-BA801A33A58D}"/>
              </a:ext>
            </a:extLst>
          </p:cNvPr>
          <p:cNvSpPr>
            <a:spLocks noGrp="1"/>
          </p:cNvSpPr>
          <p:nvPr>
            <p:ph type="body" sz="quarter" idx="29" hasCustomPrompt="1"/>
          </p:nvPr>
        </p:nvSpPr>
        <p:spPr>
          <a:xfrm>
            <a:off x="7983088" y="2702484"/>
            <a:ext cx="1440000" cy="1440000"/>
          </a:xfrm>
          <a:prstGeom prst="donut">
            <a:avLst>
              <a:gd name="adj" fmla="val 2533"/>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275" name="Tijdelijke aanduiding voor tekst 6">
            <a:extLst>
              <a:ext uri="{FF2B5EF4-FFF2-40B4-BE49-F238E27FC236}">
                <a16:creationId xmlns:a16="http://schemas.microsoft.com/office/drawing/2014/main" id="{E54452FB-126A-4C94-A120-9BB4B41C978D}"/>
              </a:ext>
            </a:extLst>
          </p:cNvPr>
          <p:cNvSpPr>
            <a:spLocks noGrp="1"/>
          </p:cNvSpPr>
          <p:nvPr>
            <p:ph type="body" sz="quarter" idx="30" hasCustomPrompt="1"/>
          </p:nvPr>
        </p:nvSpPr>
        <p:spPr>
          <a:xfrm rot="5400000">
            <a:off x="8421366" y="3042455"/>
            <a:ext cx="738948" cy="760059"/>
          </a:xfrm>
          <a:prstGeom prst="triangle">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122" name="Tijdelijke aanduiding voor tekst 82">
            <a:extLst>
              <a:ext uri="{FF2B5EF4-FFF2-40B4-BE49-F238E27FC236}">
                <a16:creationId xmlns:a16="http://schemas.microsoft.com/office/drawing/2014/main" id="{DEA2BD42-7804-4C8F-9114-0141EE86E49C}"/>
              </a:ext>
            </a:extLst>
          </p:cNvPr>
          <p:cNvSpPr>
            <a:spLocks noGrp="1"/>
          </p:cNvSpPr>
          <p:nvPr>
            <p:ph type="body" sz="quarter" idx="28" hasCustomPrompt="1"/>
          </p:nvPr>
        </p:nvSpPr>
        <p:spPr>
          <a:xfrm>
            <a:off x="325438" y="285749"/>
            <a:ext cx="850900" cy="657225"/>
          </a:xfrm>
          <a:blipFill>
            <a:blip r:embed="rId6">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92" name="TEKSTINSTRUCTIES">
            <a:extLst>
              <a:ext uri="{FF2B5EF4-FFF2-40B4-BE49-F238E27FC236}">
                <a16:creationId xmlns:a16="http://schemas.microsoft.com/office/drawing/2014/main" id="{4A9A576E-C302-4465-8FFB-8199BBED87A9}"/>
              </a:ext>
            </a:extLst>
          </p:cNvPr>
          <p:cNvGrpSpPr/>
          <p:nvPr userDrawn="1"/>
        </p:nvGrpSpPr>
        <p:grpSpPr>
          <a:xfrm>
            <a:off x="-4297881" y="-718670"/>
            <a:ext cx="4140000" cy="7198669"/>
            <a:chOff x="-4297881" y="-718670"/>
            <a:chExt cx="4140000" cy="7198669"/>
          </a:xfrm>
        </p:grpSpPr>
        <p:sp>
          <p:nvSpPr>
            <p:cNvPr id="193" name="Rechthoek: afgeronde hoeken 192">
              <a:extLst>
                <a:ext uri="{FF2B5EF4-FFF2-40B4-BE49-F238E27FC236}">
                  <a16:creationId xmlns:a16="http://schemas.microsoft.com/office/drawing/2014/main" id="{42B9101F-2300-4C72-BDE7-A2DFDC9A554D}"/>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94" name="Rechthoek: afgeronde hoeken 193">
              <a:extLst>
                <a:ext uri="{FF2B5EF4-FFF2-40B4-BE49-F238E27FC236}">
                  <a16:creationId xmlns:a16="http://schemas.microsoft.com/office/drawing/2014/main" id="{1985F081-36E6-4FDD-B5FA-A54362841BE8}"/>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95" name="Rechte verbindingslijn 194">
              <a:extLst>
                <a:ext uri="{FF2B5EF4-FFF2-40B4-BE49-F238E27FC236}">
                  <a16:creationId xmlns:a16="http://schemas.microsoft.com/office/drawing/2014/main" id="{7B8B56C0-4453-4D7F-A924-D2F60468AF2E}"/>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96" name="Groep 195">
              <a:extLst>
                <a:ext uri="{FF2B5EF4-FFF2-40B4-BE49-F238E27FC236}">
                  <a16:creationId xmlns:a16="http://schemas.microsoft.com/office/drawing/2014/main" id="{C56D5C3C-8C43-4835-B689-166F49FD2C03}"/>
                </a:ext>
              </a:extLst>
            </p:cNvPr>
            <p:cNvGrpSpPr/>
            <p:nvPr userDrawn="1"/>
          </p:nvGrpSpPr>
          <p:grpSpPr>
            <a:xfrm>
              <a:off x="-3905190" y="127747"/>
              <a:ext cx="3354618" cy="786653"/>
              <a:chOff x="-3419346" y="368233"/>
              <a:chExt cx="3170491" cy="743862"/>
            </a:xfrm>
          </p:grpSpPr>
          <p:sp>
            <p:nvSpPr>
              <p:cNvPr id="217" name="Rechthoek 216">
                <a:extLst>
                  <a:ext uri="{FF2B5EF4-FFF2-40B4-BE49-F238E27FC236}">
                    <a16:creationId xmlns:a16="http://schemas.microsoft.com/office/drawing/2014/main" id="{20CA2806-EA4F-4EEF-8F39-29B18B5BC0AD}"/>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18" name="Rechte verbindingslijn 217">
                <a:extLst>
                  <a:ext uri="{FF2B5EF4-FFF2-40B4-BE49-F238E27FC236}">
                    <a16:creationId xmlns:a16="http://schemas.microsoft.com/office/drawing/2014/main" id="{4F02319C-1D55-4AB8-B5D8-C982CBAE9972}"/>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Rechte verbindingslijn 218">
                <a:extLst>
                  <a:ext uri="{FF2B5EF4-FFF2-40B4-BE49-F238E27FC236}">
                    <a16:creationId xmlns:a16="http://schemas.microsoft.com/office/drawing/2014/main" id="{DC60FBE4-794D-482F-9409-3E82865A3EE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0" name="Rechthoek 219">
                <a:extLst>
                  <a:ext uri="{FF2B5EF4-FFF2-40B4-BE49-F238E27FC236}">
                    <a16:creationId xmlns:a16="http://schemas.microsoft.com/office/drawing/2014/main" id="{A054730D-F932-4134-A8FC-B165DC40182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21" name="Groep 220">
                <a:extLst>
                  <a:ext uri="{FF2B5EF4-FFF2-40B4-BE49-F238E27FC236}">
                    <a16:creationId xmlns:a16="http://schemas.microsoft.com/office/drawing/2014/main" id="{A05B508D-35C4-4AD2-ABA8-AB7667F8DF1C}"/>
                  </a:ext>
                </a:extLst>
              </p:cNvPr>
              <p:cNvGrpSpPr/>
              <p:nvPr userDrawn="1"/>
            </p:nvGrpSpPr>
            <p:grpSpPr>
              <a:xfrm>
                <a:off x="-3002834" y="720303"/>
                <a:ext cx="182598" cy="143759"/>
                <a:chOff x="-3310843" y="700986"/>
                <a:chExt cx="182598" cy="143759"/>
              </a:xfrm>
            </p:grpSpPr>
            <p:grpSp>
              <p:nvGrpSpPr>
                <p:cNvPr id="311" name="Groep 310">
                  <a:extLst>
                    <a:ext uri="{FF2B5EF4-FFF2-40B4-BE49-F238E27FC236}">
                      <a16:creationId xmlns:a16="http://schemas.microsoft.com/office/drawing/2014/main" id="{C821C12A-41C0-4BA9-8D6B-A6B1DEECDA99}"/>
                    </a:ext>
                  </a:extLst>
                </p:cNvPr>
                <p:cNvGrpSpPr/>
                <p:nvPr userDrawn="1"/>
              </p:nvGrpSpPr>
              <p:grpSpPr>
                <a:xfrm>
                  <a:off x="-3310843" y="700986"/>
                  <a:ext cx="182598" cy="143759"/>
                  <a:chOff x="-3310843" y="700986"/>
                  <a:chExt cx="182598" cy="143759"/>
                </a:xfrm>
              </p:grpSpPr>
              <p:cxnSp>
                <p:nvCxnSpPr>
                  <p:cNvPr id="315" name="Rechte verbindingslijn 314">
                    <a:extLst>
                      <a:ext uri="{FF2B5EF4-FFF2-40B4-BE49-F238E27FC236}">
                        <a16:creationId xmlns:a16="http://schemas.microsoft.com/office/drawing/2014/main" id="{C8ACE1F8-529F-43C9-BD5D-143BA2A5955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16" name="Rechte verbindingslijn 315">
                    <a:extLst>
                      <a:ext uri="{FF2B5EF4-FFF2-40B4-BE49-F238E27FC236}">
                        <a16:creationId xmlns:a16="http://schemas.microsoft.com/office/drawing/2014/main" id="{12503B36-A052-43E6-A36E-20755605A2D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05B0664D-949C-4522-8ACC-07E7530B4C9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900E8232-D10C-44FC-9857-16F095869D5E}"/>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9" name="Rechte verbindingslijn 318">
                    <a:extLst>
                      <a:ext uri="{FF2B5EF4-FFF2-40B4-BE49-F238E27FC236}">
                        <a16:creationId xmlns:a16="http://schemas.microsoft.com/office/drawing/2014/main" id="{A3BAB407-5250-4433-8DA5-49F89C9D976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12" name="Groep 311">
                  <a:extLst>
                    <a:ext uri="{FF2B5EF4-FFF2-40B4-BE49-F238E27FC236}">
                      <a16:creationId xmlns:a16="http://schemas.microsoft.com/office/drawing/2014/main" id="{987BCC71-D9E1-47F2-8387-0C87A3DF995F}"/>
                    </a:ext>
                  </a:extLst>
                </p:cNvPr>
                <p:cNvGrpSpPr/>
                <p:nvPr userDrawn="1"/>
              </p:nvGrpSpPr>
              <p:grpSpPr>
                <a:xfrm flipH="1">
                  <a:off x="-3310774" y="735854"/>
                  <a:ext cx="88801" cy="72568"/>
                  <a:chOff x="-2091059" y="1395403"/>
                  <a:chExt cx="157316" cy="128558"/>
                </a:xfrm>
              </p:grpSpPr>
              <p:sp>
                <p:nvSpPr>
                  <p:cNvPr id="313" name="Rechthoek 312">
                    <a:extLst>
                      <a:ext uri="{FF2B5EF4-FFF2-40B4-BE49-F238E27FC236}">
                        <a16:creationId xmlns:a16="http://schemas.microsoft.com/office/drawing/2014/main" id="{AD483EE5-7BC9-4CD2-8815-CBF70F37772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4" name="Pijl: punthaak 313">
                    <a:extLst>
                      <a:ext uri="{FF2B5EF4-FFF2-40B4-BE49-F238E27FC236}">
                        <a16:creationId xmlns:a16="http://schemas.microsoft.com/office/drawing/2014/main" id="{D37F4E6B-4A1E-4972-9E39-EF5F7E06FB1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22" name="Groep 221">
                <a:extLst>
                  <a:ext uri="{FF2B5EF4-FFF2-40B4-BE49-F238E27FC236}">
                    <a16:creationId xmlns:a16="http://schemas.microsoft.com/office/drawing/2014/main" id="{71665032-200F-4246-9AD1-7B71963585BE}"/>
                  </a:ext>
                </a:extLst>
              </p:cNvPr>
              <p:cNvGrpSpPr/>
              <p:nvPr userDrawn="1"/>
            </p:nvGrpSpPr>
            <p:grpSpPr>
              <a:xfrm>
                <a:off x="-3326107" y="720303"/>
                <a:ext cx="182598" cy="143759"/>
                <a:chOff x="-3634116" y="700986"/>
                <a:chExt cx="182598" cy="143759"/>
              </a:xfrm>
            </p:grpSpPr>
            <p:grpSp>
              <p:nvGrpSpPr>
                <p:cNvPr id="302" name="Groep 301">
                  <a:extLst>
                    <a:ext uri="{FF2B5EF4-FFF2-40B4-BE49-F238E27FC236}">
                      <a16:creationId xmlns:a16="http://schemas.microsoft.com/office/drawing/2014/main" id="{FCB67319-A823-4F57-AD4D-E00EF84C66BA}"/>
                    </a:ext>
                  </a:extLst>
                </p:cNvPr>
                <p:cNvGrpSpPr/>
                <p:nvPr userDrawn="1"/>
              </p:nvGrpSpPr>
              <p:grpSpPr>
                <a:xfrm>
                  <a:off x="-3634116" y="700986"/>
                  <a:ext cx="182598" cy="143759"/>
                  <a:chOff x="-3634116" y="700986"/>
                  <a:chExt cx="182598" cy="143759"/>
                </a:xfrm>
              </p:grpSpPr>
              <p:cxnSp>
                <p:nvCxnSpPr>
                  <p:cNvPr id="306" name="Rechte verbindingslijn 305">
                    <a:extLst>
                      <a:ext uri="{FF2B5EF4-FFF2-40B4-BE49-F238E27FC236}">
                        <a16:creationId xmlns:a16="http://schemas.microsoft.com/office/drawing/2014/main" id="{2887D53D-B618-4485-B659-05B2BBD915A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544C3742-C368-412F-BE2C-7B5E71CDBEC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E10F5E04-88BE-4803-929D-D47DF880EEE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5B1AEA35-2763-4EEE-8FB7-2526875E5C1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7F436CB8-ABC8-471E-8B1F-A73B292E2F2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03" name="Groep 302">
                  <a:extLst>
                    <a:ext uri="{FF2B5EF4-FFF2-40B4-BE49-F238E27FC236}">
                      <a16:creationId xmlns:a16="http://schemas.microsoft.com/office/drawing/2014/main" id="{619CDC6B-CACE-4021-9F42-88ECB7FEE803}"/>
                    </a:ext>
                  </a:extLst>
                </p:cNvPr>
                <p:cNvGrpSpPr/>
                <p:nvPr userDrawn="1"/>
              </p:nvGrpSpPr>
              <p:grpSpPr>
                <a:xfrm>
                  <a:off x="-3634047" y="735854"/>
                  <a:ext cx="88801" cy="72568"/>
                  <a:chOff x="-2091059" y="1395403"/>
                  <a:chExt cx="157316" cy="128558"/>
                </a:xfrm>
              </p:grpSpPr>
              <p:sp>
                <p:nvSpPr>
                  <p:cNvPr id="304" name="Rechthoek 303">
                    <a:extLst>
                      <a:ext uri="{FF2B5EF4-FFF2-40B4-BE49-F238E27FC236}">
                        <a16:creationId xmlns:a16="http://schemas.microsoft.com/office/drawing/2014/main" id="{E9DAD536-883D-4E5C-9D3E-111ECF5C1A4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5" name="Pijl: punthaak 304">
                    <a:extLst>
                      <a:ext uri="{FF2B5EF4-FFF2-40B4-BE49-F238E27FC236}">
                        <a16:creationId xmlns:a16="http://schemas.microsoft.com/office/drawing/2014/main" id="{116894BE-DD4D-413B-8DF9-133CD8C5067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23" name="Rechte verbindingslijn 222">
                <a:extLst>
                  <a:ext uri="{FF2B5EF4-FFF2-40B4-BE49-F238E27FC236}">
                    <a16:creationId xmlns:a16="http://schemas.microsoft.com/office/drawing/2014/main" id="{D87DECAC-AF85-44F8-B2E8-5174D9A2A12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24" name="Rechte verbindingslijn 223">
                <a:extLst>
                  <a:ext uri="{FF2B5EF4-FFF2-40B4-BE49-F238E27FC236}">
                    <a16:creationId xmlns:a16="http://schemas.microsoft.com/office/drawing/2014/main" id="{B8591239-4972-4FFA-8906-600AEF7ED87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76" name="Groep 275">
                <a:extLst>
                  <a:ext uri="{FF2B5EF4-FFF2-40B4-BE49-F238E27FC236}">
                    <a16:creationId xmlns:a16="http://schemas.microsoft.com/office/drawing/2014/main" id="{F7EB9636-ED15-48A0-847A-E1E7251B1521}"/>
                  </a:ext>
                </a:extLst>
              </p:cNvPr>
              <p:cNvGrpSpPr/>
              <p:nvPr userDrawn="1"/>
            </p:nvGrpSpPr>
            <p:grpSpPr>
              <a:xfrm>
                <a:off x="-2425037" y="370226"/>
                <a:ext cx="357690" cy="330595"/>
                <a:chOff x="-2721817" y="347336"/>
                <a:chExt cx="432805" cy="400021"/>
              </a:xfrm>
            </p:grpSpPr>
            <p:sp>
              <p:nvSpPr>
                <p:cNvPr id="291" name="Rechthoek 290">
                  <a:extLst>
                    <a:ext uri="{FF2B5EF4-FFF2-40B4-BE49-F238E27FC236}">
                      <a16:creationId xmlns:a16="http://schemas.microsoft.com/office/drawing/2014/main" id="{99A56938-B8CF-4D65-820E-7225F307B27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92" name="Groep 291">
                  <a:extLst>
                    <a:ext uri="{FF2B5EF4-FFF2-40B4-BE49-F238E27FC236}">
                      <a16:creationId xmlns:a16="http://schemas.microsoft.com/office/drawing/2014/main" id="{1173FC85-2587-4F36-A687-3D413524B134}"/>
                    </a:ext>
                  </a:extLst>
                </p:cNvPr>
                <p:cNvGrpSpPr/>
                <p:nvPr userDrawn="1"/>
              </p:nvGrpSpPr>
              <p:grpSpPr>
                <a:xfrm>
                  <a:off x="-2652453" y="431583"/>
                  <a:ext cx="294076" cy="231526"/>
                  <a:chOff x="-3634116" y="700986"/>
                  <a:chExt cx="182598" cy="143759"/>
                </a:xfrm>
              </p:grpSpPr>
              <p:grpSp>
                <p:nvGrpSpPr>
                  <p:cNvPr id="293" name="Groep 292">
                    <a:extLst>
                      <a:ext uri="{FF2B5EF4-FFF2-40B4-BE49-F238E27FC236}">
                        <a16:creationId xmlns:a16="http://schemas.microsoft.com/office/drawing/2014/main" id="{29034B8D-8747-4837-A0F7-944C93149340}"/>
                      </a:ext>
                    </a:extLst>
                  </p:cNvPr>
                  <p:cNvGrpSpPr/>
                  <p:nvPr userDrawn="1"/>
                </p:nvGrpSpPr>
                <p:grpSpPr>
                  <a:xfrm>
                    <a:off x="-3634116" y="700986"/>
                    <a:ext cx="182598" cy="143759"/>
                    <a:chOff x="-3634116" y="700986"/>
                    <a:chExt cx="182598" cy="143759"/>
                  </a:xfrm>
                </p:grpSpPr>
                <p:cxnSp>
                  <p:nvCxnSpPr>
                    <p:cNvPr id="297" name="Rechte verbindingslijn 296">
                      <a:extLst>
                        <a:ext uri="{FF2B5EF4-FFF2-40B4-BE49-F238E27FC236}">
                          <a16:creationId xmlns:a16="http://schemas.microsoft.com/office/drawing/2014/main" id="{09B18B70-82BD-4EAB-8E03-D5963620D17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667A1CB6-61F4-4604-B655-AFE6659C37C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CF45E677-7E93-4D48-8D4D-0FB644F007B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38B5F0ED-FF5B-4F69-B34F-B4B8E76EF66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01" name="Rechte verbindingslijn 300">
                      <a:extLst>
                        <a:ext uri="{FF2B5EF4-FFF2-40B4-BE49-F238E27FC236}">
                          <a16:creationId xmlns:a16="http://schemas.microsoft.com/office/drawing/2014/main" id="{71450583-4848-4893-9133-826EBEB13EE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94" name="Groep 293">
                    <a:extLst>
                      <a:ext uri="{FF2B5EF4-FFF2-40B4-BE49-F238E27FC236}">
                        <a16:creationId xmlns:a16="http://schemas.microsoft.com/office/drawing/2014/main" id="{63D33935-1BC0-4D60-949D-DC9E466F13A0}"/>
                      </a:ext>
                    </a:extLst>
                  </p:cNvPr>
                  <p:cNvGrpSpPr/>
                  <p:nvPr userDrawn="1"/>
                </p:nvGrpSpPr>
                <p:grpSpPr>
                  <a:xfrm>
                    <a:off x="-3634047" y="735854"/>
                    <a:ext cx="88801" cy="72568"/>
                    <a:chOff x="-2091059" y="1395403"/>
                    <a:chExt cx="157316" cy="128558"/>
                  </a:xfrm>
                </p:grpSpPr>
                <p:sp>
                  <p:nvSpPr>
                    <p:cNvPr id="295" name="Rechthoek 294">
                      <a:extLst>
                        <a:ext uri="{FF2B5EF4-FFF2-40B4-BE49-F238E27FC236}">
                          <a16:creationId xmlns:a16="http://schemas.microsoft.com/office/drawing/2014/main" id="{9A2FE0DC-AA3F-4071-A219-4DB2E5485AE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6" name="Pijl: punthaak 295">
                      <a:extLst>
                        <a:ext uri="{FF2B5EF4-FFF2-40B4-BE49-F238E27FC236}">
                          <a16:creationId xmlns:a16="http://schemas.microsoft.com/office/drawing/2014/main" id="{C3CBE95B-9450-4AF7-9F76-0AC787E3A0E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77" name="Groep 276">
                <a:extLst>
                  <a:ext uri="{FF2B5EF4-FFF2-40B4-BE49-F238E27FC236}">
                    <a16:creationId xmlns:a16="http://schemas.microsoft.com/office/drawing/2014/main" id="{8098C5BA-1F3B-4B35-9722-FEB5BA3E603B}"/>
                  </a:ext>
                </a:extLst>
              </p:cNvPr>
              <p:cNvGrpSpPr/>
              <p:nvPr userDrawn="1"/>
            </p:nvGrpSpPr>
            <p:grpSpPr>
              <a:xfrm>
                <a:off x="-2425037" y="781500"/>
                <a:ext cx="357690" cy="330595"/>
                <a:chOff x="-2721817" y="782525"/>
                <a:chExt cx="432805" cy="400021"/>
              </a:xfrm>
            </p:grpSpPr>
            <p:sp>
              <p:nvSpPr>
                <p:cNvPr id="280" name="Rechthoek 279">
                  <a:extLst>
                    <a:ext uri="{FF2B5EF4-FFF2-40B4-BE49-F238E27FC236}">
                      <a16:creationId xmlns:a16="http://schemas.microsoft.com/office/drawing/2014/main" id="{FED84AB9-EE69-4424-B472-498C3FD6ED2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81" name="Groep 280">
                  <a:extLst>
                    <a:ext uri="{FF2B5EF4-FFF2-40B4-BE49-F238E27FC236}">
                      <a16:creationId xmlns:a16="http://schemas.microsoft.com/office/drawing/2014/main" id="{E562BD84-557D-4A71-B739-CE9D12994964}"/>
                    </a:ext>
                  </a:extLst>
                </p:cNvPr>
                <p:cNvGrpSpPr/>
                <p:nvPr userDrawn="1"/>
              </p:nvGrpSpPr>
              <p:grpSpPr>
                <a:xfrm>
                  <a:off x="-2652453" y="866772"/>
                  <a:ext cx="294076" cy="231526"/>
                  <a:chOff x="-3310843" y="700986"/>
                  <a:chExt cx="182598" cy="143759"/>
                </a:xfrm>
              </p:grpSpPr>
              <p:grpSp>
                <p:nvGrpSpPr>
                  <p:cNvPr id="282" name="Groep 281">
                    <a:extLst>
                      <a:ext uri="{FF2B5EF4-FFF2-40B4-BE49-F238E27FC236}">
                        <a16:creationId xmlns:a16="http://schemas.microsoft.com/office/drawing/2014/main" id="{F7BA1306-0121-4B9C-A8B9-AAC8783056F4}"/>
                      </a:ext>
                    </a:extLst>
                  </p:cNvPr>
                  <p:cNvGrpSpPr/>
                  <p:nvPr userDrawn="1"/>
                </p:nvGrpSpPr>
                <p:grpSpPr>
                  <a:xfrm>
                    <a:off x="-3310843" y="700986"/>
                    <a:ext cx="182598" cy="143759"/>
                    <a:chOff x="-3310843" y="700986"/>
                    <a:chExt cx="182598" cy="143759"/>
                  </a:xfrm>
                </p:grpSpPr>
                <p:cxnSp>
                  <p:nvCxnSpPr>
                    <p:cNvPr id="286" name="Rechte verbindingslijn 285">
                      <a:extLst>
                        <a:ext uri="{FF2B5EF4-FFF2-40B4-BE49-F238E27FC236}">
                          <a16:creationId xmlns:a16="http://schemas.microsoft.com/office/drawing/2014/main" id="{A8A89EFD-C144-4769-A839-695DB8D8AE6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0D7F1988-A378-4319-81EF-DD74E73F466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2290EA88-A87B-455C-B16A-BEBD5121C91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017C88AA-0AAB-4EEB-972B-5DAFDB0CC26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90" name="Rechte verbindingslijn 289">
                      <a:extLst>
                        <a:ext uri="{FF2B5EF4-FFF2-40B4-BE49-F238E27FC236}">
                          <a16:creationId xmlns:a16="http://schemas.microsoft.com/office/drawing/2014/main" id="{FADB0893-1183-4781-AC0D-4A4D57B5C43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83" name="Groep 282">
                    <a:extLst>
                      <a:ext uri="{FF2B5EF4-FFF2-40B4-BE49-F238E27FC236}">
                        <a16:creationId xmlns:a16="http://schemas.microsoft.com/office/drawing/2014/main" id="{48167842-F761-4BE3-98FB-19376175A36F}"/>
                      </a:ext>
                    </a:extLst>
                  </p:cNvPr>
                  <p:cNvGrpSpPr/>
                  <p:nvPr userDrawn="1"/>
                </p:nvGrpSpPr>
                <p:grpSpPr>
                  <a:xfrm flipH="1">
                    <a:off x="-3310774" y="735854"/>
                    <a:ext cx="88801" cy="72568"/>
                    <a:chOff x="-2091059" y="1395403"/>
                    <a:chExt cx="157316" cy="128558"/>
                  </a:xfrm>
                </p:grpSpPr>
                <p:sp>
                  <p:nvSpPr>
                    <p:cNvPr id="284" name="Rechthoek 283">
                      <a:extLst>
                        <a:ext uri="{FF2B5EF4-FFF2-40B4-BE49-F238E27FC236}">
                          <a16:creationId xmlns:a16="http://schemas.microsoft.com/office/drawing/2014/main" id="{80A24B10-9799-4E2B-B43F-43E5D810160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5" name="Pijl: punthaak 284">
                      <a:extLst>
                        <a:ext uri="{FF2B5EF4-FFF2-40B4-BE49-F238E27FC236}">
                          <a16:creationId xmlns:a16="http://schemas.microsoft.com/office/drawing/2014/main" id="{8744C443-DCBC-4388-9534-2FF77DEAD30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78" name="Rechthoek 277">
                <a:extLst>
                  <a:ext uri="{FF2B5EF4-FFF2-40B4-BE49-F238E27FC236}">
                    <a16:creationId xmlns:a16="http://schemas.microsoft.com/office/drawing/2014/main" id="{B2FE6E4A-4902-4670-8AC1-C9065032EA12}"/>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79" name="Rechthoek 278">
                <a:extLst>
                  <a:ext uri="{FF2B5EF4-FFF2-40B4-BE49-F238E27FC236}">
                    <a16:creationId xmlns:a16="http://schemas.microsoft.com/office/drawing/2014/main" id="{928C3926-D6FA-464C-804B-3508B8C04259}"/>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97" name="Rechte verbindingslijn 196">
              <a:extLst>
                <a:ext uri="{FF2B5EF4-FFF2-40B4-BE49-F238E27FC236}">
                  <a16:creationId xmlns:a16="http://schemas.microsoft.com/office/drawing/2014/main" id="{35569C34-7655-4BBF-8E8C-7578794B10E3}"/>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98" name="Rechthoek 197">
              <a:extLst>
                <a:ext uri="{FF2B5EF4-FFF2-40B4-BE49-F238E27FC236}">
                  <a16:creationId xmlns:a16="http://schemas.microsoft.com/office/drawing/2014/main" id="{F58FD9E7-E2E6-4397-A8CF-ED039051EFC9}"/>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99" name="Rechthoek 198">
              <a:extLst>
                <a:ext uri="{FF2B5EF4-FFF2-40B4-BE49-F238E27FC236}">
                  <a16:creationId xmlns:a16="http://schemas.microsoft.com/office/drawing/2014/main" id="{4685058D-6C31-4A5A-BC9D-3BD0C830EDA5}"/>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00" name="Ovaal 199">
              <a:extLst>
                <a:ext uri="{FF2B5EF4-FFF2-40B4-BE49-F238E27FC236}">
                  <a16:creationId xmlns:a16="http://schemas.microsoft.com/office/drawing/2014/main" id="{8E4C130E-BF1E-42CF-A697-6267A33243FC}"/>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01" name="Ovaal 200">
              <a:extLst>
                <a:ext uri="{FF2B5EF4-FFF2-40B4-BE49-F238E27FC236}">
                  <a16:creationId xmlns:a16="http://schemas.microsoft.com/office/drawing/2014/main" id="{531228E2-7049-4C2C-93F1-BB73F845EDFA}"/>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02" name="Ovaal 201">
              <a:extLst>
                <a:ext uri="{FF2B5EF4-FFF2-40B4-BE49-F238E27FC236}">
                  <a16:creationId xmlns:a16="http://schemas.microsoft.com/office/drawing/2014/main" id="{04259806-0EDF-4F54-B999-19489082AB7E}"/>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03" name="Ovaal 202">
              <a:extLst>
                <a:ext uri="{FF2B5EF4-FFF2-40B4-BE49-F238E27FC236}">
                  <a16:creationId xmlns:a16="http://schemas.microsoft.com/office/drawing/2014/main" id="{A555A032-4886-45C4-AB91-26098FFD8860}"/>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04" name="Ovaal 203">
              <a:extLst>
                <a:ext uri="{FF2B5EF4-FFF2-40B4-BE49-F238E27FC236}">
                  <a16:creationId xmlns:a16="http://schemas.microsoft.com/office/drawing/2014/main" id="{3E0E8E07-9DF8-44D5-AD32-AF4BEF6FB847}"/>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05" name="Ovaal 204">
              <a:extLst>
                <a:ext uri="{FF2B5EF4-FFF2-40B4-BE49-F238E27FC236}">
                  <a16:creationId xmlns:a16="http://schemas.microsoft.com/office/drawing/2014/main" id="{9277E425-705F-47CD-9B18-787138232818}"/>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06" name="Ovaal 205">
              <a:extLst>
                <a:ext uri="{FF2B5EF4-FFF2-40B4-BE49-F238E27FC236}">
                  <a16:creationId xmlns:a16="http://schemas.microsoft.com/office/drawing/2014/main" id="{938079E7-F6B5-4279-B037-8F12E3EC8FE5}"/>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07" name="Ovaal 206">
              <a:extLst>
                <a:ext uri="{FF2B5EF4-FFF2-40B4-BE49-F238E27FC236}">
                  <a16:creationId xmlns:a16="http://schemas.microsoft.com/office/drawing/2014/main" id="{449D4541-1BBA-4262-95E0-4C5750FF6AC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08" name="Ovaal 207">
              <a:extLst>
                <a:ext uri="{FF2B5EF4-FFF2-40B4-BE49-F238E27FC236}">
                  <a16:creationId xmlns:a16="http://schemas.microsoft.com/office/drawing/2014/main" id="{8C28DC82-C21E-4692-B361-454597702324}"/>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09" name="Rechthoek 208">
              <a:extLst>
                <a:ext uri="{FF2B5EF4-FFF2-40B4-BE49-F238E27FC236}">
                  <a16:creationId xmlns:a16="http://schemas.microsoft.com/office/drawing/2014/main" id="{D0C577BB-2D70-407E-A015-2D7DBB8F68D5}"/>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10" name="Rechthoek 209">
              <a:extLst>
                <a:ext uri="{FF2B5EF4-FFF2-40B4-BE49-F238E27FC236}">
                  <a16:creationId xmlns:a16="http://schemas.microsoft.com/office/drawing/2014/main" id="{24F6283A-A648-427B-B045-C61B492C0097}"/>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11" name="Rechthoek 210">
              <a:extLst>
                <a:ext uri="{FF2B5EF4-FFF2-40B4-BE49-F238E27FC236}">
                  <a16:creationId xmlns:a16="http://schemas.microsoft.com/office/drawing/2014/main" id="{0325FD42-2132-4B09-8F4E-3F8BDC55B155}"/>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12" name="Rechthoek 211">
              <a:extLst>
                <a:ext uri="{FF2B5EF4-FFF2-40B4-BE49-F238E27FC236}">
                  <a16:creationId xmlns:a16="http://schemas.microsoft.com/office/drawing/2014/main" id="{738BCF71-290A-4CF9-B81D-88A5A13A3986}"/>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13" name="Rechthoek 212">
              <a:extLst>
                <a:ext uri="{FF2B5EF4-FFF2-40B4-BE49-F238E27FC236}">
                  <a16:creationId xmlns:a16="http://schemas.microsoft.com/office/drawing/2014/main" id="{B4ABBB60-B330-4BDF-9D28-F01BC2677800}"/>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14" name="Rechthoek 213">
              <a:extLst>
                <a:ext uri="{FF2B5EF4-FFF2-40B4-BE49-F238E27FC236}">
                  <a16:creationId xmlns:a16="http://schemas.microsoft.com/office/drawing/2014/main" id="{7A9B890F-F118-470B-87F0-E6BA0B4E9EA7}"/>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15" name="Rechthoek 214">
              <a:extLst>
                <a:ext uri="{FF2B5EF4-FFF2-40B4-BE49-F238E27FC236}">
                  <a16:creationId xmlns:a16="http://schemas.microsoft.com/office/drawing/2014/main" id="{79DE62C7-192F-46D6-A4D6-98812A1DA4A5}"/>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16" name="Rechthoek 215">
              <a:extLst>
                <a:ext uri="{FF2B5EF4-FFF2-40B4-BE49-F238E27FC236}">
                  <a16:creationId xmlns:a16="http://schemas.microsoft.com/office/drawing/2014/main" id="{02CD199A-499E-4038-BD08-4EBA9E0B60C8}"/>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32" name="Tijdelijke aanduiding voor tekst 7">
            <a:extLst>
              <a:ext uri="{FF2B5EF4-FFF2-40B4-BE49-F238E27FC236}">
                <a16:creationId xmlns:a16="http://schemas.microsoft.com/office/drawing/2014/main" id="{41AA67E1-5EEF-497D-BED7-50B9ECB8C221}"/>
              </a:ext>
            </a:extLst>
          </p:cNvPr>
          <p:cNvSpPr>
            <a:spLocks noGrp="1"/>
          </p:cNvSpPr>
          <p:nvPr>
            <p:ph type="body" sz="quarter" idx="31"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234729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midden">
    <p:spTree>
      <p:nvGrpSpPr>
        <p:cNvPr id="1" name=""/>
        <p:cNvGrpSpPr/>
        <p:nvPr/>
      </p:nvGrpSpPr>
      <p:grpSpPr>
        <a:xfrm>
          <a:off x="0" y="0"/>
          <a:ext cx="0" cy="0"/>
          <a:chOff x="0" y="0"/>
          <a:chExt cx="0" cy="0"/>
        </a:xfrm>
      </p:grpSpPr>
      <p:sp>
        <p:nvSpPr>
          <p:cNvPr id="155" name="Rechthoek 154">
            <a:extLst>
              <a:ext uri="{FF2B5EF4-FFF2-40B4-BE49-F238E27FC236}">
                <a16:creationId xmlns:a16="http://schemas.microsoft.com/office/drawing/2014/main" id="{9F11B3CD-5098-44F9-BA39-05834E5FC4AB}"/>
              </a:ext>
            </a:extLst>
          </p:cNvPr>
          <p:cNvSpPr/>
          <p:nvPr userDrawn="1"/>
        </p:nvSpPr>
        <p:spPr>
          <a:xfrm>
            <a:off x="0" y="-399601"/>
            <a:ext cx="720000" cy="360000"/>
          </a:xfrm>
          <a:prstGeom prst="rect">
            <a:avLst/>
          </a:prstGeom>
        </p:spPr>
        <p:txBody>
          <a:bodyPr wrap="none" lIns="0" tIns="0" rIns="0" bIns="0">
            <a:noAutofit/>
          </a:bodyPr>
          <a:lstStyle/>
          <a:p>
            <a:r>
              <a:rPr lang="nl-NL"/>
              <a:t>Media (lage resolutie)</a:t>
            </a:r>
          </a:p>
        </p:txBody>
      </p:sp>
      <p:grpSp>
        <p:nvGrpSpPr>
          <p:cNvPr id="2" name="INSTRUCTIES">
            <a:extLst>
              <a:ext uri="{FF2B5EF4-FFF2-40B4-BE49-F238E27FC236}">
                <a16:creationId xmlns:a16="http://schemas.microsoft.com/office/drawing/2014/main" id="{73289CEB-00F3-4F64-A16A-292669285416}"/>
              </a:ext>
            </a:extLst>
          </p:cNvPr>
          <p:cNvGrpSpPr/>
          <p:nvPr userDrawn="1"/>
        </p:nvGrpSpPr>
        <p:grpSpPr>
          <a:xfrm>
            <a:off x="12395374" y="-718670"/>
            <a:ext cx="4140000" cy="5257065"/>
            <a:chOff x="12395374" y="-718670"/>
            <a:chExt cx="4140000" cy="5257065"/>
          </a:xfrm>
        </p:grpSpPr>
        <p:sp>
          <p:nvSpPr>
            <p:cNvPr id="158" name="Rechthoek: afgeronde hoeken 157">
              <a:extLst>
                <a:ext uri="{FF2B5EF4-FFF2-40B4-BE49-F238E27FC236}">
                  <a16:creationId xmlns:a16="http://schemas.microsoft.com/office/drawing/2014/main" id="{1D61AE43-40BC-4CDE-AEF3-3D9AE1B252D5}"/>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59" name="Rechthoek: afgeronde hoeken 158">
              <a:extLst>
                <a:ext uri="{FF2B5EF4-FFF2-40B4-BE49-F238E27FC236}">
                  <a16:creationId xmlns:a16="http://schemas.microsoft.com/office/drawing/2014/main" id="{2E853723-5C48-4CB9-A06A-A05DED368741}"/>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895AE978-0145-4A89-9F47-7779291F943D}"/>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1" name="Rechte verbindingslijn 160">
              <a:extLst>
                <a:ext uri="{FF2B5EF4-FFF2-40B4-BE49-F238E27FC236}">
                  <a16:creationId xmlns:a16="http://schemas.microsoft.com/office/drawing/2014/main" id="{9CA7B34A-2476-4B0F-B42F-FA744CA7CB58}"/>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62" name="Rechthoek 161">
              <a:extLst>
                <a:ext uri="{FF2B5EF4-FFF2-40B4-BE49-F238E27FC236}">
                  <a16:creationId xmlns:a16="http://schemas.microsoft.com/office/drawing/2014/main" id="{BF1AE65C-ACCD-4083-B885-883277FA56A2}"/>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3" name="Ovaal 162">
              <a:extLst>
                <a:ext uri="{FF2B5EF4-FFF2-40B4-BE49-F238E27FC236}">
                  <a16:creationId xmlns:a16="http://schemas.microsoft.com/office/drawing/2014/main" id="{510A73A2-69D8-4007-B240-368513659783}"/>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4" name="Rechthoek 163">
              <a:extLst>
                <a:ext uri="{FF2B5EF4-FFF2-40B4-BE49-F238E27FC236}">
                  <a16:creationId xmlns:a16="http://schemas.microsoft.com/office/drawing/2014/main" id="{2258E125-41CB-4468-8C5E-FBCD9C401007}"/>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5" name="Ovaal 164">
              <a:extLst>
                <a:ext uri="{FF2B5EF4-FFF2-40B4-BE49-F238E27FC236}">
                  <a16:creationId xmlns:a16="http://schemas.microsoft.com/office/drawing/2014/main" id="{1A794650-DFCA-4CBE-A490-CCCF614E2885}"/>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6" name="Rechthoek 165">
              <a:extLst>
                <a:ext uri="{FF2B5EF4-FFF2-40B4-BE49-F238E27FC236}">
                  <a16:creationId xmlns:a16="http://schemas.microsoft.com/office/drawing/2014/main" id="{5B2DDABD-298B-4062-A069-F65DB00BEEAC}"/>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7" name="Rechte verbindingslijn 166">
              <a:extLst>
                <a:ext uri="{FF2B5EF4-FFF2-40B4-BE49-F238E27FC236}">
                  <a16:creationId xmlns:a16="http://schemas.microsoft.com/office/drawing/2014/main" id="{9BFEF3F4-3B9C-4722-8566-BA5B824B5505}"/>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8" name="Groep 167">
              <a:extLst>
                <a:ext uri="{FF2B5EF4-FFF2-40B4-BE49-F238E27FC236}">
                  <a16:creationId xmlns:a16="http://schemas.microsoft.com/office/drawing/2014/main" id="{130296CB-6568-4D71-8B50-8F21297A0DEC}"/>
                </a:ext>
              </a:extLst>
            </p:cNvPr>
            <p:cNvGrpSpPr/>
            <p:nvPr userDrawn="1"/>
          </p:nvGrpSpPr>
          <p:grpSpPr>
            <a:xfrm>
              <a:off x="12916952" y="1996210"/>
              <a:ext cx="825930" cy="209550"/>
              <a:chOff x="13504624" y="2482850"/>
              <a:chExt cx="825500" cy="209550"/>
            </a:xfrm>
          </p:grpSpPr>
          <p:sp>
            <p:nvSpPr>
              <p:cNvPr id="175" name="Rechthoek 174">
                <a:extLst>
                  <a:ext uri="{FF2B5EF4-FFF2-40B4-BE49-F238E27FC236}">
                    <a16:creationId xmlns:a16="http://schemas.microsoft.com/office/drawing/2014/main" id="{A1D215E7-07B3-4DC8-8DE5-F1FF9C643E5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76" name="Rechte verbindingslijn 175">
                <a:extLst>
                  <a:ext uri="{FF2B5EF4-FFF2-40B4-BE49-F238E27FC236}">
                    <a16:creationId xmlns:a16="http://schemas.microsoft.com/office/drawing/2014/main" id="{9CC35F58-3AAA-409F-9F0A-6680281C2B3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7" name="Gelijkbenige driehoek 176">
                <a:extLst>
                  <a:ext uri="{FF2B5EF4-FFF2-40B4-BE49-F238E27FC236}">
                    <a16:creationId xmlns:a16="http://schemas.microsoft.com/office/drawing/2014/main" id="{BEA92C2B-4317-4854-9AA2-A3A00A00807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7" name="Video icoon">
              <a:extLst>
                <a:ext uri="{FF2B5EF4-FFF2-40B4-BE49-F238E27FC236}">
                  <a16:creationId xmlns:a16="http://schemas.microsoft.com/office/drawing/2014/main" id="{9355A8AD-4AFA-4613-A8E0-5060B5E6FE52}"/>
                </a:ext>
              </a:extLst>
            </p:cNvPr>
            <p:cNvGrpSpPr/>
            <p:nvPr userDrawn="1"/>
          </p:nvGrpSpPr>
          <p:grpSpPr>
            <a:xfrm>
              <a:off x="12903812" y="922574"/>
              <a:ext cx="326257" cy="328143"/>
              <a:chOff x="8066315" y="1676399"/>
              <a:chExt cx="1371600" cy="1380253"/>
            </a:xfrm>
          </p:grpSpPr>
          <p:sp>
            <p:nvSpPr>
              <p:cNvPr id="80" name="Rechthoek 79">
                <a:extLst>
                  <a:ext uri="{FF2B5EF4-FFF2-40B4-BE49-F238E27FC236}">
                    <a16:creationId xmlns:a16="http://schemas.microsoft.com/office/drawing/2014/main" id="{29F24458-2A3E-42B7-A47C-F0D64EE93027}"/>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81" name="Vrije vorm 112">
                <a:extLst>
                  <a:ext uri="{FF2B5EF4-FFF2-40B4-BE49-F238E27FC236}">
                    <a16:creationId xmlns:a16="http://schemas.microsoft.com/office/drawing/2014/main" id="{163CFDBB-DFB0-4355-B0B7-756C718B670C}"/>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82" name="Vrije vorm 113">
                <a:extLst>
                  <a:ext uri="{FF2B5EF4-FFF2-40B4-BE49-F238E27FC236}">
                    <a16:creationId xmlns:a16="http://schemas.microsoft.com/office/drawing/2014/main" id="{621095FF-8267-4650-BA93-821A5E13F2F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60" name="Groep 59">
              <a:extLst>
                <a:ext uri="{FF2B5EF4-FFF2-40B4-BE49-F238E27FC236}">
                  <a16:creationId xmlns:a16="http://schemas.microsoft.com/office/drawing/2014/main" id="{49D35F34-0467-430D-B3FE-5E189A9F6FA9}"/>
                </a:ext>
              </a:extLst>
            </p:cNvPr>
            <p:cNvGrpSpPr/>
            <p:nvPr userDrawn="1"/>
          </p:nvGrpSpPr>
          <p:grpSpPr>
            <a:xfrm>
              <a:off x="12861978" y="3626002"/>
              <a:ext cx="514552" cy="612918"/>
              <a:chOff x="12682980" y="3403241"/>
              <a:chExt cx="622284" cy="741632"/>
            </a:xfrm>
          </p:grpSpPr>
          <p:grpSp>
            <p:nvGrpSpPr>
              <p:cNvPr id="61" name="Groep 60">
                <a:extLst>
                  <a:ext uri="{FF2B5EF4-FFF2-40B4-BE49-F238E27FC236}">
                    <a16:creationId xmlns:a16="http://schemas.microsoft.com/office/drawing/2014/main" id="{C1DF75CE-65DB-491B-82B2-692D9810D863}"/>
                  </a:ext>
                </a:extLst>
              </p:cNvPr>
              <p:cNvGrpSpPr/>
              <p:nvPr userDrawn="1"/>
            </p:nvGrpSpPr>
            <p:grpSpPr>
              <a:xfrm>
                <a:off x="12771568" y="3403241"/>
                <a:ext cx="467138" cy="448489"/>
                <a:chOff x="12782195" y="3403241"/>
                <a:chExt cx="467138" cy="448489"/>
              </a:xfrm>
            </p:grpSpPr>
            <p:grpSp>
              <p:nvGrpSpPr>
                <p:cNvPr id="64" name="Groep 63">
                  <a:extLst>
                    <a:ext uri="{FF2B5EF4-FFF2-40B4-BE49-F238E27FC236}">
                      <a16:creationId xmlns:a16="http://schemas.microsoft.com/office/drawing/2014/main" id="{1803DAD2-3E16-45C2-A7B1-83AF9399915B}"/>
                    </a:ext>
                  </a:extLst>
                </p:cNvPr>
                <p:cNvGrpSpPr/>
                <p:nvPr userDrawn="1"/>
              </p:nvGrpSpPr>
              <p:grpSpPr>
                <a:xfrm>
                  <a:off x="12782195" y="3403241"/>
                  <a:ext cx="412967" cy="393907"/>
                  <a:chOff x="13554906" y="3320109"/>
                  <a:chExt cx="443906" cy="423419"/>
                </a:xfrm>
              </p:grpSpPr>
              <p:grpSp>
                <p:nvGrpSpPr>
                  <p:cNvPr id="71" name="Groep 70">
                    <a:extLst>
                      <a:ext uri="{FF2B5EF4-FFF2-40B4-BE49-F238E27FC236}">
                        <a16:creationId xmlns:a16="http://schemas.microsoft.com/office/drawing/2014/main" id="{CA084F94-47D6-4F18-86B2-C28E65737F21}"/>
                      </a:ext>
                    </a:extLst>
                  </p:cNvPr>
                  <p:cNvGrpSpPr/>
                  <p:nvPr userDrawn="1"/>
                </p:nvGrpSpPr>
                <p:grpSpPr>
                  <a:xfrm>
                    <a:off x="13554906" y="3320109"/>
                    <a:ext cx="443906" cy="423419"/>
                    <a:chOff x="12909684" y="1276143"/>
                    <a:chExt cx="443906" cy="423419"/>
                  </a:xfrm>
                </p:grpSpPr>
                <p:sp>
                  <p:nvSpPr>
                    <p:cNvPr id="74" name="Rechthoek 73">
                      <a:extLst>
                        <a:ext uri="{FF2B5EF4-FFF2-40B4-BE49-F238E27FC236}">
                          <a16:creationId xmlns:a16="http://schemas.microsoft.com/office/drawing/2014/main" id="{12CDB235-B625-4128-8CB9-E78C4E02AEA2}"/>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5" name="Rechthoek 74">
                      <a:extLst>
                        <a:ext uri="{FF2B5EF4-FFF2-40B4-BE49-F238E27FC236}">
                          <a16:creationId xmlns:a16="http://schemas.microsoft.com/office/drawing/2014/main" id="{6CB38FE8-D041-40CE-BA9B-2530248CC60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6" name="Ovaal 75">
                      <a:extLst>
                        <a:ext uri="{FF2B5EF4-FFF2-40B4-BE49-F238E27FC236}">
                          <a16:creationId xmlns:a16="http://schemas.microsoft.com/office/drawing/2014/main" id="{163B5E2A-741B-41FF-969C-FF22FBF1A25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72" name="Afbeelding 71">
                    <a:extLst>
                      <a:ext uri="{FF2B5EF4-FFF2-40B4-BE49-F238E27FC236}">
                        <a16:creationId xmlns:a16="http://schemas.microsoft.com/office/drawing/2014/main" id="{DCC94665-A6AF-4CC8-9595-4A316720A61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73" name="Afbeelding 72">
                    <a:extLst>
                      <a:ext uri="{FF2B5EF4-FFF2-40B4-BE49-F238E27FC236}">
                        <a16:creationId xmlns:a16="http://schemas.microsoft.com/office/drawing/2014/main" id="{A06872AE-B880-4825-B93A-A01320BDB97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65" name="Groep 64">
                  <a:extLst>
                    <a:ext uri="{FF2B5EF4-FFF2-40B4-BE49-F238E27FC236}">
                      <a16:creationId xmlns:a16="http://schemas.microsoft.com/office/drawing/2014/main" id="{DD55776F-60DE-4848-BCCA-0E7B9512424B}"/>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6BA6F35A-5131-4BCA-B8CE-D147885DCA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C60C4E5F-F105-4F9E-9DDE-880694415DC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66" name="Groep 65">
                  <a:extLst>
                    <a:ext uri="{FF2B5EF4-FFF2-40B4-BE49-F238E27FC236}">
                      <a16:creationId xmlns:a16="http://schemas.microsoft.com/office/drawing/2014/main" id="{518F7B0D-E6EE-4D8E-AC8D-C9F6E9A2F138}"/>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7DB6497C-D58E-4E80-B900-24CCDFA7F5E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Rechthoek 67">
                    <a:extLst>
                      <a:ext uri="{FF2B5EF4-FFF2-40B4-BE49-F238E27FC236}">
                        <a16:creationId xmlns:a16="http://schemas.microsoft.com/office/drawing/2014/main" id="{30F405DA-0E63-4247-9E2B-507AF1325D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62" name="Rechthoek 61">
                <a:extLst>
                  <a:ext uri="{FF2B5EF4-FFF2-40B4-BE49-F238E27FC236}">
                    <a16:creationId xmlns:a16="http://schemas.microsoft.com/office/drawing/2014/main" id="{0A2D4B28-CD2C-4183-8390-97F1E94E51CB}"/>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63" name="Gelijkbenige driehoek 62">
                <a:extLst>
                  <a:ext uri="{FF2B5EF4-FFF2-40B4-BE49-F238E27FC236}">
                    <a16:creationId xmlns:a16="http://schemas.microsoft.com/office/drawing/2014/main" id="{DB034029-D29A-43BC-8FF4-60B90A6D1C4C}"/>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83" name="Tijdelijke aanduiding voor tekst 8">
            <a:extLst>
              <a:ext uri="{FF2B5EF4-FFF2-40B4-BE49-F238E27FC236}">
                <a16:creationId xmlns:a16="http://schemas.microsoft.com/office/drawing/2014/main" id="{5FDF1DE9-FB2A-4BC7-AFB4-C37DADEAF438}"/>
              </a:ext>
            </a:extLst>
          </p:cNvPr>
          <p:cNvSpPr>
            <a:spLocks noGrp="1"/>
          </p:cNvSpPr>
          <p:nvPr userDrawn="1">
            <p:ph type="body" sz="quarter" idx="24" hasCustomPrompt="1"/>
          </p:nvPr>
        </p:nvSpPr>
        <p:spPr>
          <a:xfrm>
            <a:off x="2694013" y="1850778"/>
            <a:ext cx="6774088" cy="4083328"/>
          </a:xfrm>
          <a:prstGeom prst="rect">
            <a:avLst/>
          </a:prstGeom>
          <a:blipFill>
            <a:blip r:embed="rId4">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84" name="Tijdelijke aanduiding voor media 28">
            <a:extLst>
              <a:ext uri="{FF2B5EF4-FFF2-40B4-BE49-F238E27FC236}">
                <a16:creationId xmlns:a16="http://schemas.microsoft.com/office/drawing/2014/main" id="{BBC986D9-782F-48FB-8469-9869DCDFDD8A}"/>
              </a:ext>
            </a:extLst>
          </p:cNvPr>
          <p:cNvSpPr>
            <a:spLocks noGrp="1"/>
          </p:cNvSpPr>
          <p:nvPr userDrawn="1">
            <p:ph type="media" sz="quarter" idx="19"/>
          </p:nvPr>
        </p:nvSpPr>
        <p:spPr>
          <a:xfrm>
            <a:off x="3188441" y="2053805"/>
            <a:ext cx="5837324" cy="3284078"/>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pictogram als u media wilt toevoegen</a:t>
            </a:r>
          </a:p>
        </p:txBody>
      </p:sp>
      <p:sp>
        <p:nvSpPr>
          <p:cNvPr id="85" name="Tijdelijke aanduiding voor tekst 8">
            <a:extLst>
              <a:ext uri="{FF2B5EF4-FFF2-40B4-BE49-F238E27FC236}">
                <a16:creationId xmlns:a16="http://schemas.microsoft.com/office/drawing/2014/main" id="{436359AF-8CFB-460F-B826-6259556FBA48}"/>
              </a:ext>
            </a:extLst>
          </p:cNvPr>
          <p:cNvSpPr>
            <a:spLocks noGrp="1"/>
          </p:cNvSpPr>
          <p:nvPr userDrawn="1">
            <p:ph type="body" sz="quarter" idx="25" hasCustomPrompt="1"/>
          </p:nvPr>
        </p:nvSpPr>
        <p:spPr>
          <a:xfrm>
            <a:off x="2951782" y="1911233"/>
            <a:ext cx="6313142" cy="3632390"/>
          </a:xfrm>
          <a:prstGeom prst="rect">
            <a:avLst/>
          </a:prstGeom>
          <a:blipFill>
            <a:blip r:embed="rId5">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9" name="Titel 8">
            <a:extLst>
              <a:ext uri="{FF2B5EF4-FFF2-40B4-BE49-F238E27FC236}">
                <a16:creationId xmlns:a16="http://schemas.microsoft.com/office/drawing/2014/main" id="{5D092BB6-3885-46F7-B7BA-2568B151AE02}"/>
              </a:ext>
            </a:extLst>
          </p:cNvPr>
          <p:cNvSpPr>
            <a:spLocks noGrp="1"/>
          </p:cNvSpPr>
          <p:nvPr userDrawn="1">
            <p:ph type="title"/>
          </p:nvPr>
        </p:nvSpPr>
        <p:spPr/>
        <p:txBody>
          <a:bodyPr/>
          <a:lstStyle/>
          <a:p>
            <a:r>
              <a:rPr lang="nl-NL"/>
              <a:t>Klik om stijl te bewerken</a:t>
            </a:r>
          </a:p>
        </p:txBody>
      </p:sp>
      <p:sp>
        <p:nvSpPr>
          <p:cNvPr id="156" name="Tijdelijke aanduiding voor verticale tekst 2">
            <a:extLst>
              <a:ext uri="{FF2B5EF4-FFF2-40B4-BE49-F238E27FC236}">
                <a16:creationId xmlns:a16="http://schemas.microsoft.com/office/drawing/2014/main" id="{66404718-51F7-4D29-8448-224CE7DAADCF}"/>
              </a:ext>
            </a:extLst>
          </p:cNvPr>
          <p:cNvSpPr>
            <a:spLocks noGrp="1"/>
          </p:cNvSpPr>
          <p:nvPr userDrawn="1">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userDrawn="1">
            <p:ph type="dt" sz="half" idx="10"/>
          </p:nvPr>
        </p:nvSpPr>
        <p:spPr/>
        <p:txBody>
          <a:bodyPr/>
          <a:lstStyle/>
          <a:p>
            <a:fld id="{2BE9E2E8-CB30-4851-9E24-E7CBE51482A4}"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userDrawn="1">
            <p:ph type="sldNum" sz="quarter" idx="12"/>
          </p:nvPr>
        </p:nvSpPr>
        <p:spPr/>
        <p:txBody>
          <a:bodyPr/>
          <a:lstStyle/>
          <a:p>
            <a:fld id="{FF61E002-7038-4534-AD3C-ADB6FBF99A22}" type="slidenum">
              <a:rPr lang="nl-NL" smtClean="0"/>
              <a:t>‹nr.›</a:t>
            </a:fld>
            <a:endParaRPr lang="nl-NL"/>
          </a:p>
        </p:txBody>
      </p:sp>
      <p:sp>
        <p:nvSpPr>
          <p:cNvPr id="225" name="Tijdelijke aanduiding voor tekst 6">
            <a:extLst>
              <a:ext uri="{FF2B5EF4-FFF2-40B4-BE49-F238E27FC236}">
                <a16:creationId xmlns:a16="http://schemas.microsoft.com/office/drawing/2014/main" id="{3D3D431F-7FAE-49CF-A7EE-D66A581AE67F}"/>
              </a:ext>
            </a:extLst>
          </p:cNvPr>
          <p:cNvSpPr>
            <a:spLocks noGrp="1"/>
          </p:cNvSpPr>
          <p:nvPr userDrawn="1">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6" name="Tijdelijke aanduiding voor tekst 6">
            <a:extLst>
              <a:ext uri="{FF2B5EF4-FFF2-40B4-BE49-F238E27FC236}">
                <a16:creationId xmlns:a16="http://schemas.microsoft.com/office/drawing/2014/main" id="{37935235-0901-4385-A2DA-DF2F94F5F03F}"/>
              </a:ext>
            </a:extLst>
          </p:cNvPr>
          <p:cNvSpPr>
            <a:spLocks noGrp="1"/>
          </p:cNvSpPr>
          <p:nvPr userDrawn="1">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7" name="Tijdelijke aanduiding voor tekst 6">
            <a:extLst>
              <a:ext uri="{FF2B5EF4-FFF2-40B4-BE49-F238E27FC236}">
                <a16:creationId xmlns:a16="http://schemas.microsoft.com/office/drawing/2014/main" id="{180BD5F1-CC37-4A80-9855-0C6D3AF47768}"/>
              </a:ext>
            </a:extLst>
          </p:cNvPr>
          <p:cNvSpPr>
            <a:spLocks noGrp="1"/>
          </p:cNvSpPr>
          <p:nvPr userDrawn="1">
            <p:ph type="body" sz="quarter" idx="26"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8" name="Tijdelijke aanduiding voor tekst 6">
            <a:extLst>
              <a:ext uri="{FF2B5EF4-FFF2-40B4-BE49-F238E27FC236}">
                <a16:creationId xmlns:a16="http://schemas.microsoft.com/office/drawing/2014/main" id="{D18963F5-FDC0-4169-A501-4F76E1C062EB}"/>
              </a:ext>
            </a:extLst>
          </p:cNvPr>
          <p:cNvSpPr>
            <a:spLocks noGrp="1"/>
          </p:cNvSpPr>
          <p:nvPr userDrawn="1">
            <p:ph type="body" sz="quarter" idx="27"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274" name="Tijdelijke aanduiding voor tekst 6">
            <a:extLst>
              <a:ext uri="{FF2B5EF4-FFF2-40B4-BE49-F238E27FC236}">
                <a16:creationId xmlns:a16="http://schemas.microsoft.com/office/drawing/2014/main" id="{94E4C319-E6AC-49FB-B496-BA801A33A58D}"/>
              </a:ext>
            </a:extLst>
          </p:cNvPr>
          <p:cNvSpPr>
            <a:spLocks noGrp="1"/>
          </p:cNvSpPr>
          <p:nvPr userDrawn="1">
            <p:ph type="body" sz="quarter" idx="29" hasCustomPrompt="1"/>
          </p:nvPr>
        </p:nvSpPr>
        <p:spPr>
          <a:xfrm>
            <a:off x="5388353" y="3007428"/>
            <a:ext cx="1440000" cy="1440000"/>
          </a:xfrm>
          <a:prstGeom prst="donut">
            <a:avLst>
              <a:gd name="adj" fmla="val 2533"/>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275" name="Tijdelijke aanduiding voor tekst 6">
            <a:extLst>
              <a:ext uri="{FF2B5EF4-FFF2-40B4-BE49-F238E27FC236}">
                <a16:creationId xmlns:a16="http://schemas.microsoft.com/office/drawing/2014/main" id="{E54452FB-126A-4C94-A120-9BB4B41C978D}"/>
              </a:ext>
            </a:extLst>
          </p:cNvPr>
          <p:cNvSpPr>
            <a:spLocks noGrp="1"/>
          </p:cNvSpPr>
          <p:nvPr userDrawn="1">
            <p:ph type="body" sz="quarter" idx="30" hasCustomPrompt="1"/>
          </p:nvPr>
        </p:nvSpPr>
        <p:spPr>
          <a:xfrm rot="5400000">
            <a:off x="5826631" y="3347399"/>
            <a:ext cx="738948" cy="760059"/>
          </a:xfrm>
          <a:prstGeom prst="triangle">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122" name="Tijdelijke aanduiding voor tekst 82">
            <a:extLst>
              <a:ext uri="{FF2B5EF4-FFF2-40B4-BE49-F238E27FC236}">
                <a16:creationId xmlns:a16="http://schemas.microsoft.com/office/drawing/2014/main" id="{DEA2BD42-7804-4C8F-9114-0141EE86E49C}"/>
              </a:ext>
            </a:extLst>
          </p:cNvPr>
          <p:cNvSpPr>
            <a:spLocks noGrp="1"/>
          </p:cNvSpPr>
          <p:nvPr userDrawn="1">
            <p:ph type="body" sz="quarter" idx="28" hasCustomPrompt="1"/>
          </p:nvPr>
        </p:nvSpPr>
        <p:spPr>
          <a:xfrm>
            <a:off x="325438" y="285749"/>
            <a:ext cx="850900" cy="657225"/>
          </a:xfrm>
          <a:blipFill>
            <a:blip r:embed="rId6">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userDrawn="1">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57" name="TEKSTINSTRUCTIES">
            <a:extLst>
              <a:ext uri="{FF2B5EF4-FFF2-40B4-BE49-F238E27FC236}">
                <a16:creationId xmlns:a16="http://schemas.microsoft.com/office/drawing/2014/main" id="{649F1916-4813-42A9-87F3-E4C96834DD9D}"/>
              </a:ext>
            </a:extLst>
          </p:cNvPr>
          <p:cNvGrpSpPr/>
          <p:nvPr userDrawn="1"/>
        </p:nvGrpSpPr>
        <p:grpSpPr>
          <a:xfrm>
            <a:off x="-4297881" y="-718670"/>
            <a:ext cx="4140000" cy="7198669"/>
            <a:chOff x="-4297881" y="-718670"/>
            <a:chExt cx="4140000" cy="7198669"/>
          </a:xfrm>
        </p:grpSpPr>
        <p:sp>
          <p:nvSpPr>
            <p:cNvPr id="169" name="Rechthoek: afgeronde hoeken 168">
              <a:extLst>
                <a:ext uri="{FF2B5EF4-FFF2-40B4-BE49-F238E27FC236}">
                  <a16:creationId xmlns:a16="http://schemas.microsoft.com/office/drawing/2014/main" id="{45E7A8A0-B867-4C9E-B462-18561C6A85EA}"/>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70" name="Rechthoek: afgeronde hoeken 169">
              <a:extLst>
                <a:ext uri="{FF2B5EF4-FFF2-40B4-BE49-F238E27FC236}">
                  <a16:creationId xmlns:a16="http://schemas.microsoft.com/office/drawing/2014/main" id="{1B0F5B51-40A5-4156-912B-DC21C2E36AAF}"/>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71" name="Rechte verbindingslijn 170">
              <a:extLst>
                <a:ext uri="{FF2B5EF4-FFF2-40B4-BE49-F238E27FC236}">
                  <a16:creationId xmlns:a16="http://schemas.microsoft.com/office/drawing/2014/main" id="{A5AE39C8-3A1B-4410-BDC5-4F5C34AD18A6}"/>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72" name="Groep 171">
              <a:extLst>
                <a:ext uri="{FF2B5EF4-FFF2-40B4-BE49-F238E27FC236}">
                  <a16:creationId xmlns:a16="http://schemas.microsoft.com/office/drawing/2014/main" id="{2754BEE5-ABC4-4EF9-B0E0-7A5C72B36EBC}"/>
                </a:ext>
              </a:extLst>
            </p:cNvPr>
            <p:cNvGrpSpPr/>
            <p:nvPr userDrawn="1"/>
          </p:nvGrpSpPr>
          <p:grpSpPr>
            <a:xfrm>
              <a:off x="-3905190" y="127747"/>
              <a:ext cx="3354618" cy="786653"/>
              <a:chOff x="-3419346" y="368233"/>
              <a:chExt cx="3170491" cy="743862"/>
            </a:xfrm>
          </p:grpSpPr>
          <p:sp>
            <p:nvSpPr>
              <p:cNvPr id="196" name="Rechthoek 195">
                <a:extLst>
                  <a:ext uri="{FF2B5EF4-FFF2-40B4-BE49-F238E27FC236}">
                    <a16:creationId xmlns:a16="http://schemas.microsoft.com/office/drawing/2014/main" id="{56100F46-E9DB-4CB2-A718-83C717D0389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97" name="Rechte verbindingslijn 196">
                <a:extLst>
                  <a:ext uri="{FF2B5EF4-FFF2-40B4-BE49-F238E27FC236}">
                    <a16:creationId xmlns:a16="http://schemas.microsoft.com/office/drawing/2014/main" id="{6AD3124D-4CB0-4C31-98FB-E43B63E70E16}"/>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38ABE6A6-B8E9-42A3-AD16-A74E1CC79C4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9" name="Rechthoek 198">
                <a:extLst>
                  <a:ext uri="{FF2B5EF4-FFF2-40B4-BE49-F238E27FC236}">
                    <a16:creationId xmlns:a16="http://schemas.microsoft.com/office/drawing/2014/main" id="{DB581F69-D3DC-499A-B2CF-78DDB29C018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00" name="Groep 199">
                <a:extLst>
                  <a:ext uri="{FF2B5EF4-FFF2-40B4-BE49-F238E27FC236}">
                    <a16:creationId xmlns:a16="http://schemas.microsoft.com/office/drawing/2014/main" id="{6AD7AB3A-145F-45E5-A609-1F01B0DD1458}"/>
                  </a:ext>
                </a:extLst>
              </p:cNvPr>
              <p:cNvGrpSpPr/>
              <p:nvPr userDrawn="1"/>
            </p:nvGrpSpPr>
            <p:grpSpPr>
              <a:xfrm>
                <a:off x="-3002834" y="720303"/>
                <a:ext cx="182598" cy="143759"/>
                <a:chOff x="-3310843" y="700986"/>
                <a:chExt cx="182598" cy="143759"/>
              </a:xfrm>
            </p:grpSpPr>
            <p:grpSp>
              <p:nvGrpSpPr>
                <p:cNvPr id="290" name="Groep 289">
                  <a:extLst>
                    <a:ext uri="{FF2B5EF4-FFF2-40B4-BE49-F238E27FC236}">
                      <a16:creationId xmlns:a16="http://schemas.microsoft.com/office/drawing/2014/main" id="{DA84EB47-FD97-4B79-8B71-108202841FBD}"/>
                    </a:ext>
                  </a:extLst>
                </p:cNvPr>
                <p:cNvGrpSpPr/>
                <p:nvPr userDrawn="1"/>
              </p:nvGrpSpPr>
              <p:grpSpPr>
                <a:xfrm>
                  <a:off x="-3310843" y="700986"/>
                  <a:ext cx="182598" cy="143759"/>
                  <a:chOff x="-3310843" y="700986"/>
                  <a:chExt cx="182598" cy="143759"/>
                </a:xfrm>
              </p:grpSpPr>
              <p:cxnSp>
                <p:nvCxnSpPr>
                  <p:cNvPr id="294" name="Rechte verbindingslijn 293">
                    <a:extLst>
                      <a:ext uri="{FF2B5EF4-FFF2-40B4-BE49-F238E27FC236}">
                        <a16:creationId xmlns:a16="http://schemas.microsoft.com/office/drawing/2014/main" id="{4B12BDD9-2D0E-4196-94E4-7559745A565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2F101D98-E115-43C5-A3F5-896DFBD25DC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5804A402-3DD2-4FB5-BB20-CCCD72799C3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77D1EB43-8F9B-485B-9177-121D0725D84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9B7234B2-9FAF-4CE3-92EF-991A27EB7B5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1" name="Groep 290">
                  <a:extLst>
                    <a:ext uri="{FF2B5EF4-FFF2-40B4-BE49-F238E27FC236}">
                      <a16:creationId xmlns:a16="http://schemas.microsoft.com/office/drawing/2014/main" id="{8049410D-936A-4035-9D18-84BCC0594408}"/>
                    </a:ext>
                  </a:extLst>
                </p:cNvPr>
                <p:cNvGrpSpPr/>
                <p:nvPr userDrawn="1"/>
              </p:nvGrpSpPr>
              <p:grpSpPr>
                <a:xfrm flipH="1">
                  <a:off x="-3310774" y="735854"/>
                  <a:ext cx="88801" cy="72568"/>
                  <a:chOff x="-2091059" y="1395403"/>
                  <a:chExt cx="157316" cy="128558"/>
                </a:xfrm>
              </p:grpSpPr>
              <p:sp>
                <p:nvSpPr>
                  <p:cNvPr id="292" name="Rechthoek 291">
                    <a:extLst>
                      <a:ext uri="{FF2B5EF4-FFF2-40B4-BE49-F238E27FC236}">
                        <a16:creationId xmlns:a16="http://schemas.microsoft.com/office/drawing/2014/main" id="{30D5D206-1B8D-476C-B1EA-3AA2E909734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3" name="Pijl: punthaak 292">
                    <a:extLst>
                      <a:ext uri="{FF2B5EF4-FFF2-40B4-BE49-F238E27FC236}">
                        <a16:creationId xmlns:a16="http://schemas.microsoft.com/office/drawing/2014/main" id="{EF44EE71-3210-4EDB-AFFA-7B48AFD381E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01" name="Groep 200">
                <a:extLst>
                  <a:ext uri="{FF2B5EF4-FFF2-40B4-BE49-F238E27FC236}">
                    <a16:creationId xmlns:a16="http://schemas.microsoft.com/office/drawing/2014/main" id="{9276C06D-A50C-4C67-AC74-A728052BF8FD}"/>
                  </a:ext>
                </a:extLst>
              </p:cNvPr>
              <p:cNvGrpSpPr/>
              <p:nvPr userDrawn="1"/>
            </p:nvGrpSpPr>
            <p:grpSpPr>
              <a:xfrm>
                <a:off x="-3326107" y="720303"/>
                <a:ext cx="182598" cy="143759"/>
                <a:chOff x="-3634116" y="700986"/>
                <a:chExt cx="182598" cy="143759"/>
              </a:xfrm>
            </p:grpSpPr>
            <p:grpSp>
              <p:nvGrpSpPr>
                <p:cNvPr id="281" name="Groep 280">
                  <a:extLst>
                    <a:ext uri="{FF2B5EF4-FFF2-40B4-BE49-F238E27FC236}">
                      <a16:creationId xmlns:a16="http://schemas.microsoft.com/office/drawing/2014/main" id="{267B2EA5-58BA-4591-99CE-64BF1D9EBCBB}"/>
                    </a:ext>
                  </a:extLst>
                </p:cNvPr>
                <p:cNvGrpSpPr/>
                <p:nvPr userDrawn="1"/>
              </p:nvGrpSpPr>
              <p:grpSpPr>
                <a:xfrm>
                  <a:off x="-3634116" y="700986"/>
                  <a:ext cx="182598" cy="143759"/>
                  <a:chOff x="-3634116" y="700986"/>
                  <a:chExt cx="182598" cy="143759"/>
                </a:xfrm>
              </p:grpSpPr>
              <p:cxnSp>
                <p:nvCxnSpPr>
                  <p:cNvPr id="285" name="Rechte verbindingslijn 284">
                    <a:extLst>
                      <a:ext uri="{FF2B5EF4-FFF2-40B4-BE49-F238E27FC236}">
                        <a16:creationId xmlns:a16="http://schemas.microsoft.com/office/drawing/2014/main" id="{EE29A6E6-D347-4A27-BCB9-6484607A61E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43498F93-8475-47E8-AD08-4B02AB0AE57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1A3FF7BE-E642-477A-B64F-99C92B68ABC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C5451D5C-F1A9-466C-B32B-F22A30D084F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25353931-F48C-4707-B6AA-0C5EE5ECCB0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82" name="Groep 281">
                  <a:extLst>
                    <a:ext uri="{FF2B5EF4-FFF2-40B4-BE49-F238E27FC236}">
                      <a16:creationId xmlns:a16="http://schemas.microsoft.com/office/drawing/2014/main" id="{D12B592A-97D1-4F9C-9ABA-7CD6F20B0CFF}"/>
                    </a:ext>
                  </a:extLst>
                </p:cNvPr>
                <p:cNvGrpSpPr/>
                <p:nvPr userDrawn="1"/>
              </p:nvGrpSpPr>
              <p:grpSpPr>
                <a:xfrm>
                  <a:off x="-3634047" y="735854"/>
                  <a:ext cx="88801" cy="72568"/>
                  <a:chOff x="-2091059" y="1395403"/>
                  <a:chExt cx="157316" cy="128558"/>
                </a:xfrm>
              </p:grpSpPr>
              <p:sp>
                <p:nvSpPr>
                  <p:cNvPr id="283" name="Rechthoek 282">
                    <a:extLst>
                      <a:ext uri="{FF2B5EF4-FFF2-40B4-BE49-F238E27FC236}">
                        <a16:creationId xmlns:a16="http://schemas.microsoft.com/office/drawing/2014/main" id="{A90C8C40-45EB-47A5-9AE8-299C5255A01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4" name="Pijl: punthaak 283">
                    <a:extLst>
                      <a:ext uri="{FF2B5EF4-FFF2-40B4-BE49-F238E27FC236}">
                        <a16:creationId xmlns:a16="http://schemas.microsoft.com/office/drawing/2014/main" id="{7387A3F7-C49F-4FE9-8832-9A57B3F106E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02" name="Rechte verbindingslijn 201">
                <a:extLst>
                  <a:ext uri="{FF2B5EF4-FFF2-40B4-BE49-F238E27FC236}">
                    <a16:creationId xmlns:a16="http://schemas.microsoft.com/office/drawing/2014/main" id="{5C8278FA-42AC-437B-80C0-C38459C716A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03" name="Rechte verbindingslijn 202">
                <a:extLst>
                  <a:ext uri="{FF2B5EF4-FFF2-40B4-BE49-F238E27FC236}">
                    <a16:creationId xmlns:a16="http://schemas.microsoft.com/office/drawing/2014/main" id="{25DEAF2C-E6D4-4B2B-95D5-96C544F92FB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04" name="Groep 203">
                <a:extLst>
                  <a:ext uri="{FF2B5EF4-FFF2-40B4-BE49-F238E27FC236}">
                    <a16:creationId xmlns:a16="http://schemas.microsoft.com/office/drawing/2014/main" id="{DB71CB4B-DB70-40FF-A7E7-BA82C89848E9}"/>
                  </a:ext>
                </a:extLst>
              </p:cNvPr>
              <p:cNvGrpSpPr/>
              <p:nvPr userDrawn="1"/>
            </p:nvGrpSpPr>
            <p:grpSpPr>
              <a:xfrm>
                <a:off x="-2425037" y="370226"/>
                <a:ext cx="357690" cy="330595"/>
                <a:chOff x="-2721817" y="347336"/>
                <a:chExt cx="432805" cy="400021"/>
              </a:xfrm>
            </p:grpSpPr>
            <p:sp>
              <p:nvSpPr>
                <p:cNvPr id="219" name="Rechthoek 218">
                  <a:extLst>
                    <a:ext uri="{FF2B5EF4-FFF2-40B4-BE49-F238E27FC236}">
                      <a16:creationId xmlns:a16="http://schemas.microsoft.com/office/drawing/2014/main" id="{302E42A4-44F7-4BB1-9CF3-6A4323B982F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20" name="Groep 219">
                  <a:extLst>
                    <a:ext uri="{FF2B5EF4-FFF2-40B4-BE49-F238E27FC236}">
                      <a16:creationId xmlns:a16="http://schemas.microsoft.com/office/drawing/2014/main" id="{14FF76F0-0335-48C7-81FC-858496015D17}"/>
                    </a:ext>
                  </a:extLst>
                </p:cNvPr>
                <p:cNvGrpSpPr/>
                <p:nvPr userDrawn="1"/>
              </p:nvGrpSpPr>
              <p:grpSpPr>
                <a:xfrm>
                  <a:off x="-2652453" y="431583"/>
                  <a:ext cx="294076" cy="231526"/>
                  <a:chOff x="-3634116" y="700986"/>
                  <a:chExt cx="182598" cy="143759"/>
                </a:xfrm>
              </p:grpSpPr>
              <p:grpSp>
                <p:nvGrpSpPr>
                  <p:cNvPr id="221" name="Groep 220">
                    <a:extLst>
                      <a:ext uri="{FF2B5EF4-FFF2-40B4-BE49-F238E27FC236}">
                        <a16:creationId xmlns:a16="http://schemas.microsoft.com/office/drawing/2014/main" id="{2494512B-C35E-4CCD-87BA-E36EB44CD5B7}"/>
                      </a:ext>
                    </a:extLst>
                  </p:cNvPr>
                  <p:cNvGrpSpPr/>
                  <p:nvPr userDrawn="1"/>
                </p:nvGrpSpPr>
                <p:grpSpPr>
                  <a:xfrm>
                    <a:off x="-3634116" y="700986"/>
                    <a:ext cx="182598" cy="143759"/>
                    <a:chOff x="-3634116" y="700986"/>
                    <a:chExt cx="182598" cy="143759"/>
                  </a:xfrm>
                </p:grpSpPr>
                <p:cxnSp>
                  <p:nvCxnSpPr>
                    <p:cNvPr id="276" name="Rechte verbindingslijn 275">
                      <a:extLst>
                        <a:ext uri="{FF2B5EF4-FFF2-40B4-BE49-F238E27FC236}">
                          <a16:creationId xmlns:a16="http://schemas.microsoft.com/office/drawing/2014/main" id="{0E9DE44E-39DC-42CB-9B0E-35269619F6C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96F625CC-3B29-42F0-9530-D09F48BB59C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C27CF2AB-1D38-4901-B169-5A695991E0A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931CE2C6-8AA1-498E-9176-A260CAEC716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80" name="Rechte verbindingslijn 279">
                      <a:extLst>
                        <a:ext uri="{FF2B5EF4-FFF2-40B4-BE49-F238E27FC236}">
                          <a16:creationId xmlns:a16="http://schemas.microsoft.com/office/drawing/2014/main" id="{A65D2686-E23F-4058-8FA9-D81A4869A6AB}"/>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22" name="Groep 221">
                    <a:extLst>
                      <a:ext uri="{FF2B5EF4-FFF2-40B4-BE49-F238E27FC236}">
                        <a16:creationId xmlns:a16="http://schemas.microsoft.com/office/drawing/2014/main" id="{E0226551-349D-43C1-B877-6A23A44BE877}"/>
                      </a:ext>
                    </a:extLst>
                  </p:cNvPr>
                  <p:cNvGrpSpPr/>
                  <p:nvPr userDrawn="1"/>
                </p:nvGrpSpPr>
                <p:grpSpPr>
                  <a:xfrm>
                    <a:off x="-3634047" y="735854"/>
                    <a:ext cx="88801" cy="72568"/>
                    <a:chOff x="-2091059" y="1395403"/>
                    <a:chExt cx="157316" cy="128558"/>
                  </a:xfrm>
                </p:grpSpPr>
                <p:sp>
                  <p:nvSpPr>
                    <p:cNvPr id="223" name="Rechthoek 222">
                      <a:extLst>
                        <a:ext uri="{FF2B5EF4-FFF2-40B4-BE49-F238E27FC236}">
                          <a16:creationId xmlns:a16="http://schemas.microsoft.com/office/drawing/2014/main" id="{8ECE2FBC-C4D8-479D-AE63-34D7E78638B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Pijl: punthaak 223">
                      <a:extLst>
                        <a:ext uri="{FF2B5EF4-FFF2-40B4-BE49-F238E27FC236}">
                          <a16:creationId xmlns:a16="http://schemas.microsoft.com/office/drawing/2014/main" id="{7E250D81-E629-4DCC-961B-CD49765BCF3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05" name="Groep 204">
                <a:extLst>
                  <a:ext uri="{FF2B5EF4-FFF2-40B4-BE49-F238E27FC236}">
                    <a16:creationId xmlns:a16="http://schemas.microsoft.com/office/drawing/2014/main" id="{78D6F3EA-47C9-4D4D-88F9-226BA6A8468D}"/>
                  </a:ext>
                </a:extLst>
              </p:cNvPr>
              <p:cNvGrpSpPr/>
              <p:nvPr userDrawn="1"/>
            </p:nvGrpSpPr>
            <p:grpSpPr>
              <a:xfrm>
                <a:off x="-2425037" y="781500"/>
                <a:ext cx="357690" cy="330595"/>
                <a:chOff x="-2721817" y="782525"/>
                <a:chExt cx="432805" cy="400021"/>
              </a:xfrm>
            </p:grpSpPr>
            <p:sp>
              <p:nvSpPr>
                <p:cNvPr id="208" name="Rechthoek 207">
                  <a:extLst>
                    <a:ext uri="{FF2B5EF4-FFF2-40B4-BE49-F238E27FC236}">
                      <a16:creationId xmlns:a16="http://schemas.microsoft.com/office/drawing/2014/main" id="{1D0126C8-93CC-4B51-AB39-137C86B5469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9" name="Groep 208">
                  <a:extLst>
                    <a:ext uri="{FF2B5EF4-FFF2-40B4-BE49-F238E27FC236}">
                      <a16:creationId xmlns:a16="http://schemas.microsoft.com/office/drawing/2014/main" id="{4D2A7BE3-ED8F-4808-980D-A9C4AA963320}"/>
                    </a:ext>
                  </a:extLst>
                </p:cNvPr>
                <p:cNvGrpSpPr/>
                <p:nvPr userDrawn="1"/>
              </p:nvGrpSpPr>
              <p:grpSpPr>
                <a:xfrm>
                  <a:off x="-2652453" y="866772"/>
                  <a:ext cx="294076" cy="231526"/>
                  <a:chOff x="-3310843" y="700986"/>
                  <a:chExt cx="182598" cy="143759"/>
                </a:xfrm>
              </p:grpSpPr>
              <p:grpSp>
                <p:nvGrpSpPr>
                  <p:cNvPr id="210" name="Groep 209">
                    <a:extLst>
                      <a:ext uri="{FF2B5EF4-FFF2-40B4-BE49-F238E27FC236}">
                        <a16:creationId xmlns:a16="http://schemas.microsoft.com/office/drawing/2014/main" id="{3D7FD46D-2C8E-408E-9945-8A651F5EA39E}"/>
                      </a:ext>
                    </a:extLst>
                  </p:cNvPr>
                  <p:cNvGrpSpPr/>
                  <p:nvPr userDrawn="1"/>
                </p:nvGrpSpPr>
                <p:grpSpPr>
                  <a:xfrm>
                    <a:off x="-3310843" y="700986"/>
                    <a:ext cx="182598" cy="143759"/>
                    <a:chOff x="-3310843" y="700986"/>
                    <a:chExt cx="182598" cy="143759"/>
                  </a:xfrm>
                </p:grpSpPr>
                <p:cxnSp>
                  <p:nvCxnSpPr>
                    <p:cNvPr id="214" name="Rechte verbindingslijn 213">
                      <a:extLst>
                        <a:ext uri="{FF2B5EF4-FFF2-40B4-BE49-F238E27FC236}">
                          <a16:creationId xmlns:a16="http://schemas.microsoft.com/office/drawing/2014/main" id="{F55E7620-46B8-4D73-8FEF-AB96AB6390A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5" name="Rechte verbindingslijn 214">
                      <a:extLst>
                        <a:ext uri="{FF2B5EF4-FFF2-40B4-BE49-F238E27FC236}">
                          <a16:creationId xmlns:a16="http://schemas.microsoft.com/office/drawing/2014/main" id="{845BC930-12C7-4B89-8E5A-49AFBC58E7ED}"/>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2B99B47F-EE7E-4FDE-BF03-9847301CBC2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ED5A16A4-712A-4D92-BC52-30DA108FB40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EF8C2877-EB06-49A1-B0D8-F6395981A413}"/>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11" name="Groep 210">
                    <a:extLst>
                      <a:ext uri="{FF2B5EF4-FFF2-40B4-BE49-F238E27FC236}">
                        <a16:creationId xmlns:a16="http://schemas.microsoft.com/office/drawing/2014/main" id="{68B80E33-A0BE-400D-8225-CDFE1247B161}"/>
                      </a:ext>
                    </a:extLst>
                  </p:cNvPr>
                  <p:cNvGrpSpPr/>
                  <p:nvPr userDrawn="1"/>
                </p:nvGrpSpPr>
                <p:grpSpPr>
                  <a:xfrm flipH="1">
                    <a:off x="-3310774" y="735854"/>
                    <a:ext cx="88801" cy="72568"/>
                    <a:chOff x="-2091059" y="1395403"/>
                    <a:chExt cx="157316" cy="128558"/>
                  </a:xfrm>
                </p:grpSpPr>
                <p:sp>
                  <p:nvSpPr>
                    <p:cNvPr id="212" name="Rechthoek 211">
                      <a:extLst>
                        <a:ext uri="{FF2B5EF4-FFF2-40B4-BE49-F238E27FC236}">
                          <a16:creationId xmlns:a16="http://schemas.microsoft.com/office/drawing/2014/main" id="{BF5DCD9E-CBBE-4628-8EA7-A7C8CAA3E2C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3" name="Pijl: punthaak 212">
                      <a:extLst>
                        <a:ext uri="{FF2B5EF4-FFF2-40B4-BE49-F238E27FC236}">
                          <a16:creationId xmlns:a16="http://schemas.microsoft.com/office/drawing/2014/main" id="{EE247A32-6ED8-4E68-BCBA-9D2AD54D6BF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06" name="Rechthoek 205">
                <a:extLst>
                  <a:ext uri="{FF2B5EF4-FFF2-40B4-BE49-F238E27FC236}">
                    <a16:creationId xmlns:a16="http://schemas.microsoft.com/office/drawing/2014/main" id="{78463499-89A7-44EF-A6BF-656098833C9A}"/>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07" name="Rechthoek 206">
                <a:extLst>
                  <a:ext uri="{FF2B5EF4-FFF2-40B4-BE49-F238E27FC236}">
                    <a16:creationId xmlns:a16="http://schemas.microsoft.com/office/drawing/2014/main" id="{C78C00B3-959A-48BE-9617-F94BBF99C668}"/>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73" name="Rechte verbindingslijn 172">
              <a:extLst>
                <a:ext uri="{FF2B5EF4-FFF2-40B4-BE49-F238E27FC236}">
                  <a16:creationId xmlns:a16="http://schemas.microsoft.com/office/drawing/2014/main" id="{D5F146FA-C12C-4769-9470-3C857613F464}"/>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74" name="Rechthoek 173">
              <a:extLst>
                <a:ext uri="{FF2B5EF4-FFF2-40B4-BE49-F238E27FC236}">
                  <a16:creationId xmlns:a16="http://schemas.microsoft.com/office/drawing/2014/main" id="{883D027C-4A75-4239-A98F-D2A7546CD2EC}"/>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78" name="Rechthoek 177">
              <a:extLst>
                <a:ext uri="{FF2B5EF4-FFF2-40B4-BE49-F238E27FC236}">
                  <a16:creationId xmlns:a16="http://schemas.microsoft.com/office/drawing/2014/main" id="{C25BBC6B-5F9D-4DD1-BEED-F3E0AC707019}"/>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79" name="Ovaal 178">
              <a:extLst>
                <a:ext uri="{FF2B5EF4-FFF2-40B4-BE49-F238E27FC236}">
                  <a16:creationId xmlns:a16="http://schemas.microsoft.com/office/drawing/2014/main" id="{5AFDD9DC-F11E-41B9-86BB-30688B9FEE0A}"/>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80" name="Ovaal 179">
              <a:extLst>
                <a:ext uri="{FF2B5EF4-FFF2-40B4-BE49-F238E27FC236}">
                  <a16:creationId xmlns:a16="http://schemas.microsoft.com/office/drawing/2014/main" id="{64E964E2-AD64-4BC2-B5CE-0D025DAF4ACC}"/>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1" name="Ovaal 180">
              <a:extLst>
                <a:ext uri="{FF2B5EF4-FFF2-40B4-BE49-F238E27FC236}">
                  <a16:creationId xmlns:a16="http://schemas.microsoft.com/office/drawing/2014/main" id="{AB8B1E45-7025-41CB-BFCF-4B719C3DFCBF}"/>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2" name="Ovaal 181">
              <a:extLst>
                <a:ext uri="{FF2B5EF4-FFF2-40B4-BE49-F238E27FC236}">
                  <a16:creationId xmlns:a16="http://schemas.microsoft.com/office/drawing/2014/main" id="{A96AFE09-ADB7-48D9-A32A-AD74E84768C9}"/>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3" name="Ovaal 182">
              <a:extLst>
                <a:ext uri="{FF2B5EF4-FFF2-40B4-BE49-F238E27FC236}">
                  <a16:creationId xmlns:a16="http://schemas.microsoft.com/office/drawing/2014/main" id="{C80D808A-8A91-4D49-A2A7-1DB2DF5E752A}"/>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4" name="Ovaal 183">
              <a:extLst>
                <a:ext uri="{FF2B5EF4-FFF2-40B4-BE49-F238E27FC236}">
                  <a16:creationId xmlns:a16="http://schemas.microsoft.com/office/drawing/2014/main" id="{13747D16-52F9-4E08-9A2D-43DA6FDD22FF}"/>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85" name="Ovaal 184">
              <a:extLst>
                <a:ext uri="{FF2B5EF4-FFF2-40B4-BE49-F238E27FC236}">
                  <a16:creationId xmlns:a16="http://schemas.microsoft.com/office/drawing/2014/main" id="{B3341FBE-29C0-48D8-AF29-AE1734B7CDDF}"/>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86" name="Ovaal 185">
              <a:extLst>
                <a:ext uri="{FF2B5EF4-FFF2-40B4-BE49-F238E27FC236}">
                  <a16:creationId xmlns:a16="http://schemas.microsoft.com/office/drawing/2014/main" id="{6816538C-FD66-466C-BBD2-30AC64A499FE}"/>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7" name="Ovaal 186">
              <a:extLst>
                <a:ext uri="{FF2B5EF4-FFF2-40B4-BE49-F238E27FC236}">
                  <a16:creationId xmlns:a16="http://schemas.microsoft.com/office/drawing/2014/main" id="{ADC48B45-B36A-4D2B-BC57-D0C78E47F04B}"/>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88" name="Rechthoek 187">
              <a:extLst>
                <a:ext uri="{FF2B5EF4-FFF2-40B4-BE49-F238E27FC236}">
                  <a16:creationId xmlns:a16="http://schemas.microsoft.com/office/drawing/2014/main" id="{CCC364A2-5362-4F12-8D44-BE6BD0044DDA}"/>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89" name="Rechthoek 188">
              <a:extLst>
                <a:ext uri="{FF2B5EF4-FFF2-40B4-BE49-F238E27FC236}">
                  <a16:creationId xmlns:a16="http://schemas.microsoft.com/office/drawing/2014/main" id="{BF2BDE9A-D62A-452C-81CE-5581168B6D21}"/>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90" name="Rechthoek 189">
              <a:extLst>
                <a:ext uri="{FF2B5EF4-FFF2-40B4-BE49-F238E27FC236}">
                  <a16:creationId xmlns:a16="http://schemas.microsoft.com/office/drawing/2014/main" id="{5186ED8E-1D1F-426E-8E5C-9DD562484563}"/>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91" name="Rechthoek 190">
              <a:extLst>
                <a:ext uri="{FF2B5EF4-FFF2-40B4-BE49-F238E27FC236}">
                  <a16:creationId xmlns:a16="http://schemas.microsoft.com/office/drawing/2014/main" id="{37743CAF-A0DD-4E12-A3FB-847DF387AB70}"/>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92" name="Rechthoek 191">
              <a:extLst>
                <a:ext uri="{FF2B5EF4-FFF2-40B4-BE49-F238E27FC236}">
                  <a16:creationId xmlns:a16="http://schemas.microsoft.com/office/drawing/2014/main" id="{C462FAF2-A6CE-4466-B9CC-36E8D9A778AC}"/>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93" name="Rechthoek 192">
              <a:extLst>
                <a:ext uri="{FF2B5EF4-FFF2-40B4-BE49-F238E27FC236}">
                  <a16:creationId xmlns:a16="http://schemas.microsoft.com/office/drawing/2014/main" id="{6C8FD816-05E7-40CF-A60B-AAEDF23C6049}"/>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94" name="Rechthoek 193">
              <a:extLst>
                <a:ext uri="{FF2B5EF4-FFF2-40B4-BE49-F238E27FC236}">
                  <a16:creationId xmlns:a16="http://schemas.microsoft.com/office/drawing/2014/main" id="{9AEEB696-919F-4E6C-BFFB-9680BAC72FE7}"/>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95" name="Rechthoek 194">
              <a:extLst>
                <a:ext uri="{FF2B5EF4-FFF2-40B4-BE49-F238E27FC236}">
                  <a16:creationId xmlns:a16="http://schemas.microsoft.com/office/drawing/2014/main" id="{ED403691-F990-4EF7-A396-3AB92748CC3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32" name="Tijdelijke aanduiding voor tekst 7">
            <a:extLst>
              <a:ext uri="{FF2B5EF4-FFF2-40B4-BE49-F238E27FC236}">
                <a16:creationId xmlns:a16="http://schemas.microsoft.com/office/drawing/2014/main" id="{5F4FA44A-B88A-478F-A661-F795302D1351}"/>
              </a:ext>
            </a:extLst>
          </p:cNvPr>
          <p:cNvSpPr>
            <a:spLocks noGrp="1"/>
          </p:cNvSpPr>
          <p:nvPr>
            <p:ph type="body" sz="quarter" idx="31"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417509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fiek beeldvullend">
    <p:spTree>
      <p:nvGrpSpPr>
        <p:cNvPr id="1" name=""/>
        <p:cNvGrpSpPr/>
        <p:nvPr/>
      </p:nvGrpSpPr>
      <p:grpSpPr>
        <a:xfrm>
          <a:off x="0" y="0"/>
          <a:ext cx="0" cy="0"/>
          <a:chOff x="0" y="0"/>
          <a:chExt cx="0" cy="0"/>
        </a:xfrm>
      </p:grpSpPr>
      <p:sp>
        <p:nvSpPr>
          <p:cNvPr id="173" name="Rechthoek 172">
            <a:extLst>
              <a:ext uri="{FF2B5EF4-FFF2-40B4-BE49-F238E27FC236}">
                <a16:creationId xmlns:a16="http://schemas.microsoft.com/office/drawing/2014/main" id="{70187F13-D4CC-4307-B0CE-D338B98022B6}"/>
              </a:ext>
            </a:extLst>
          </p:cNvPr>
          <p:cNvSpPr/>
          <p:nvPr userDrawn="1"/>
        </p:nvSpPr>
        <p:spPr>
          <a:xfrm>
            <a:off x="0" y="-399601"/>
            <a:ext cx="720000" cy="360000"/>
          </a:xfrm>
          <a:prstGeom prst="rect">
            <a:avLst/>
          </a:prstGeom>
        </p:spPr>
        <p:txBody>
          <a:bodyPr wrap="none" lIns="0" tIns="0" rIns="0" bIns="0">
            <a:noAutofit/>
          </a:bodyPr>
          <a:lstStyle/>
          <a:p>
            <a:r>
              <a:rPr lang="nl-NL"/>
              <a:t>Grafiek (beeldvullend)</a:t>
            </a:r>
          </a:p>
        </p:txBody>
      </p:sp>
      <p:grpSp>
        <p:nvGrpSpPr>
          <p:cNvPr id="8" name="INSTRUCTIES">
            <a:extLst>
              <a:ext uri="{FF2B5EF4-FFF2-40B4-BE49-F238E27FC236}">
                <a16:creationId xmlns:a16="http://schemas.microsoft.com/office/drawing/2014/main" id="{E1B57D26-8C4C-491F-8F84-5D9C2B1B855B}"/>
              </a:ext>
            </a:extLst>
          </p:cNvPr>
          <p:cNvGrpSpPr/>
          <p:nvPr userDrawn="1"/>
        </p:nvGrpSpPr>
        <p:grpSpPr>
          <a:xfrm>
            <a:off x="12395374" y="-718670"/>
            <a:ext cx="4140000" cy="5257065"/>
            <a:chOff x="12395374" y="-718670"/>
            <a:chExt cx="4140000" cy="5257065"/>
          </a:xfrm>
        </p:grpSpPr>
        <p:sp>
          <p:nvSpPr>
            <p:cNvPr id="176" name="Rechthoek: afgeronde hoeken 175">
              <a:extLst>
                <a:ext uri="{FF2B5EF4-FFF2-40B4-BE49-F238E27FC236}">
                  <a16:creationId xmlns:a16="http://schemas.microsoft.com/office/drawing/2014/main" id="{7673DB60-0E48-408F-8651-8AF2E22811A9}"/>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Grafiek invoegen of de bestaande grafiek aanpassen / veranderen.</a:t>
              </a:r>
            </a:p>
          </p:txBody>
        </p:sp>
        <p:sp>
          <p:nvSpPr>
            <p:cNvPr id="177" name="Rechthoek: afgeronde hoeken 176">
              <a:extLst>
                <a:ext uri="{FF2B5EF4-FFF2-40B4-BE49-F238E27FC236}">
                  <a16:creationId xmlns:a16="http://schemas.microsoft.com/office/drawing/2014/main" id="{020D2264-90DA-4F82-8126-83F737681685}"/>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78" name="Ovaal 177">
              <a:extLst>
                <a:ext uri="{FF2B5EF4-FFF2-40B4-BE49-F238E27FC236}">
                  <a16:creationId xmlns:a16="http://schemas.microsoft.com/office/drawing/2014/main" id="{8ACF26FE-BD83-415A-9582-3D70E35D466B}"/>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9" name="Rechte verbindingslijn 178">
              <a:extLst>
                <a:ext uri="{FF2B5EF4-FFF2-40B4-BE49-F238E27FC236}">
                  <a16:creationId xmlns:a16="http://schemas.microsoft.com/office/drawing/2014/main" id="{0ECF8EF3-6D20-4CA0-A518-8A86010316C7}"/>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80" name="Rechthoek 179">
              <a:extLst>
                <a:ext uri="{FF2B5EF4-FFF2-40B4-BE49-F238E27FC236}">
                  <a16:creationId xmlns:a16="http://schemas.microsoft.com/office/drawing/2014/main" id="{D6F6B411-5684-4F1A-8408-2AD38F31265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grafiek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1" name="Ovaal 180">
              <a:extLst>
                <a:ext uri="{FF2B5EF4-FFF2-40B4-BE49-F238E27FC236}">
                  <a16:creationId xmlns:a16="http://schemas.microsoft.com/office/drawing/2014/main" id="{3856FFEF-EB71-4013-830B-E99C0F8DE6AA}"/>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2" name="Rechthoek 181">
              <a:extLst>
                <a:ext uri="{FF2B5EF4-FFF2-40B4-BE49-F238E27FC236}">
                  <a16:creationId xmlns:a16="http://schemas.microsoft.com/office/drawing/2014/main" id="{0D3A1882-5004-4364-B977-E91A45F67534}"/>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 en klik dan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3" name="Ovaal 182">
              <a:extLst>
                <a:ext uri="{FF2B5EF4-FFF2-40B4-BE49-F238E27FC236}">
                  <a16:creationId xmlns:a16="http://schemas.microsoft.com/office/drawing/2014/main" id="{8B4EDF7A-7768-4B7E-8D93-AE1347024A82}"/>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4" name="Rechthoek 183">
              <a:extLst>
                <a:ext uri="{FF2B5EF4-FFF2-40B4-BE49-F238E27FC236}">
                  <a16:creationId xmlns:a16="http://schemas.microsoft.com/office/drawing/2014/main" id="{120FCCF2-DC43-441C-BBCC-BCBA8DD034EC}"/>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(rechter)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‘Ontwerpen’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‘indeling’,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gebruik te maken van de opmaakfuncties:</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Grafiekelement toevoegen, snelle indeling,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kleuren wijzigen, of de gegevens bewerken.</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85" name="Rechte verbindingslijn 184">
              <a:extLst>
                <a:ext uri="{FF2B5EF4-FFF2-40B4-BE49-F238E27FC236}">
                  <a16:creationId xmlns:a16="http://schemas.microsoft.com/office/drawing/2014/main" id="{54EA0D81-9EF3-4C07-ADB0-B821B47EE362}"/>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95" name="Groep 94">
              <a:extLst>
                <a:ext uri="{FF2B5EF4-FFF2-40B4-BE49-F238E27FC236}">
                  <a16:creationId xmlns:a16="http://schemas.microsoft.com/office/drawing/2014/main" id="{881B3FD1-D854-4C82-A4C5-857DB5B9C0B3}"/>
                </a:ext>
              </a:extLst>
            </p:cNvPr>
            <p:cNvGrpSpPr/>
            <p:nvPr userDrawn="1"/>
          </p:nvGrpSpPr>
          <p:grpSpPr>
            <a:xfrm>
              <a:off x="12916952" y="1996210"/>
              <a:ext cx="825930" cy="209550"/>
              <a:chOff x="13504624" y="2482850"/>
              <a:chExt cx="825500" cy="209550"/>
            </a:xfrm>
          </p:grpSpPr>
          <p:sp>
            <p:nvSpPr>
              <p:cNvPr id="101" name="Rechthoek 100">
                <a:extLst>
                  <a:ext uri="{FF2B5EF4-FFF2-40B4-BE49-F238E27FC236}">
                    <a16:creationId xmlns:a16="http://schemas.microsoft.com/office/drawing/2014/main" id="{B18D9343-0794-4011-A214-A7DDC15B2F6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02" name="Rechte verbindingslijn 101">
                <a:extLst>
                  <a:ext uri="{FF2B5EF4-FFF2-40B4-BE49-F238E27FC236}">
                    <a16:creationId xmlns:a16="http://schemas.microsoft.com/office/drawing/2014/main" id="{07632469-A3BE-4843-93E4-D502E540D4B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3" name="Gelijkbenige driehoek 102">
                <a:extLst>
                  <a:ext uri="{FF2B5EF4-FFF2-40B4-BE49-F238E27FC236}">
                    <a16:creationId xmlns:a16="http://schemas.microsoft.com/office/drawing/2014/main" id="{67E38F24-3AD4-4454-8F76-B1974A596B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9" name="Groep 198">
              <a:extLst>
                <a:ext uri="{FF2B5EF4-FFF2-40B4-BE49-F238E27FC236}">
                  <a16:creationId xmlns:a16="http://schemas.microsoft.com/office/drawing/2014/main" id="{D7F2E853-2408-4C64-9E9F-A3F535756C75}"/>
                </a:ext>
              </a:extLst>
            </p:cNvPr>
            <p:cNvGrpSpPr/>
            <p:nvPr userDrawn="1"/>
          </p:nvGrpSpPr>
          <p:grpSpPr>
            <a:xfrm>
              <a:off x="12970740" y="924704"/>
              <a:ext cx="289523" cy="314992"/>
              <a:chOff x="7322769" y="-310267"/>
              <a:chExt cx="289372" cy="314992"/>
            </a:xfrm>
          </p:grpSpPr>
          <p:sp>
            <p:nvSpPr>
              <p:cNvPr id="200" name="Rechthoek 199">
                <a:extLst>
                  <a:ext uri="{FF2B5EF4-FFF2-40B4-BE49-F238E27FC236}">
                    <a16:creationId xmlns:a16="http://schemas.microsoft.com/office/drawing/2014/main" id="{250D0AF8-9124-4C01-9FFF-56B24127B3AD}"/>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1" name="Rechthoek 200">
                <a:extLst>
                  <a:ext uri="{FF2B5EF4-FFF2-40B4-BE49-F238E27FC236}">
                    <a16:creationId xmlns:a16="http://schemas.microsoft.com/office/drawing/2014/main" id="{4A72C854-4631-4230-B3C7-6064BF5A637C}"/>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2" name="Rechthoek 201">
                <a:extLst>
                  <a:ext uri="{FF2B5EF4-FFF2-40B4-BE49-F238E27FC236}">
                    <a16:creationId xmlns:a16="http://schemas.microsoft.com/office/drawing/2014/main" id="{A7B9397D-09E6-4BAC-BFC0-D3FD3C6ED6A2}"/>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pic>
          <p:nvPicPr>
            <p:cNvPr id="3" name="Afbeelding 2">
              <a:extLst>
                <a:ext uri="{FF2B5EF4-FFF2-40B4-BE49-F238E27FC236}">
                  <a16:creationId xmlns:a16="http://schemas.microsoft.com/office/drawing/2014/main" id="{A20352FC-DE72-4458-AD52-41249D31E243}"/>
                </a:ext>
              </a:extLst>
            </p:cNvPr>
            <p:cNvPicPr>
              <a:picLocks noChangeAspect="1"/>
            </p:cNvPicPr>
            <p:nvPr userDrawn="1"/>
          </p:nvPicPr>
          <p:blipFill>
            <a:blip r:embed="rId2"/>
            <a:stretch>
              <a:fillRect/>
            </a:stretch>
          </p:blipFill>
          <p:spPr>
            <a:xfrm>
              <a:off x="12861978" y="3580037"/>
              <a:ext cx="638175" cy="704850"/>
            </a:xfrm>
            <a:prstGeom prst="rect">
              <a:avLst/>
            </a:prstGeom>
          </p:spPr>
        </p:pic>
        <p:sp>
          <p:nvSpPr>
            <p:cNvPr id="203" name="Rechthoek 202">
              <a:extLst>
                <a:ext uri="{FF2B5EF4-FFF2-40B4-BE49-F238E27FC236}">
                  <a16:creationId xmlns:a16="http://schemas.microsoft.com/office/drawing/2014/main" id="{7F41BA09-A5B7-4D23-BCC2-A791582626C8}"/>
                </a:ext>
              </a:extLst>
            </p:cNvPr>
            <p:cNvSpPr/>
            <p:nvPr userDrawn="1"/>
          </p:nvSpPr>
          <p:spPr>
            <a:xfrm>
              <a:off x="12861978" y="3580037"/>
              <a:ext cx="638175" cy="704849"/>
            </a:xfrm>
            <a:prstGeom prst="rect">
              <a:avLst/>
            </a:prstGeom>
            <a:no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grpSp>
      <p:sp>
        <p:nvSpPr>
          <p:cNvPr id="9" name="Titel 8">
            <a:extLst>
              <a:ext uri="{FF2B5EF4-FFF2-40B4-BE49-F238E27FC236}">
                <a16:creationId xmlns:a16="http://schemas.microsoft.com/office/drawing/2014/main" id="{5D092BB6-3885-46F7-B7BA-2568B151AE02}"/>
              </a:ext>
            </a:extLst>
          </p:cNvPr>
          <p:cNvSpPr>
            <a:spLocks noGrp="1"/>
          </p:cNvSpPr>
          <p:nvPr userDrawn="1">
            <p:ph type="title"/>
          </p:nvPr>
        </p:nvSpPr>
        <p:spPr/>
        <p:txBody>
          <a:bodyPr/>
          <a:lstStyle/>
          <a:p>
            <a:r>
              <a:rPr lang="nl-NL"/>
              <a:t>Klik om stijl te bewerken</a:t>
            </a:r>
          </a:p>
        </p:txBody>
      </p:sp>
      <p:sp>
        <p:nvSpPr>
          <p:cNvPr id="174" name="Tijdelijke aanduiding voor verticale tekst 2">
            <a:extLst>
              <a:ext uri="{FF2B5EF4-FFF2-40B4-BE49-F238E27FC236}">
                <a16:creationId xmlns:a16="http://schemas.microsoft.com/office/drawing/2014/main" id="{888E4ED8-E36F-4631-AB68-633D6979C9CD}"/>
              </a:ext>
            </a:extLst>
          </p:cNvPr>
          <p:cNvSpPr>
            <a:spLocks noGrp="1"/>
          </p:cNvSpPr>
          <p:nvPr userDrawn="1">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86" name="Tijdelijke aanduiding voor grafiek 12">
            <a:extLst>
              <a:ext uri="{FF2B5EF4-FFF2-40B4-BE49-F238E27FC236}">
                <a16:creationId xmlns:a16="http://schemas.microsoft.com/office/drawing/2014/main" id="{9B0383AC-3127-4957-B374-1F21996FB43F}"/>
              </a:ext>
            </a:extLst>
          </p:cNvPr>
          <p:cNvSpPr>
            <a:spLocks noGrp="1"/>
          </p:cNvSpPr>
          <p:nvPr userDrawn="1">
            <p:ph type="chart" sz="quarter" idx="14"/>
          </p:nvPr>
        </p:nvSpPr>
        <p:spPr>
          <a:xfrm>
            <a:off x="903000" y="1997291"/>
            <a:ext cx="10386000" cy="37440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pictogram als u een grafiek wilt toevoegen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userDrawn="1">
            <p:ph type="dt" sz="half" idx="10"/>
          </p:nvPr>
        </p:nvSpPr>
        <p:spPr/>
        <p:txBody>
          <a:bodyPr/>
          <a:lstStyle/>
          <a:p>
            <a:fld id="{5DED5D84-697D-4FC3-AD8D-A53209BFFC9F}"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userDrawn="1">
            <p:ph type="sldNum" sz="quarter" idx="12"/>
          </p:nvPr>
        </p:nvSpPr>
        <p:spPr/>
        <p:txBody>
          <a:bodyPr/>
          <a:lstStyle/>
          <a:p>
            <a:fld id="{FF61E002-7038-4534-AD3C-ADB6FBF99A22}" type="slidenum">
              <a:rPr lang="nl-NL" smtClean="0"/>
              <a:t>‹nr.›</a:t>
            </a:fld>
            <a:endParaRPr lang="nl-NL"/>
          </a:p>
        </p:txBody>
      </p:sp>
      <p:sp>
        <p:nvSpPr>
          <p:cNvPr id="244" name="Tijdelijke aanduiding voor tekst 6">
            <a:extLst>
              <a:ext uri="{FF2B5EF4-FFF2-40B4-BE49-F238E27FC236}">
                <a16:creationId xmlns:a16="http://schemas.microsoft.com/office/drawing/2014/main" id="{89F7A9D2-4D90-4C85-8F32-23059F4929F5}"/>
              </a:ext>
            </a:extLst>
          </p:cNvPr>
          <p:cNvSpPr>
            <a:spLocks noGrp="1"/>
          </p:cNvSpPr>
          <p:nvPr userDrawn="1">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5" name="Tijdelijke aanduiding voor tekst 6">
            <a:extLst>
              <a:ext uri="{FF2B5EF4-FFF2-40B4-BE49-F238E27FC236}">
                <a16:creationId xmlns:a16="http://schemas.microsoft.com/office/drawing/2014/main" id="{E77BF7AE-1036-44FA-99AF-423311D4DCE6}"/>
              </a:ext>
            </a:extLst>
          </p:cNvPr>
          <p:cNvSpPr>
            <a:spLocks noGrp="1"/>
          </p:cNvSpPr>
          <p:nvPr userDrawn="1">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6" name="Tijdelijke aanduiding voor tekst 6">
            <a:extLst>
              <a:ext uri="{FF2B5EF4-FFF2-40B4-BE49-F238E27FC236}">
                <a16:creationId xmlns:a16="http://schemas.microsoft.com/office/drawing/2014/main" id="{66FDA3D5-8394-4284-9C21-7C7719C7EC85}"/>
              </a:ext>
            </a:extLst>
          </p:cNvPr>
          <p:cNvSpPr>
            <a:spLocks noGrp="1"/>
          </p:cNvSpPr>
          <p:nvPr userDrawn="1">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7" name="Tijdelijke aanduiding voor tekst 6">
            <a:extLst>
              <a:ext uri="{FF2B5EF4-FFF2-40B4-BE49-F238E27FC236}">
                <a16:creationId xmlns:a16="http://schemas.microsoft.com/office/drawing/2014/main" id="{AECF0745-8536-4BBB-ABA0-55C333AF2E12}"/>
              </a:ext>
            </a:extLst>
          </p:cNvPr>
          <p:cNvSpPr>
            <a:spLocks noGrp="1"/>
          </p:cNvSpPr>
          <p:nvPr userDrawn="1">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04" name="Tijdelijke aanduiding voor tekst 82">
            <a:extLst>
              <a:ext uri="{FF2B5EF4-FFF2-40B4-BE49-F238E27FC236}">
                <a16:creationId xmlns:a16="http://schemas.microsoft.com/office/drawing/2014/main" id="{FDA151F2-F8FA-4E50-9BE4-DEE070DAA914}"/>
              </a:ext>
            </a:extLst>
          </p:cNvPr>
          <p:cNvSpPr>
            <a:spLocks noGrp="1"/>
          </p:cNvSpPr>
          <p:nvPr userDrawn="1">
            <p:ph type="body" sz="quarter" idx="26" hasCustomPrompt="1"/>
          </p:nvPr>
        </p:nvSpPr>
        <p:spPr>
          <a:xfrm>
            <a:off x="325438" y="285749"/>
            <a:ext cx="850900" cy="657225"/>
          </a:xfrm>
          <a:blipFill>
            <a:blip r:embed="rId3">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userDrawn="1">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75" name="TEKSTINSTRUCTIES">
            <a:extLst>
              <a:ext uri="{FF2B5EF4-FFF2-40B4-BE49-F238E27FC236}">
                <a16:creationId xmlns:a16="http://schemas.microsoft.com/office/drawing/2014/main" id="{8B6A644C-DA45-451A-BCD2-5E03FA4FDE73}"/>
              </a:ext>
            </a:extLst>
          </p:cNvPr>
          <p:cNvGrpSpPr/>
          <p:nvPr userDrawn="1"/>
        </p:nvGrpSpPr>
        <p:grpSpPr>
          <a:xfrm>
            <a:off x="-4297881" y="-718670"/>
            <a:ext cx="4140000" cy="7198669"/>
            <a:chOff x="-4297881" y="-718670"/>
            <a:chExt cx="4140000" cy="7198669"/>
          </a:xfrm>
        </p:grpSpPr>
        <p:sp>
          <p:nvSpPr>
            <p:cNvPr id="186" name="Rechthoek: afgeronde hoeken 185">
              <a:extLst>
                <a:ext uri="{FF2B5EF4-FFF2-40B4-BE49-F238E27FC236}">
                  <a16:creationId xmlns:a16="http://schemas.microsoft.com/office/drawing/2014/main" id="{796AF4A8-CB85-4F39-B3D4-449EF73A5DD3}"/>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87" name="Rechthoek: afgeronde hoeken 186">
              <a:extLst>
                <a:ext uri="{FF2B5EF4-FFF2-40B4-BE49-F238E27FC236}">
                  <a16:creationId xmlns:a16="http://schemas.microsoft.com/office/drawing/2014/main" id="{C6DEFDF8-EF1B-4C37-943C-61DE58A24F5F}"/>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88" name="Rechte verbindingslijn 187">
              <a:extLst>
                <a:ext uri="{FF2B5EF4-FFF2-40B4-BE49-F238E27FC236}">
                  <a16:creationId xmlns:a16="http://schemas.microsoft.com/office/drawing/2014/main" id="{D8B3B935-A634-4ED5-A3C3-5E72ECA9C57A}"/>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89" name="Groep 188">
              <a:extLst>
                <a:ext uri="{FF2B5EF4-FFF2-40B4-BE49-F238E27FC236}">
                  <a16:creationId xmlns:a16="http://schemas.microsoft.com/office/drawing/2014/main" id="{4446610F-C210-401E-A699-5C03C8A2C58C}"/>
                </a:ext>
              </a:extLst>
            </p:cNvPr>
            <p:cNvGrpSpPr/>
            <p:nvPr userDrawn="1"/>
          </p:nvGrpSpPr>
          <p:grpSpPr>
            <a:xfrm>
              <a:off x="-3905190" y="127747"/>
              <a:ext cx="3354618" cy="786653"/>
              <a:chOff x="-3419346" y="368233"/>
              <a:chExt cx="3170491" cy="743862"/>
            </a:xfrm>
          </p:grpSpPr>
          <p:sp>
            <p:nvSpPr>
              <p:cNvPr id="215" name="Rechthoek 214">
                <a:extLst>
                  <a:ext uri="{FF2B5EF4-FFF2-40B4-BE49-F238E27FC236}">
                    <a16:creationId xmlns:a16="http://schemas.microsoft.com/office/drawing/2014/main" id="{4C932682-2372-4E47-9E5C-3AEB55D3E09A}"/>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16" name="Rechte verbindingslijn 215">
                <a:extLst>
                  <a:ext uri="{FF2B5EF4-FFF2-40B4-BE49-F238E27FC236}">
                    <a16:creationId xmlns:a16="http://schemas.microsoft.com/office/drawing/2014/main" id="{B2C03888-1A07-4E59-99DF-FF165A1C5296}"/>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Rechte verbindingslijn 216">
                <a:extLst>
                  <a:ext uri="{FF2B5EF4-FFF2-40B4-BE49-F238E27FC236}">
                    <a16:creationId xmlns:a16="http://schemas.microsoft.com/office/drawing/2014/main" id="{CE41447B-3FBA-4C11-98AF-E354FB4841F6}"/>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8" name="Rechthoek 217">
                <a:extLst>
                  <a:ext uri="{FF2B5EF4-FFF2-40B4-BE49-F238E27FC236}">
                    <a16:creationId xmlns:a16="http://schemas.microsoft.com/office/drawing/2014/main" id="{71FE9498-225A-4369-B6D1-AB7771AA7B9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19" name="Groep 218">
                <a:extLst>
                  <a:ext uri="{FF2B5EF4-FFF2-40B4-BE49-F238E27FC236}">
                    <a16:creationId xmlns:a16="http://schemas.microsoft.com/office/drawing/2014/main" id="{87AE9726-CAF2-4AE6-A975-6AEDFD7E7B01}"/>
                  </a:ext>
                </a:extLst>
              </p:cNvPr>
              <p:cNvGrpSpPr/>
              <p:nvPr userDrawn="1"/>
            </p:nvGrpSpPr>
            <p:grpSpPr>
              <a:xfrm>
                <a:off x="-3002834" y="720303"/>
                <a:ext cx="182598" cy="143759"/>
                <a:chOff x="-3310843" y="700986"/>
                <a:chExt cx="182598" cy="143759"/>
              </a:xfrm>
            </p:grpSpPr>
            <p:grpSp>
              <p:nvGrpSpPr>
                <p:cNvPr id="271" name="Groep 270">
                  <a:extLst>
                    <a:ext uri="{FF2B5EF4-FFF2-40B4-BE49-F238E27FC236}">
                      <a16:creationId xmlns:a16="http://schemas.microsoft.com/office/drawing/2014/main" id="{A92171BA-1533-4797-AC16-16E6C4A11C01}"/>
                    </a:ext>
                  </a:extLst>
                </p:cNvPr>
                <p:cNvGrpSpPr/>
                <p:nvPr userDrawn="1"/>
              </p:nvGrpSpPr>
              <p:grpSpPr>
                <a:xfrm>
                  <a:off x="-3310843" y="700986"/>
                  <a:ext cx="182598" cy="143759"/>
                  <a:chOff x="-3310843" y="700986"/>
                  <a:chExt cx="182598" cy="143759"/>
                </a:xfrm>
              </p:grpSpPr>
              <p:cxnSp>
                <p:nvCxnSpPr>
                  <p:cNvPr id="275" name="Rechte verbindingslijn 274">
                    <a:extLst>
                      <a:ext uri="{FF2B5EF4-FFF2-40B4-BE49-F238E27FC236}">
                        <a16:creationId xmlns:a16="http://schemas.microsoft.com/office/drawing/2014/main" id="{83FAD613-4477-489D-B1EC-2E4C44D3175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10866314-167B-4664-9655-C0DC0A9A0A19}"/>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35DA47C9-02FE-45D6-AB93-8083C5B7C6C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467BC5F7-5341-4E15-8ECE-E876754410A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C924FC31-6ADF-47AA-A9AF-6E511C3C54A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72" name="Groep 271">
                  <a:extLst>
                    <a:ext uri="{FF2B5EF4-FFF2-40B4-BE49-F238E27FC236}">
                      <a16:creationId xmlns:a16="http://schemas.microsoft.com/office/drawing/2014/main" id="{766A3D6B-673F-46C6-A176-0C35767A569C}"/>
                    </a:ext>
                  </a:extLst>
                </p:cNvPr>
                <p:cNvGrpSpPr/>
                <p:nvPr userDrawn="1"/>
              </p:nvGrpSpPr>
              <p:grpSpPr>
                <a:xfrm flipH="1">
                  <a:off x="-3310774" y="735854"/>
                  <a:ext cx="88801" cy="72568"/>
                  <a:chOff x="-2091059" y="1395403"/>
                  <a:chExt cx="157316" cy="128558"/>
                </a:xfrm>
              </p:grpSpPr>
              <p:sp>
                <p:nvSpPr>
                  <p:cNvPr id="273" name="Rechthoek 272">
                    <a:extLst>
                      <a:ext uri="{FF2B5EF4-FFF2-40B4-BE49-F238E27FC236}">
                        <a16:creationId xmlns:a16="http://schemas.microsoft.com/office/drawing/2014/main" id="{AFDE4B47-1272-42C2-A983-183759E2102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Pijl: punthaak 273">
                    <a:extLst>
                      <a:ext uri="{FF2B5EF4-FFF2-40B4-BE49-F238E27FC236}">
                        <a16:creationId xmlns:a16="http://schemas.microsoft.com/office/drawing/2014/main" id="{A9C53680-21EE-4512-BD0E-2BF1A647146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20" name="Groep 219">
                <a:extLst>
                  <a:ext uri="{FF2B5EF4-FFF2-40B4-BE49-F238E27FC236}">
                    <a16:creationId xmlns:a16="http://schemas.microsoft.com/office/drawing/2014/main" id="{CB8C26D0-361E-4EA5-ADEE-6B895373A13F}"/>
                  </a:ext>
                </a:extLst>
              </p:cNvPr>
              <p:cNvGrpSpPr/>
              <p:nvPr userDrawn="1"/>
            </p:nvGrpSpPr>
            <p:grpSpPr>
              <a:xfrm>
                <a:off x="-3326107" y="720303"/>
                <a:ext cx="182598" cy="143759"/>
                <a:chOff x="-3634116" y="700986"/>
                <a:chExt cx="182598" cy="143759"/>
              </a:xfrm>
            </p:grpSpPr>
            <p:grpSp>
              <p:nvGrpSpPr>
                <p:cNvPr id="262" name="Groep 261">
                  <a:extLst>
                    <a:ext uri="{FF2B5EF4-FFF2-40B4-BE49-F238E27FC236}">
                      <a16:creationId xmlns:a16="http://schemas.microsoft.com/office/drawing/2014/main" id="{A0A43B3B-ABB6-4506-9914-6E930B0FC61F}"/>
                    </a:ext>
                  </a:extLst>
                </p:cNvPr>
                <p:cNvGrpSpPr/>
                <p:nvPr userDrawn="1"/>
              </p:nvGrpSpPr>
              <p:grpSpPr>
                <a:xfrm>
                  <a:off x="-3634116" y="700986"/>
                  <a:ext cx="182598" cy="143759"/>
                  <a:chOff x="-3634116" y="700986"/>
                  <a:chExt cx="182598" cy="143759"/>
                </a:xfrm>
              </p:grpSpPr>
              <p:cxnSp>
                <p:nvCxnSpPr>
                  <p:cNvPr id="266" name="Rechte verbindingslijn 265">
                    <a:extLst>
                      <a:ext uri="{FF2B5EF4-FFF2-40B4-BE49-F238E27FC236}">
                        <a16:creationId xmlns:a16="http://schemas.microsoft.com/office/drawing/2014/main" id="{B491D00E-F158-4499-B14E-70F893E655A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12ACBA84-0FE5-4B59-98E9-38AFFFF4C2E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65D00FD2-3527-4EF6-8689-008A7A07B28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9" name="Rechte verbindingslijn 268">
                    <a:extLst>
                      <a:ext uri="{FF2B5EF4-FFF2-40B4-BE49-F238E27FC236}">
                        <a16:creationId xmlns:a16="http://schemas.microsoft.com/office/drawing/2014/main" id="{06D4D55E-D75E-48D0-9827-CC3F2B1C6E2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70" name="Rechte verbindingslijn 269">
                    <a:extLst>
                      <a:ext uri="{FF2B5EF4-FFF2-40B4-BE49-F238E27FC236}">
                        <a16:creationId xmlns:a16="http://schemas.microsoft.com/office/drawing/2014/main" id="{1A6B48FF-C982-4078-9EE2-8B48E9EEA41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3" name="Groep 262">
                  <a:extLst>
                    <a:ext uri="{FF2B5EF4-FFF2-40B4-BE49-F238E27FC236}">
                      <a16:creationId xmlns:a16="http://schemas.microsoft.com/office/drawing/2014/main" id="{AE235B43-42CC-449A-B17D-1292FBA894FA}"/>
                    </a:ext>
                  </a:extLst>
                </p:cNvPr>
                <p:cNvGrpSpPr/>
                <p:nvPr userDrawn="1"/>
              </p:nvGrpSpPr>
              <p:grpSpPr>
                <a:xfrm>
                  <a:off x="-3634047" y="735854"/>
                  <a:ext cx="88801" cy="72568"/>
                  <a:chOff x="-2091059" y="1395403"/>
                  <a:chExt cx="157316" cy="128558"/>
                </a:xfrm>
              </p:grpSpPr>
              <p:sp>
                <p:nvSpPr>
                  <p:cNvPr id="264" name="Rechthoek 263">
                    <a:extLst>
                      <a:ext uri="{FF2B5EF4-FFF2-40B4-BE49-F238E27FC236}">
                        <a16:creationId xmlns:a16="http://schemas.microsoft.com/office/drawing/2014/main" id="{7F06A105-A12D-4BEB-8A74-C145FCB4D59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5" name="Pijl: punthaak 264">
                    <a:extLst>
                      <a:ext uri="{FF2B5EF4-FFF2-40B4-BE49-F238E27FC236}">
                        <a16:creationId xmlns:a16="http://schemas.microsoft.com/office/drawing/2014/main" id="{38EB224F-7065-496D-953B-2295908539B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21" name="Rechte verbindingslijn 220">
                <a:extLst>
                  <a:ext uri="{FF2B5EF4-FFF2-40B4-BE49-F238E27FC236}">
                    <a16:creationId xmlns:a16="http://schemas.microsoft.com/office/drawing/2014/main" id="{534C031E-6DEC-4ED8-91FE-C3BF6D26F0A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22" name="Rechte verbindingslijn 221">
                <a:extLst>
                  <a:ext uri="{FF2B5EF4-FFF2-40B4-BE49-F238E27FC236}">
                    <a16:creationId xmlns:a16="http://schemas.microsoft.com/office/drawing/2014/main" id="{E2EC203A-0489-4806-8379-48CE1E45902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23" name="Groep 222">
                <a:extLst>
                  <a:ext uri="{FF2B5EF4-FFF2-40B4-BE49-F238E27FC236}">
                    <a16:creationId xmlns:a16="http://schemas.microsoft.com/office/drawing/2014/main" id="{2D7CDD2A-94F6-42F5-9403-D63172030B8A}"/>
                  </a:ext>
                </a:extLst>
              </p:cNvPr>
              <p:cNvGrpSpPr/>
              <p:nvPr userDrawn="1"/>
            </p:nvGrpSpPr>
            <p:grpSpPr>
              <a:xfrm>
                <a:off x="-2425037" y="370226"/>
                <a:ext cx="357690" cy="330595"/>
                <a:chOff x="-2721817" y="347336"/>
                <a:chExt cx="432805" cy="400021"/>
              </a:xfrm>
            </p:grpSpPr>
            <p:sp>
              <p:nvSpPr>
                <p:cNvPr id="238" name="Rechthoek 237">
                  <a:extLst>
                    <a:ext uri="{FF2B5EF4-FFF2-40B4-BE49-F238E27FC236}">
                      <a16:creationId xmlns:a16="http://schemas.microsoft.com/office/drawing/2014/main" id="{26AD2619-1ABB-4730-AE92-C4D009B51FE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39" name="Groep 238">
                  <a:extLst>
                    <a:ext uri="{FF2B5EF4-FFF2-40B4-BE49-F238E27FC236}">
                      <a16:creationId xmlns:a16="http://schemas.microsoft.com/office/drawing/2014/main" id="{8E5481A9-39FB-4529-A248-289E7949A15C}"/>
                    </a:ext>
                  </a:extLst>
                </p:cNvPr>
                <p:cNvGrpSpPr/>
                <p:nvPr userDrawn="1"/>
              </p:nvGrpSpPr>
              <p:grpSpPr>
                <a:xfrm>
                  <a:off x="-2652453" y="431583"/>
                  <a:ext cx="294076" cy="231526"/>
                  <a:chOff x="-3634116" y="700986"/>
                  <a:chExt cx="182598" cy="143759"/>
                </a:xfrm>
              </p:grpSpPr>
              <p:grpSp>
                <p:nvGrpSpPr>
                  <p:cNvPr id="240" name="Groep 239">
                    <a:extLst>
                      <a:ext uri="{FF2B5EF4-FFF2-40B4-BE49-F238E27FC236}">
                        <a16:creationId xmlns:a16="http://schemas.microsoft.com/office/drawing/2014/main" id="{0BCBD1EB-8E44-4974-A5E9-0793F005DCE1}"/>
                      </a:ext>
                    </a:extLst>
                  </p:cNvPr>
                  <p:cNvGrpSpPr/>
                  <p:nvPr userDrawn="1"/>
                </p:nvGrpSpPr>
                <p:grpSpPr>
                  <a:xfrm>
                    <a:off x="-3634116" y="700986"/>
                    <a:ext cx="182598" cy="143759"/>
                    <a:chOff x="-3634116" y="700986"/>
                    <a:chExt cx="182598" cy="143759"/>
                  </a:xfrm>
                </p:grpSpPr>
                <p:cxnSp>
                  <p:nvCxnSpPr>
                    <p:cNvPr id="257" name="Rechte verbindingslijn 256">
                      <a:extLst>
                        <a:ext uri="{FF2B5EF4-FFF2-40B4-BE49-F238E27FC236}">
                          <a16:creationId xmlns:a16="http://schemas.microsoft.com/office/drawing/2014/main" id="{B605715F-D76F-45DD-936F-72FD459B8CF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E708DA4D-E3B4-4B21-8CC4-128DE70E39E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9" name="Rechte verbindingslijn 258">
                      <a:extLst>
                        <a:ext uri="{FF2B5EF4-FFF2-40B4-BE49-F238E27FC236}">
                          <a16:creationId xmlns:a16="http://schemas.microsoft.com/office/drawing/2014/main" id="{B6522ABC-7264-4444-AF99-723DBA8BF0AE}"/>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60" name="Rechte verbindingslijn 259">
                      <a:extLst>
                        <a:ext uri="{FF2B5EF4-FFF2-40B4-BE49-F238E27FC236}">
                          <a16:creationId xmlns:a16="http://schemas.microsoft.com/office/drawing/2014/main" id="{225F2639-EBC1-47EA-ABA9-C19762A277B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61" name="Rechte verbindingslijn 260">
                      <a:extLst>
                        <a:ext uri="{FF2B5EF4-FFF2-40B4-BE49-F238E27FC236}">
                          <a16:creationId xmlns:a16="http://schemas.microsoft.com/office/drawing/2014/main" id="{545BDE13-EBB4-4ADF-AB0F-95D9912F6DB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41" name="Groep 240">
                    <a:extLst>
                      <a:ext uri="{FF2B5EF4-FFF2-40B4-BE49-F238E27FC236}">
                        <a16:creationId xmlns:a16="http://schemas.microsoft.com/office/drawing/2014/main" id="{5DE46A0D-1727-48B3-9E97-D71473A4EEED}"/>
                      </a:ext>
                    </a:extLst>
                  </p:cNvPr>
                  <p:cNvGrpSpPr/>
                  <p:nvPr userDrawn="1"/>
                </p:nvGrpSpPr>
                <p:grpSpPr>
                  <a:xfrm>
                    <a:off x="-3634047" y="735854"/>
                    <a:ext cx="88801" cy="72568"/>
                    <a:chOff x="-2091059" y="1395403"/>
                    <a:chExt cx="157316" cy="128558"/>
                  </a:xfrm>
                </p:grpSpPr>
                <p:sp>
                  <p:nvSpPr>
                    <p:cNvPr id="242" name="Rechthoek 241">
                      <a:extLst>
                        <a:ext uri="{FF2B5EF4-FFF2-40B4-BE49-F238E27FC236}">
                          <a16:creationId xmlns:a16="http://schemas.microsoft.com/office/drawing/2014/main" id="{4319A44A-25F7-4104-AE74-D891A984E8E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3" name="Pijl: punthaak 242">
                      <a:extLst>
                        <a:ext uri="{FF2B5EF4-FFF2-40B4-BE49-F238E27FC236}">
                          <a16:creationId xmlns:a16="http://schemas.microsoft.com/office/drawing/2014/main" id="{39C566A9-4638-4EFB-B3E6-D1B701C64B8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24" name="Groep 223">
                <a:extLst>
                  <a:ext uri="{FF2B5EF4-FFF2-40B4-BE49-F238E27FC236}">
                    <a16:creationId xmlns:a16="http://schemas.microsoft.com/office/drawing/2014/main" id="{9CB7B43E-4278-44FC-B115-A5B356294AE4}"/>
                  </a:ext>
                </a:extLst>
              </p:cNvPr>
              <p:cNvGrpSpPr/>
              <p:nvPr userDrawn="1"/>
            </p:nvGrpSpPr>
            <p:grpSpPr>
              <a:xfrm>
                <a:off x="-2425037" y="781500"/>
                <a:ext cx="357690" cy="330595"/>
                <a:chOff x="-2721817" y="782525"/>
                <a:chExt cx="432805" cy="400021"/>
              </a:xfrm>
            </p:grpSpPr>
            <p:sp>
              <p:nvSpPr>
                <p:cNvPr id="227" name="Rechthoek 226">
                  <a:extLst>
                    <a:ext uri="{FF2B5EF4-FFF2-40B4-BE49-F238E27FC236}">
                      <a16:creationId xmlns:a16="http://schemas.microsoft.com/office/drawing/2014/main" id="{FF947622-F897-4527-9070-0F0736AAEF0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28" name="Groep 227">
                  <a:extLst>
                    <a:ext uri="{FF2B5EF4-FFF2-40B4-BE49-F238E27FC236}">
                      <a16:creationId xmlns:a16="http://schemas.microsoft.com/office/drawing/2014/main" id="{7EDB6622-7F0A-42DE-869E-F2ECE07DE18A}"/>
                    </a:ext>
                  </a:extLst>
                </p:cNvPr>
                <p:cNvGrpSpPr/>
                <p:nvPr userDrawn="1"/>
              </p:nvGrpSpPr>
              <p:grpSpPr>
                <a:xfrm>
                  <a:off x="-2652453" y="866772"/>
                  <a:ext cx="294076" cy="231526"/>
                  <a:chOff x="-3310843" y="700986"/>
                  <a:chExt cx="182598" cy="143759"/>
                </a:xfrm>
              </p:grpSpPr>
              <p:grpSp>
                <p:nvGrpSpPr>
                  <p:cNvPr id="229" name="Groep 228">
                    <a:extLst>
                      <a:ext uri="{FF2B5EF4-FFF2-40B4-BE49-F238E27FC236}">
                        <a16:creationId xmlns:a16="http://schemas.microsoft.com/office/drawing/2014/main" id="{4CA777FD-3143-479E-B7C4-F11CBC26AA7B}"/>
                      </a:ext>
                    </a:extLst>
                  </p:cNvPr>
                  <p:cNvGrpSpPr/>
                  <p:nvPr userDrawn="1"/>
                </p:nvGrpSpPr>
                <p:grpSpPr>
                  <a:xfrm>
                    <a:off x="-3310843" y="700986"/>
                    <a:ext cx="182598" cy="143759"/>
                    <a:chOff x="-3310843" y="700986"/>
                    <a:chExt cx="182598" cy="143759"/>
                  </a:xfrm>
                </p:grpSpPr>
                <p:cxnSp>
                  <p:nvCxnSpPr>
                    <p:cNvPr id="233" name="Rechte verbindingslijn 232">
                      <a:extLst>
                        <a:ext uri="{FF2B5EF4-FFF2-40B4-BE49-F238E27FC236}">
                          <a16:creationId xmlns:a16="http://schemas.microsoft.com/office/drawing/2014/main" id="{3172CB14-0BCD-43C3-B946-1A4851E6E9E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id="{1BD919F1-DCE9-4524-9122-6DA67061956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91D0B59D-8BF7-4356-938B-6518D4E05C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02ACD699-016D-4438-8B09-2761D667BFA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0B7831BC-E1D0-4195-8DE7-686560D4E1D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30" name="Groep 229">
                    <a:extLst>
                      <a:ext uri="{FF2B5EF4-FFF2-40B4-BE49-F238E27FC236}">
                        <a16:creationId xmlns:a16="http://schemas.microsoft.com/office/drawing/2014/main" id="{CC1F5838-0CD5-485D-BA18-9FDFAB1A5873}"/>
                      </a:ext>
                    </a:extLst>
                  </p:cNvPr>
                  <p:cNvGrpSpPr/>
                  <p:nvPr userDrawn="1"/>
                </p:nvGrpSpPr>
                <p:grpSpPr>
                  <a:xfrm flipH="1">
                    <a:off x="-3310774" y="735854"/>
                    <a:ext cx="88801" cy="72568"/>
                    <a:chOff x="-2091059" y="1395403"/>
                    <a:chExt cx="157316" cy="128558"/>
                  </a:xfrm>
                </p:grpSpPr>
                <p:sp>
                  <p:nvSpPr>
                    <p:cNvPr id="231" name="Rechthoek 230">
                      <a:extLst>
                        <a:ext uri="{FF2B5EF4-FFF2-40B4-BE49-F238E27FC236}">
                          <a16:creationId xmlns:a16="http://schemas.microsoft.com/office/drawing/2014/main" id="{618070D7-0908-42F5-A2FE-65D45FE835B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2" name="Pijl: punthaak 231">
                      <a:extLst>
                        <a:ext uri="{FF2B5EF4-FFF2-40B4-BE49-F238E27FC236}">
                          <a16:creationId xmlns:a16="http://schemas.microsoft.com/office/drawing/2014/main" id="{FF35D52C-DDCE-40B5-97B4-66D091FBF23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25" name="Rechthoek 224">
                <a:extLst>
                  <a:ext uri="{FF2B5EF4-FFF2-40B4-BE49-F238E27FC236}">
                    <a16:creationId xmlns:a16="http://schemas.microsoft.com/office/drawing/2014/main" id="{36B95C57-0213-4C8B-B29A-ADAED8F71F12}"/>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26" name="Rechthoek 225">
                <a:extLst>
                  <a:ext uri="{FF2B5EF4-FFF2-40B4-BE49-F238E27FC236}">
                    <a16:creationId xmlns:a16="http://schemas.microsoft.com/office/drawing/2014/main" id="{C0CF02DD-78A8-49D5-B290-0543F249D40B}"/>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90" name="Rechte verbindingslijn 189">
              <a:extLst>
                <a:ext uri="{FF2B5EF4-FFF2-40B4-BE49-F238E27FC236}">
                  <a16:creationId xmlns:a16="http://schemas.microsoft.com/office/drawing/2014/main" id="{57467FDF-C418-44E9-B684-D1244789E7CB}"/>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91" name="Rechthoek 190">
              <a:extLst>
                <a:ext uri="{FF2B5EF4-FFF2-40B4-BE49-F238E27FC236}">
                  <a16:creationId xmlns:a16="http://schemas.microsoft.com/office/drawing/2014/main" id="{1031B8D5-66A3-46D9-B343-237FA7BE17E4}"/>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92" name="Rechthoek 191">
              <a:extLst>
                <a:ext uri="{FF2B5EF4-FFF2-40B4-BE49-F238E27FC236}">
                  <a16:creationId xmlns:a16="http://schemas.microsoft.com/office/drawing/2014/main" id="{5C9F8304-E2F7-40C9-A67F-548E4EBB8108}"/>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93" name="Ovaal 192">
              <a:extLst>
                <a:ext uri="{FF2B5EF4-FFF2-40B4-BE49-F238E27FC236}">
                  <a16:creationId xmlns:a16="http://schemas.microsoft.com/office/drawing/2014/main" id="{474F8F73-7541-497F-B10A-D3788232FF14}"/>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94" name="Ovaal 193">
              <a:extLst>
                <a:ext uri="{FF2B5EF4-FFF2-40B4-BE49-F238E27FC236}">
                  <a16:creationId xmlns:a16="http://schemas.microsoft.com/office/drawing/2014/main" id="{2CBFF980-9389-4862-A716-DCF55C7E2E2C}"/>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95" name="Ovaal 194">
              <a:extLst>
                <a:ext uri="{FF2B5EF4-FFF2-40B4-BE49-F238E27FC236}">
                  <a16:creationId xmlns:a16="http://schemas.microsoft.com/office/drawing/2014/main" id="{0BB5F342-5D20-440A-BFEE-D93DFE412E2F}"/>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96" name="Ovaal 195">
              <a:extLst>
                <a:ext uri="{FF2B5EF4-FFF2-40B4-BE49-F238E27FC236}">
                  <a16:creationId xmlns:a16="http://schemas.microsoft.com/office/drawing/2014/main" id="{40DD8DF0-EF89-41D5-98F7-8AA5EFF997A9}"/>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97" name="Ovaal 196">
              <a:extLst>
                <a:ext uri="{FF2B5EF4-FFF2-40B4-BE49-F238E27FC236}">
                  <a16:creationId xmlns:a16="http://schemas.microsoft.com/office/drawing/2014/main" id="{0F8E7911-0982-4C7A-B1D1-8CEFD81CC1FD}"/>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98" name="Ovaal 197">
              <a:extLst>
                <a:ext uri="{FF2B5EF4-FFF2-40B4-BE49-F238E27FC236}">
                  <a16:creationId xmlns:a16="http://schemas.microsoft.com/office/drawing/2014/main" id="{CA98FD31-4B8D-4C17-A754-7621335B4782}"/>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04" name="Ovaal 203">
              <a:extLst>
                <a:ext uri="{FF2B5EF4-FFF2-40B4-BE49-F238E27FC236}">
                  <a16:creationId xmlns:a16="http://schemas.microsoft.com/office/drawing/2014/main" id="{DF3B0E3C-975E-4AC7-9415-FACC76835FB7}"/>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05" name="Ovaal 204">
              <a:extLst>
                <a:ext uri="{FF2B5EF4-FFF2-40B4-BE49-F238E27FC236}">
                  <a16:creationId xmlns:a16="http://schemas.microsoft.com/office/drawing/2014/main" id="{4D77C0D7-0487-4E50-A659-6B3A364A850F}"/>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06" name="Ovaal 205">
              <a:extLst>
                <a:ext uri="{FF2B5EF4-FFF2-40B4-BE49-F238E27FC236}">
                  <a16:creationId xmlns:a16="http://schemas.microsoft.com/office/drawing/2014/main" id="{A224A0E4-FE00-42FA-9D5A-2A299B883125}"/>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07" name="Rechthoek 206">
              <a:extLst>
                <a:ext uri="{FF2B5EF4-FFF2-40B4-BE49-F238E27FC236}">
                  <a16:creationId xmlns:a16="http://schemas.microsoft.com/office/drawing/2014/main" id="{5F39F272-BB95-427E-B0D1-F169CBDB3F76}"/>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08" name="Rechthoek 207">
              <a:extLst>
                <a:ext uri="{FF2B5EF4-FFF2-40B4-BE49-F238E27FC236}">
                  <a16:creationId xmlns:a16="http://schemas.microsoft.com/office/drawing/2014/main" id="{B4E74DE6-12BD-4507-9AF9-C975416DEC58}"/>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5"/>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09" name="Rechthoek 208">
              <a:extLst>
                <a:ext uri="{FF2B5EF4-FFF2-40B4-BE49-F238E27FC236}">
                  <a16:creationId xmlns:a16="http://schemas.microsoft.com/office/drawing/2014/main" id="{A688FE62-DACD-4110-B366-90B5FF5FE32A}"/>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10" name="Rechthoek 209">
              <a:extLst>
                <a:ext uri="{FF2B5EF4-FFF2-40B4-BE49-F238E27FC236}">
                  <a16:creationId xmlns:a16="http://schemas.microsoft.com/office/drawing/2014/main" id="{653941A7-D15F-45FA-A280-FD39FE2827E5}"/>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11" name="Rechthoek 210">
              <a:extLst>
                <a:ext uri="{FF2B5EF4-FFF2-40B4-BE49-F238E27FC236}">
                  <a16:creationId xmlns:a16="http://schemas.microsoft.com/office/drawing/2014/main" id="{300E8CC7-5940-4656-8261-C8CCC36D48D2}"/>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12" name="Rechthoek 211">
              <a:extLst>
                <a:ext uri="{FF2B5EF4-FFF2-40B4-BE49-F238E27FC236}">
                  <a16:creationId xmlns:a16="http://schemas.microsoft.com/office/drawing/2014/main" id="{76978ACA-1080-4A0B-865E-882F1E045BD8}"/>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13" name="Rechthoek 212">
              <a:extLst>
                <a:ext uri="{FF2B5EF4-FFF2-40B4-BE49-F238E27FC236}">
                  <a16:creationId xmlns:a16="http://schemas.microsoft.com/office/drawing/2014/main" id="{AD11546C-27E2-41CE-90B1-3DC262F10AEC}"/>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14" name="Rechthoek 213">
              <a:extLst>
                <a:ext uri="{FF2B5EF4-FFF2-40B4-BE49-F238E27FC236}">
                  <a16:creationId xmlns:a16="http://schemas.microsoft.com/office/drawing/2014/main" id="{BE5A7766-196F-493F-88D8-ACDEBED4E190}"/>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5"/>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113" name="Tijdelijke aanduiding voor tekst 7">
            <a:extLst>
              <a:ext uri="{FF2B5EF4-FFF2-40B4-BE49-F238E27FC236}">
                <a16:creationId xmlns:a16="http://schemas.microsoft.com/office/drawing/2014/main" id="{D5D4C8A3-8DB8-4961-AE46-CED2F3404587}"/>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200885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 beeldvullend">
    <p:spTree>
      <p:nvGrpSpPr>
        <p:cNvPr id="1" name=""/>
        <p:cNvGrpSpPr/>
        <p:nvPr/>
      </p:nvGrpSpPr>
      <p:grpSpPr>
        <a:xfrm>
          <a:off x="0" y="0"/>
          <a:ext cx="0" cy="0"/>
          <a:chOff x="0" y="0"/>
          <a:chExt cx="0" cy="0"/>
        </a:xfrm>
      </p:grpSpPr>
      <p:sp>
        <p:nvSpPr>
          <p:cNvPr id="136" name="Rechthoek 135">
            <a:extLst>
              <a:ext uri="{FF2B5EF4-FFF2-40B4-BE49-F238E27FC236}">
                <a16:creationId xmlns:a16="http://schemas.microsoft.com/office/drawing/2014/main" id="{74394209-6293-465E-9177-9733C66563EB}"/>
              </a:ext>
            </a:extLst>
          </p:cNvPr>
          <p:cNvSpPr/>
          <p:nvPr/>
        </p:nvSpPr>
        <p:spPr>
          <a:xfrm>
            <a:off x="0" y="-399601"/>
            <a:ext cx="720000" cy="360000"/>
          </a:xfrm>
          <a:prstGeom prst="rect">
            <a:avLst/>
          </a:prstGeom>
        </p:spPr>
        <p:txBody>
          <a:bodyPr wrap="none" lIns="0" tIns="0" rIns="0" bIns="0">
            <a:noAutofit/>
          </a:bodyPr>
          <a:lstStyle/>
          <a:p>
            <a:r>
              <a:rPr lang="nl-NL"/>
              <a:t>Tabel (beeldvullend)</a:t>
            </a:r>
          </a:p>
        </p:txBody>
      </p:sp>
      <p:grpSp>
        <p:nvGrpSpPr>
          <p:cNvPr id="8" name="INSTRUCTIES">
            <a:extLst>
              <a:ext uri="{FF2B5EF4-FFF2-40B4-BE49-F238E27FC236}">
                <a16:creationId xmlns:a16="http://schemas.microsoft.com/office/drawing/2014/main" id="{FC6F44F9-70E8-4710-8452-45B106B1434B}"/>
              </a:ext>
            </a:extLst>
          </p:cNvPr>
          <p:cNvGrpSpPr/>
          <p:nvPr userDrawn="1"/>
        </p:nvGrpSpPr>
        <p:grpSpPr>
          <a:xfrm>
            <a:off x="12395374" y="-718670"/>
            <a:ext cx="4140000" cy="4462669"/>
            <a:chOff x="12395374" y="-718670"/>
            <a:chExt cx="4140000" cy="4462669"/>
          </a:xfrm>
        </p:grpSpPr>
        <p:sp>
          <p:nvSpPr>
            <p:cNvPr id="139" name="Rechthoek: afgeronde hoeken 138">
              <a:extLst>
                <a:ext uri="{FF2B5EF4-FFF2-40B4-BE49-F238E27FC236}">
                  <a16:creationId xmlns:a16="http://schemas.microsoft.com/office/drawing/2014/main" id="{974D0A41-D3EF-4953-A6B9-9FD29C1EB131}"/>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Tabel invoegen of de bestaande tabel aanpassen / veranderen.</a:t>
              </a:r>
            </a:p>
          </p:txBody>
        </p:sp>
        <p:sp>
          <p:nvSpPr>
            <p:cNvPr id="140" name="Rechthoek: afgeronde hoeken 139">
              <a:extLst>
                <a:ext uri="{FF2B5EF4-FFF2-40B4-BE49-F238E27FC236}">
                  <a16:creationId xmlns:a16="http://schemas.microsoft.com/office/drawing/2014/main" id="{4448ECFC-EAED-4A4C-BC21-375AA1207346}"/>
                </a:ext>
              </a:extLst>
            </p:cNvPr>
            <p:cNvSpPr/>
            <p:nvPr userDrawn="1"/>
          </p:nvSpPr>
          <p:spPr>
            <a:xfrm>
              <a:off x="12395374" y="-1"/>
              <a:ext cx="4140000" cy="3744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2" name="Ovaal 141">
              <a:extLst>
                <a:ext uri="{FF2B5EF4-FFF2-40B4-BE49-F238E27FC236}">
                  <a16:creationId xmlns:a16="http://schemas.microsoft.com/office/drawing/2014/main" id="{C5473402-C251-4A8F-8196-5BE0CE95E1A2}"/>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3" name="Rechte verbindingslijn 142">
              <a:extLst>
                <a:ext uri="{FF2B5EF4-FFF2-40B4-BE49-F238E27FC236}">
                  <a16:creationId xmlns:a16="http://schemas.microsoft.com/office/drawing/2014/main" id="{538015B1-02CA-4D12-916C-CF663AB9977D}"/>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4" name="Rechthoek 143">
              <a:extLst>
                <a:ext uri="{FF2B5EF4-FFF2-40B4-BE49-F238E27FC236}">
                  <a16:creationId xmlns:a16="http://schemas.microsoft.com/office/drawing/2014/main" id="{DA819037-2CF9-4C38-8A1A-264191F0A3BB}"/>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6" name="Ovaal 145">
              <a:extLst>
                <a:ext uri="{FF2B5EF4-FFF2-40B4-BE49-F238E27FC236}">
                  <a16:creationId xmlns:a16="http://schemas.microsoft.com/office/drawing/2014/main" id="{17F9F126-796B-4D7B-80FD-01543CCE0C8F}"/>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7" name="Rechthoek 146">
              <a:extLst>
                <a:ext uri="{FF2B5EF4-FFF2-40B4-BE49-F238E27FC236}">
                  <a16:creationId xmlns:a16="http://schemas.microsoft.com/office/drawing/2014/main" id="{AC2E20E9-4090-46F2-9FE4-CCE51E553117}"/>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9" name="Ovaal 148">
              <a:extLst>
                <a:ext uri="{FF2B5EF4-FFF2-40B4-BE49-F238E27FC236}">
                  <a16:creationId xmlns:a16="http://schemas.microsoft.com/office/drawing/2014/main" id="{EEF2FE66-C1E2-4947-B559-3C0F84F8205D}"/>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0" name="Rechthoek 149">
              <a:extLst>
                <a:ext uri="{FF2B5EF4-FFF2-40B4-BE49-F238E27FC236}">
                  <a16:creationId xmlns:a16="http://schemas.microsoft.com/office/drawing/2014/main" id="{678FE4CE-A6F3-4027-B5DB-FC4CB25DC1A4}"/>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(rechter)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‘Ontwerpen’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‘indeling’,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gebruik te maken van de opmaakfuncties:</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Opvulling, lijnen, cellen verdelen, cellen toevoegen, kolommen of rijen verwijderen, etc.</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6" name="Rechte verbindingslijn 155">
              <a:extLst>
                <a:ext uri="{FF2B5EF4-FFF2-40B4-BE49-F238E27FC236}">
                  <a16:creationId xmlns:a16="http://schemas.microsoft.com/office/drawing/2014/main" id="{8DA9A7E2-86E2-403F-A87E-BCF705F6CD7F}"/>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35" name="Groep 34">
              <a:extLst>
                <a:ext uri="{FF2B5EF4-FFF2-40B4-BE49-F238E27FC236}">
                  <a16:creationId xmlns:a16="http://schemas.microsoft.com/office/drawing/2014/main" id="{5C4BEA8F-3EA4-4E13-845C-BB0091AB85DA}"/>
                </a:ext>
              </a:extLst>
            </p:cNvPr>
            <p:cNvGrpSpPr/>
            <p:nvPr/>
          </p:nvGrpSpPr>
          <p:grpSpPr>
            <a:xfrm>
              <a:off x="12901925" y="2004002"/>
              <a:ext cx="825930" cy="209550"/>
              <a:chOff x="13504624" y="2482850"/>
              <a:chExt cx="825500" cy="209550"/>
            </a:xfrm>
          </p:grpSpPr>
          <p:sp>
            <p:nvSpPr>
              <p:cNvPr id="46" name="Rechthoek 45">
                <a:extLst>
                  <a:ext uri="{FF2B5EF4-FFF2-40B4-BE49-F238E27FC236}">
                    <a16:creationId xmlns:a16="http://schemas.microsoft.com/office/drawing/2014/main" id="{7590441B-7ECE-41BC-BBEA-DF3764D018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47" name="Rechte verbindingslijn 46">
                <a:extLst>
                  <a:ext uri="{FF2B5EF4-FFF2-40B4-BE49-F238E27FC236}">
                    <a16:creationId xmlns:a16="http://schemas.microsoft.com/office/drawing/2014/main" id="{23A3C296-83B0-4952-B45E-57261BD0497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8" name="Gelijkbenige driehoek 47">
                <a:extLst>
                  <a:ext uri="{FF2B5EF4-FFF2-40B4-BE49-F238E27FC236}">
                    <a16:creationId xmlns:a16="http://schemas.microsoft.com/office/drawing/2014/main" id="{3086C471-F017-4FA1-A9DB-CEDA778318B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7" name="Tabel icoon">
              <a:extLst>
                <a:ext uri="{FF2B5EF4-FFF2-40B4-BE49-F238E27FC236}">
                  <a16:creationId xmlns:a16="http://schemas.microsoft.com/office/drawing/2014/main" id="{AB295555-7C37-4628-9E25-0954E7189AAE}"/>
                </a:ext>
              </a:extLst>
            </p:cNvPr>
            <p:cNvGrpSpPr/>
            <p:nvPr/>
          </p:nvGrpSpPr>
          <p:grpSpPr>
            <a:xfrm>
              <a:off x="12927654" y="903541"/>
              <a:ext cx="375696" cy="339168"/>
              <a:chOff x="6072040" y="3376043"/>
              <a:chExt cx="1227920" cy="1109109"/>
            </a:xfrm>
          </p:grpSpPr>
          <p:sp>
            <p:nvSpPr>
              <p:cNvPr id="38" name="Rechthoek 37">
                <a:extLst>
                  <a:ext uri="{FF2B5EF4-FFF2-40B4-BE49-F238E27FC236}">
                    <a16:creationId xmlns:a16="http://schemas.microsoft.com/office/drawing/2014/main" id="{CF4FDE2C-1A8C-4636-8FFE-8D6E78859620}"/>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39" name="Rechthoek 38">
                <a:extLst>
                  <a:ext uri="{FF2B5EF4-FFF2-40B4-BE49-F238E27FC236}">
                    <a16:creationId xmlns:a16="http://schemas.microsoft.com/office/drawing/2014/main" id="{405A0D93-C4B6-4A9C-92B5-3F55723EECF7}"/>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cxnSp>
            <p:nvCxnSpPr>
              <p:cNvPr id="40" name="Rechte verbindingslijn 39">
                <a:extLst>
                  <a:ext uri="{FF2B5EF4-FFF2-40B4-BE49-F238E27FC236}">
                    <a16:creationId xmlns:a16="http://schemas.microsoft.com/office/drawing/2014/main" id="{7CBA5CC1-1223-4152-BA56-8985F9EA5386}"/>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1F843F69-FEA0-4697-A4BB-567CCD483C6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F5FFDEDD-5DA7-4B34-9E8A-1C93BCB82D58}"/>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FBD51020-31C6-4E69-AA8C-411F7B296CB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9E9A3462-3339-4CF3-9943-DBA4DA464DD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45" name="Rechthoek 44">
                <a:extLst>
                  <a:ext uri="{FF2B5EF4-FFF2-40B4-BE49-F238E27FC236}">
                    <a16:creationId xmlns:a16="http://schemas.microsoft.com/office/drawing/2014/main" id="{F7E1ABD6-C3C8-4171-93E6-A2D7831479C1}"/>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sp>
        <p:nvSpPr>
          <p:cNvPr id="26" name="Tijdelijke aanduiding voor tabel 8">
            <a:extLst>
              <a:ext uri="{FF2B5EF4-FFF2-40B4-BE49-F238E27FC236}">
                <a16:creationId xmlns:a16="http://schemas.microsoft.com/office/drawing/2014/main" id="{E69F8AA6-A154-4045-863A-FA1DA831628C}"/>
              </a:ext>
            </a:extLst>
          </p:cNvPr>
          <p:cNvSpPr>
            <a:spLocks noGrp="1"/>
          </p:cNvSpPr>
          <p:nvPr>
            <p:ph type="tbl" sz="quarter" idx="15"/>
          </p:nvPr>
        </p:nvSpPr>
        <p:spPr>
          <a:xfrm>
            <a:off x="903283" y="1997291"/>
            <a:ext cx="10385434" cy="3744000"/>
          </a:xfrm>
        </p:spPr>
        <p:txBody>
          <a:bodyPr bIns="1620000" anchor="ctr"/>
          <a:lstStyle>
            <a:lvl1pPr marL="0" indent="0" algn="ctr">
              <a:lnSpc>
                <a:spcPct val="90000"/>
              </a:lnSpc>
              <a:spcBef>
                <a:spcPts val="0"/>
              </a:spcBef>
              <a:spcAft>
                <a:spcPts val="0"/>
              </a:spcAft>
              <a:buNone/>
              <a:defRPr sz="1500">
                <a:solidFill>
                  <a:schemeClr val="tx1">
                    <a:lumMod val="50000"/>
                    <a:lumOff val="50000"/>
                  </a:schemeClr>
                </a:solidFill>
              </a:defRPr>
            </a:lvl1pPr>
          </a:lstStyle>
          <a:p>
            <a:r>
              <a:rPr lang="nl-NL"/>
              <a:t>Klik op het pictogram als u een tabel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137" name="Tijdelijke aanduiding voor verticale tekst 2">
            <a:extLst>
              <a:ext uri="{FF2B5EF4-FFF2-40B4-BE49-F238E27FC236}">
                <a16:creationId xmlns:a16="http://schemas.microsoft.com/office/drawing/2014/main" id="{6DA49AEF-4DA7-458F-8455-C913A61B0558}"/>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5202F76-9912-4EF2-848A-219C8C403E33}"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204" name="Tijdelijke aanduiding voor tekst 6">
            <a:extLst>
              <a:ext uri="{FF2B5EF4-FFF2-40B4-BE49-F238E27FC236}">
                <a16:creationId xmlns:a16="http://schemas.microsoft.com/office/drawing/2014/main" id="{70C75C22-E80C-4DD8-AE84-19474AEC5A5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05" name="Tijdelijke aanduiding voor tekst 6">
            <a:extLst>
              <a:ext uri="{FF2B5EF4-FFF2-40B4-BE49-F238E27FC236}">
                <a16:creationId xmlns:a16="http://schemas.microsoft.com/office/drawing/2014/main" id="{0482DC9C-2AF2-4B4C-8244-74DEF9159AFC}"/>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06" name="Tijdelijke aanduiding voor tekst 6">
            <a:extLst>
              <a:ext uri="{FF2B5EF4-FFF2-40B4-BE49-F238E27FC236}">
                <a16:creationId xmlns:a16="http://schemas.microsoft.com/office/drawing/2014/main" id="{1D60B74D-ADAC-4EA9-BAF1-421E2312BFE5}"/>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07" name="Tijdelijke aanduiding voor tekst 6">
            <a:extLst>
              <a:ext uri="{FF2B5EF4-FFF2-40B4-BE49-F238E27FC236}">
                <a16:creationId xmlns:a16="http://schemas.microsoft.com/office/drawing/2014/main" id="{095DE808-83F6-4C5A-A687-2D34E6946ACD}"/>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05" name="Tijdelijke aanduiding voor tekst 82">
            <a:extLst>
              <a:ext uri="{FF2B5EF4-FFF2-40B4-BE49-F238E27FC236}">
                <a16:creationId xmlns:a16="http://schemas.microsoft.com/office/drawing/2014/main" id="{384319C4-E1EE-4B41-864D-8DFF4FEFD67F}"/>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38" name="TEKSTINSTRUCTIES">
            <a:extLst>
              <a:ext uri="{FF2B5EF4-FFF2-40B4-BE49-F238E27FC236}">
                <a16:creationId xmlns:a16="http://schemas.microsoft.com/office/drawing/2014/main" id="{935FE155-1E2F-46B0-9C75-6132AA2FD58A}"/>
              </a:ext>
            </a:extLst>
          </p:cNvPr>
          <p:cNvGrpSpPr/>
          <p:nvPr userDrawn="1"/>
        </p:nvGrpSpPr>
        <p:grpSpPr>
          <a:xfrm>
            <a:off x="-4297881" y="-718670"/>
            <a:ext cx="4140000" cy="7198669"/>
            <a:chOff x="-4297881" y="-718670"/>
            <a:chExt cx="4140000" cy="7198669"/>
          </a:xfrm>
        </p:grpSpPr>
        <p:sp>
          <p:nvSpPr>
            <p:cNvPr id="141" name="Rechthoek: afgeronde hoeken 140">
              <a:extLst>
                <a:ext uri="{FF2B5EF4-FFF2-40B4-BE49-F238E27FC236}">
                  <a16:creationId xmlns:a16="http://schemas.microsoft.com/office/drawing/2014/main" id="{E9596121-24D5-48B2-AAA9-A0992B0B47CC}"/>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45" name="Rechthoek: afgeronde hoeken 144">
              <a:extLst>
                <a:ext uri="{FF2B5EF4-FFF2-40B4-BE49-F238E27FC236}">
                  <a16:creationId xmlns:a16="http://schemas.microsoft.com/office/drawing/2014/main" id="{E50A0254-C53A-4E89-9E8B-9C8255D63DE3}"/>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48" name="Rechte verbindingslijn 147">
              <a:extLst>
                <a:ext uri="{FF2B5EF4-FFF2-40B4-BE49-F238E27FC236}">
                  <a16:creationId xmlns:a16="http://schemas.microsoft.com/office/drawing/2014/main" id="{7CD3E453-1D7E-49ED-9917-F17561032E65}"/>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51" name="Groep 150">
              <a:extLst>
                <a:ext uri="{FF2B5EF4-FFF2-40B4-BE49-F238E27FC236}">
                  <a16:creationId xmlns:a16="http://schemas.microsoft.com/office/drawing/2014/main" id="{B4F1DB4D-0D11-4D3C-A1BF-337DD9F64B8B}"/>
                </a:ext>
              </a:extLst>
            </p:cNvPr>
            <p:cNvGrpSpPr/>
            <p:nvPr userDrawn="1"/>
          </p:nvGrpSpPr>
          <p:grpSpPr>
            <a:xfrm>
              <a:off x="-3905190" y="127747"/>
              <a:ext cx="3354618" cy="786653"/>
              <a:chOff x="-3419346" y="368233"/>
              <a:chExt cx="3170491" cy="743862"/>
            </a:xfrm>
          </p:grpSpPr>
          <p:sp>
            <p:nvSpPr>
              <p:cNvPr id="173" name="Rechthoek 172">
                <a:extLst>
                  <a:ext uri="{FF2B5EF4-FFF2-40B4-BE49-F238E27FC236}">
                    <a16:creationId xmlns:a16="http://schemas.microsoft.com/office/drawing/2014/main" id="{6E069A8A-62F4-4FAB-8E69-E5AB623190C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74" name="Rechte verbindingslijn 173">
                <a:extLst>
                  <a:ext uri="{FF2B5EF4-FFF2-40B4-BE49-F238E27FC236}">
                    <a16:creationId xmlns:a16="http://schemas.microsoft.com/office/drawing/2014/main" id="{2B96EB6D-A7E2-40D0-B591-AC2D5D32DFF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Rechte verbindingslijn 174">
                <a:extLst>
                  <a:ext uri="{FF2B5EF4-FFF2-40B4-BE49-F238E27FC236}">
                    <a16:creationId xmlns:a16="http://schemas.microsoft.com/office/drawing/2014/main" id="{AFBCD0CC-5294-478C-B5E8-25C848C01C0F}"/>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6" name="Rechthoek 175">
                <a:extLst>
                  <a:ext uri="{FF2B5EF4-FFF2-40B4-BE49-F238E27FC236}">
                    <a16:creationId xmlns:a16="http://schemas.microsoft.com/office/drawing/2014/main" id="{33FA9346-8FD8-4657-9FE9-BDFB63E970A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77" name="Groep 176">
                <a:extLst>
                  <a:ext uri="{FF2B5EF4-FFF2-40B4-BE49-F238E27FC236}">
                    <a16:creationId xmlns:a16="http://schemas.microsoft.com/office/drawing/2014/main" id="{85CD64DF-AF3E-4A2E-8E70-FBEBFE29AA15}"/>
                  </a:ext>
                </a:extLst>
              </p:cNvPr>
              <p:cNvGrpSpPr/>
              <p:nvPr userDrawn="1"/>
            </p:nvGrpSpPr>
            <p:grpSpPr>
              <a:xfrm>
                <a:off x="-3002834" y="720303"/>
                <a:ext cx="182598" cy="143759"/>
                <a:chOff x="-3310843" y="700986"/>
                <a:chExt cx="182598" cy="143759"/>
              </a:xfrm>
            </p:grpSpPr>
            <p:grpSp>
              <p:nvGrpSpPr>
                <p:cNvPr id="267" name="Groep 266">
                  <a:extLst>
                    <a:ext uri="{FF2B5EF4-FFF2-40B4-BE49-F238E27FC236}">
                      <a16:creationId xmlns:a16="http://schemas.microsoft.com/office/drawing/2014/main" id="{CFD83FAF-AFD1-4928-BDB6-DE7A9D8A55C0}"/>
                    </a:ext>
                  </a:extLst>
                </p:cNvPr>
                <p:cNvGrpSpPr/>
                <p:nvPr userDrawn="1"/>
              </p:nvGrpSpPr>
              <p:grpSpPr>
                <a:xfrm>
                  <a:off x="-3310843" y="700986"/>
                  <a:ext cx="182598" cy="143759"/>
                  <a:chOff x="-3310843" y="700986"/>
                  <a:chExt cx="182598" cy="143759"/>
                </a:xfrm>
              </p:grpSpPr>
              <p:cxnSp>
                <p:nvCxnSpPr>
                  <p:cNvPr id="271" name="Rechte verbindingslijn 270">
                    <a:extLst>
                      <a:ext uri="{FF2B5EF4-FFF2-40B4-BE49-F238E27FC236}">
                        <a16:creationId xmlns:a16="http://schemas.microsoft.com/office/drawing/2014/main" id="{DE83728E-62B6-46F5-B364-1A3B1A35C77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2" name="Rechte verbindingslijn 271">
                    <a:extLst>
                      <a:ext uri="{FF2B5EF4-FFF2-40B4-BE49-F238E27FC236}">
                        <a16:creationId xmlns:a16="http://schemas.microsoft.com/office/drawing/2014/main" id="{41481935-E1B7-43CC-BDCD-79C89E71C1F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EBE4A93E-FD40-400A-8B85-22CA52146CE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2CCDD243-C7CE-4D63-9426-7DBCA441D79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8DCA6186-77AA-4A63-A3C8-E06D14263F3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68" name="Groep 267">
                  <a:extLst>
                    <a:ext uri="{FF2B5EF4-FFF2-40B4-BE49-F238E27FC236}">
                      <a16:creationId xmlns:a16="http://schemas.microsoft.com/office/drawing/2014/main" id="{04D3BFFE-88E7-4980-B272-E1687C97200F}"/>
                    </a:ext>
                  </a:extLst>
                </p:cNvPr>
                <p:cNvGrpSpPr/>
                <p:nvPr userDrawn="1"/>
              </p:nvGrpSpPr>
              <p:grpSpPr>
                <a:xfrm flipH="1">
                  <a:off x="-3310774" y="735854"/>
                  <a:ext cx="88801" cy="72568"/>
                  <a:chOff x="-2091059" y="1395403"/>
                  <a:chExt cx="157316" cy="128558"/>
                </a:xfrm>
              </p:grpSpPr>
              <p:sp>
                <p:nvSpPr>
                  <p:cNvPr id="269" name="Rechthoek 268">
                    <a:extLst>
                      <a:ext uri="{FF2B5EF4-FFF2-40B4-BE49-F238E27FC236}">
                        <a16:creationId xmlns:a16="http://schemas.microsoft.com/office/drawing/2014/main" id="{A63D643B-95F5-4681-BC0B-C112A32DB81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0" name="Pijl: punthaak 269">
                    <a:extLst>
                      <a:ext uri="{FF2B5EF4-FFF2-40B4-BE49-F238E27FC236}">
                        <a16:creationId xmlns:a16="http://schemas.microsoft.com/office/drawing/2014/main" id="{67223690-D73C-489A-9755-DBD1C8DC7C6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78" name="Groep 177">
                <a:extLst>
                  <a:ext uri="{FF2B5EF4-FFF2-40B4-BE49-F238E27FC236}">
                    <a16:creationId xmlns:a16="http://schemas.microsoft.com/office/drawing/2014/main" id="{CAC20FB0-C01C-494D-9BA5-E848FBA38814}"/>
                  </a:ext>
                </a:extLst>
              </p:cNvPr>
              <p:cNvGrpSpPr/>
              <p:nvPr userDrawn="1"/>
            </p:nvGrpSpPr>
            <p:grpSpPr>
              <a:xfrm>
                <a:off x="-3326107" y="720303"/>
                <a:ext cx="182598" cy="143759"/>
                <a:chOff x="-3634116" y="700986"/>
                <a:chExt cx="182598" cy="143759"/>
              </a:xfrm>
            </p:grpSpPr>
            <p:grpSp>
              <p:nvGrpSpPr>
                <p:cNvPr id="258" name="Groep 257">
                  <a:extLst>
                    <a:ext uri="{FF2B5EF4-FFF2-40B4-BE49-F238E27FC236}">
                      <a16:creationId xmlns:a16="http://schemas.microsoft.com/office/drawing/2014/main" id="{BEAF588F-AE7B-488B-8399-BC6D55D60872}"/>
                    </a:ext>
                  </a:extLst>
                </p:cNvPr>
                <p:cNvGrpSpPr/>
                <p:nvPr userDrawn="1"/>
              </p:nvGrpSpPr>
              <p:grpSpPr>
                <a:xfrm>
                  <a:off x="-3634116" y="700986"/>
                  <a:ext cx="182598" cy="143759"/>
                  <a:chOff x="-3634116" y="700986"/>
                  <a:chExt cx="182598" cy="143759"/>
                </a:xfrm>
              </p:grpSpPr>
              <p:cxnSp>
                <p:nvCxnSpPr>
                  <p:cNvPr id="262" name="Rechte verbindingslijn 261">
                    <a:extLst>
                      <a:ext uri="{FF2B5EF4-FFF2-40B4-BE49-F238E27FC236}">
                        <a16:creationId xmlns:a16="http://schemas.microsoft.com/office/drawing/2014/main" id="{2AA62AB9-3992-4A8F-BE3E-96AA59585D2C}"/>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3" name="Rechte verbindingslijn 262">
                    <a:extLst>
                      <a:ext uri="{FF2B5EF4-FFF2-40B4-BE49-F238E27FC236}">
                        <a16:creationId xmlns:a16="http://schemas.microsoft.com/office/drawing/2014/main" id="{B21C70FE-7AA1-43A5-BD59-780115F8D9D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4" name="Rechte verbindingslijn 263">
                    <a:extLst>
                      <a:ext uri="{FF2B5EF4-FFF2-40B4-BE49-F238E27FC236}">
                        <a16:creationId xmlns:a16="http://schemas.microsoft.com/office/drawing/2014/main" id="{F7831341-14A9-4AEC-9552-5C5163D8429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A868F1F6-5E3C-47EF-97B4-29E2077C8C0A}"/>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1439761A-8F06-4161-A5E2-8921EA7DA5D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59" name="Groep 258">
                  <a:extLst>
                    <a:ext uri="{FF2B5EF4-FFF2-40B4-BE49-F238E27FC236}">
                      <a16:creationId xmlns:a16="http://schemas.microsoft.com/office/drawing/2014/main" id="{091DD225-DC2D-424B-A5E4-E6C3C3CF4731}"/>
                    </a:ext>
                  </a:extLst>
                </p:cNvPr>
                <p:cNvGrpSpPr/>
                <p:nvPr userDrawn="1"/>
              </p:nvGrpSpPr>
              <p:grpSpPr>
                <a:xfrm>
                  <a:off x="-3634047" y="735854"/>
                  <a:ext cx="88801" cy="72568"/>
                  <a:chOff x="-2091059" y="1395403"/>
                  <a:chExt cx="157316" cy="128558"/>
                </a:xfrm>
              </p:grpSpPr>
              <p:sp>
                <p:nvSpPr>
                  <p:cNvPr id="260" name="Rechthoek 259">
                    <a:extLst>
                      <a:ext uri="{FF2B5EF4-FFF2-40B4-BE49-F238E27FC236}">
                        <a16:creationId xmlns:a16="http://schemas.microsoft.com/office/drawing/2014/main" id="{23D8C280-76E6-457F-A83F-78B0FCBA031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1" name="Pijl: punthaak 260">
                    <a:extLst>
                      <a:ext uri="{FF2B5EF4-FFF2-40B4-BE49-F238E27FC236}">
                        <a16:creationId xmlns:a16="http://schemas.microsoft.com/office/drawing/2014/main" id="{55ABF453-A3C3-4785-BF01-9F7BC4497D2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79" name="Rechte verbindingslijn 178">
                <a:extLst>
                  <a:ext uri="{FF2B5EF4-FFF2-40B4-BE49-F238E27FC236}">
                    <a16:creationId xmlns:a16="http://schemas.microsoft.com/office/drawing/2014/main" id="{D44FE6A9-4502-4FCD-8345-A7AF560A259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80" name="Rechte verbindingslijn 179">
                <a:extLst>
                  <a:ext uri="{FF2B5EF4-FFF2-40B4-BE49-F238E27FC236}">
                    <a16:creationId xmlns:a16="http://schemas.microsoft.com/office/drawing/2014/main" id="{A44AC16D-592F-4CB5-B427-16C34C10A62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81" name="Groep 180">
                <a:extLst>
                  <a:ext uri="{FF2B5EF4-FFF2-40B4-BE49-F238E27FC236}">
                    <a16:creationId xmlns:a16="http://schemas.microsoft.com/office/drawing/2014/main" id="{716969A3-1589-4F6B-9C83-D28A7119DEE1}"/>
                  </a:ext>
                </a:extLst>
              </p:cNvPr>
              <p:cNvGrpSpPr/>
              <p:nvPr userDrawn="1"/>
            </p:nvGrpSpPr>
            <p:grpSpPr>
              <a:xfrm>
                <a:off x="-2425037" y="370226"/>
                <a:ext cx="357690" cy="330595"/>
                <a:chOff x="-2721817" y="347336"/>
                <a:chExt cx="432805" cy="400021"/>
              </a:xfrm>
            </p:grpSpPr>
            <p:sp>
              <p:nvSpPr>
                <p:cNvPr id="196" name="Rechthoek 195">
                  <a:extLst>
                    <a:ext uri="{FF2B5EF4-FFF2-40B4-BE49-F238E27FC236}">
                      <a16:creationId xmlns:a16="http://schemas.microsoft.com/office/drawing/2014/main" id="{79EF19E7-ECB4-49FE-8D5B-E5A29DF0707F}"/>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97" name="Groep 196">
                  <a:extLst>
                    <a:ext uri="{FF2B5EF4-FFF2-40B4-BE49-F238E27FC236}">
                      <a16:creationId xmlns:a16="http://schemas.microsoft.com/office/drawing/2014/main" id="{DCB62C6A-D9F0-4C72-82DA-EBE777709616}"/>
                    </a:ext>
                  </a:extLst>
                </p:cNvPr>
                <p:cNvGrpSpPr/>
                <p:nvPr userDrawn="1"/>
              </p:nvGrpSpPr>
              <p:grpSpPr>
                <a:xfrm>
                  <a:off x="-2652453" y="431583"/>
                  <a:ext cx="294076" cy="231526"/>
                  <a:chOff x="-3634116" y="700986"/>
                  <a:chExt cx="182598" cy="143759"/>
                </a:xfrm>
              </p:grpSpPr>
              <p:grpSp>
                <p:nvGrpSpPr>
                  <p:cNvPr id="198" name="Groep 197">
                    <a:extLst>
                      <a:ext uri="{FF2B5EF4-FFF2-40B4-BE49-F238E27FC236}">
                        <a16:creationId xmlns:a16="http://schemas.microsoft.com/office/drawing/2014/main" id="{E286E1C0-C7F5-42C2-9AB3-923A83C7C370}"/>
                      </a:ext>
                    </a:extLst>
                  </p:cNvPr>
                  <p:cNvGrpSpPr/>
                  <p:nvPr userDrawn="1"/>
                </p:nvGrpSpPr>
                <p:grpSpPr>
                  <a:xfrm>
                    <a:off x="-3634116" y="700986"/>
                    <a:ext cx="182598" cy="143759"/>
                    <a:chOff x="-3634116" y="700986"/>
                    <a:chExt cx="182598" cy="143759"/>
                  </a:xfrm>
                </p:grpSpPr>
                <p:cxnSp>
                  <p:nvCxnSpPr>
                    <p:cNvPr id="202" name="Rechte verbindingslijn 201">
                      <a:extLst>
                        <a:ext uri="{FF2B5EF4-FFF2-40B4-BE49-F238E27FC236}">
                          <a16:creationId xmlns:a16="http://schemas.microsoft.com/office/drawing/2014/main" id="{17AD1D59-436E-4C76-AAB4-7E0CC046003B}"/>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03" name="Rechte verbindingslijn 202">
                      <a:extLst>
                        <a:ext uri="{FF2B5EF4-FFF2-40B4-BE49-F238E27FC236}">
                          <a16:creationId xmlns:a16="http://schemas.microsoft.com/office/drawing/2014/main" id="{0D938885-DBBF-49F8-9CCC-A3B43088C51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5" name="Rechte verbindingslijn 254">
                      <a:extLst>
                        <a:ext uri="{FF2B5EF4-FFF2-40B4-BE49-F238E27FC236}">
                          <a16:creationId xmlns:a16="http://schemas.microsoft.com/office/drawing/2014/main" id="{8DEC46FA-C0A3-4C86-958E-D0D3F0C6954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05CD6E49-DC3C-492E-BD74-FFD6997C5E4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C5EDCD33-CED8-434A-B766-5907D3E409B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99" name="Groep 198">
                    <a:extLst>
                      <a:ext uri="{FF2B5EF4-FFF2-40B4-BE49-F238E27FC236}">
                        <a16:creationId xmlns:a16="http://schemas.microsoft.com/office/drawing/2014/main" id="{E2584F10-183D-449D-9331-58F97AC80BF4}"/>
                      </a:ext>
                    </a:extLst>
                  </p:cNvPr>
                  <p:cNvGrpSpPr/>
                  <p:nvPr userDrawn="1"/>
                </p:nvGrpSpPr>
                <p:grpSpPr>
                  <a:xfrm>
                    <a:off x="-3634047" y="735854"/>
                    <a:ext cx="88801" cy="72568"/>
                    <a:chOff x="-2091059" y="1395403"/>
                    <a:chExt cx="157316" cy="128558"/>
                  </a:xfrm>
                </p:grpSpPr>
                <p:sp>
                  <p:nvSpPr>
                    <p:cNvPr id="200" name="Rechthoek 199">
                      <a:extLst>
                        <a:ext uri="{FF2B5EF4-FFF2-40B4-BE49-F238E27FC236}">
                          <a16:creationId xmlns:a16="http://schemas.microsoft.com/office/drawing/2014/main" id="{E30074CA-EE90-45F9-8654-2C295D00305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1" name="Pijl: punthaak 200">
                      <a:extLst>
                        <a:ext uri="{FF2B5EF4-FFF2-40B4-BE49-F238E27FC236}">
                          <a16:creationId xmlns:a16="http://schemas.microsoft.com/office/drawing/2014/main" id="{882BC300-6E5B-4688-9C18-FB1DDD4FCA9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82" name="Groep 181">
                <a:extLst>
                  <a:ext uri="{FF2B5EF4-FFF2-40B4-BE49-F238E27FC236}">
                    <a16:creationId xmlns:a16="http://schemas.microsoft.com/office/drawing/2014/main" id="{E858328A-AB46-4487-BC26-95976ED13C7B}"/>
                  </a:ext>
                </a:extLst>
              </p:cNvPr>
              <p:cNvGrpSpPr/>
              <p:nvPr userDrawn="1"/>
            </p:nvGrpSpPr>
            <p:grpSpPr>
              <a:xfrm>
                <a:off x="-2425037" y="781500"/>
                <a:ext cx="357690" cy="330595"/>
                <a:chOff x="-2721817" y="782525"/>
                <a:chExt cx="432805" cy="400021"/>
              </a:xfrm>
            </p:grpSpPr>
            <p:sp>
              <p:nvSpPr>
                <p:cNvPr id="185" name="Rechthoek 184">
                  <a:extLst>
                    <a:ext uri="{FF2B5EF4-FFF2-40B4-BE49-F238E27FC236}">
                      <a16:creationId xmlns:a16="http://schemas.microsoft.com/office/drawing/2014/main" id="{4F720B85-3E7D-4969-AF65-AF2DB043BFA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86" name="Groep 185">
                  <a:extLst>
                    <a:ext uri="{FF2B5EF4-FFF2-40B4-BE49-F238E27FC236}">
                      <a16:creationId xmlns:a16="http://schemas.microsoft.com/office/drawing/2014/main" id="{B19C7B19-08FD-4304-BF6D-5BF4CDFDCD9D}"/>
                    </a:ext>
                  </a:extLst>
                </p:cNvPr>
                <p:cNvGrpSpPr/>
                <p:nvPr userDrawn="1"/>
              </p:nvGrpSpPr>
              <p:grpSpPr>
                <a:xfrm>
                  <a:off x="-2652453" y="866772"/>
                  <a:ext cx="294076" cy="231526"/>
                  <a:chOff x="-3310843" y="700986"/>
                  <a:chExt cx="182598" cy="143759"/>
                </a:xfrm>
              </p:grpSpPr>
              <p:grpSp>
                <p:nvGrpSpPr>
                  <p:cNvPr id="187" name="Groep 186">
                    <a:extLst>
                      <a:ext uri="{FF2B5EF4-FFF2-40B4-BE49-F238E27FC236}">
                        <a16:creationId xmlns:a16="http://schemas.microsoft.com/office/drawing/2014/main" id="{E5A01A6A-A431-42A0-8889-8D82D8E38995}"/>
                      </a:ext>
                    </a:extLst>
                  </p:cNvPr>
                  <p:cNvGrpSpPr/>
                  <p:nvPr userDrawn="1"/>
                </p:nvGrpSpPr>
                <p:grpSpPr>
                  <a:xfrm>
                    <a:off x="-3310843" y="700986"/>
                    <a:ext cx="182598" cy="143759"/>
                    <a:chOff x="-3310843" y="700986"/>
                    <a:chExt cx="182598" cy="143759"/>
                  </a:xfrm>
                </p:grpSpPr>
                <p:cxnSp>
                  <p:nvCxnSpPr>
                    <p:cNvPr id="191" name="Rechte verbindingslijn 190">
                      <a:extLst>
                        <a:ext uri="{FF2B5EF4-FFF2-40B4-BE49-F238E27FC236}">
                          <a16:creationId xmlns:a16="http://schemas.microsoft.com/office/drawing/2014/main" id="{782B2801-341C-48A7-B754-9E836CB688B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92" name="Rechte verbindingslijn 191">
                      <a:extLst>
                        <a:ext uri="{FF2B5EF4-FFF2-40B4-BE49-F238E27FC236}">
                          <a16:creationId xmlns:a16="http://schemas.microsoft.com/office/drawing/2014/main" id="{4E6EB9E2-8B55-4639-82C3-3A2E162C66D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93" name="Rechte verbindingslijn 192">
                      <a:extLst>
                        <a:ext uri="{FF2B5EF4-FFF2-40B4-BE49-F238E27FC236}">
                          <a16:creationId xmlns:a16="http://schemas.microsoft.com/office/drawing/2014/main" id="{AC7F551E-DB71-45DE-B152-9BD0B289D56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94" name="Rechte verbindingslijn 193">
                      <a:extLst>
                        <a:ext uri="{FF2B5EF4-FFF2-40B4-BE49-F238E27FC236}">
                          <a16:creationId xmlns:a16="http://schemas.microsoft.com/office/drawing/2014/main" id="{9918477F-FED2-45FE-9E54-7088B05E0997}"/>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95" name="Rechte verbindingslijn 194">
                      <a:extLst>
                        <a:ext uri="{FF2B5EF4-FFF2-40B4-BE49-F238E27FC236}">
                          <a16:creationId xmlns:a16="http://schemas.microsoft.com/office/drawing/2014/main" id="{02E72E1A-B0E2-40DE-ACAC-BE621C12973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88" name="Groep 187">
                    <a:extLst>
                      <a:ext uri="{FF2B5EF4-FFF2-40B4-BE49-F238E27FC236}">
                        <a16:creationId xmlns:a16="http://schemas.microsoft.com/office/drawing/2014/main" id="{3A479FC2-9958-4867-B3CB-AD2FCB7495C4}"/>
                      </a:ext>
                    </a:extLst>
                  </p:cNvPr>
                  <p:cNvGrpSpPr/>
                  <p:nvPr userDrawn="1"/>
                </p:nvGrpSpPr>
                <p:grpSpPr>
                  <a:xfrm flipH="1">
                    <a:off x="-3310774" y="735854"/>
                    <a:ext cx="88801" cy="72568"/>
                    <a:chOff x="-2091059" y="1395403"/>
                    <a:chExt cx="157316" cy="128558"/>
                  </a:xfrm>
                </p:grpSpPr>
                <p:sp>
                  <p:nvSpPr>
                    <p:cNvPr id="189" name="Rechthoek 188">
                      <a:extLst>
                        <a:ext uri="{FF2B5EF4-FFF2-40B4-BE49-F238E27FC236}">
                          <a16:creationId xmlns:a16="http://schemas.microsoft.com/office/drawing/2014/main" id="{EEF48C79-9846-4AA3-A47E-D7211036AE6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0" name="Pijl: punthaak 189">
                      <a:extLst>
                        <a:ext uri="{FF2B5EF4-FFF2-40B4-BE49-F238E27FC236}">
                          <a16:creationId xmlns:a16="http://schemas.microsoft.com/office/drawing/2014/main" id="{3A233389-2F3A-40B3-A9D2-608C8C7E58D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83" name="Rechthoek 182">
                <a:extLst>
                  <a:ext uri="{FF2B5EF4-FFF2-40B4-BE49-F238E27FC236}">
                    <a16:creationId xmlns:a16="http://schemas.microsoft.com/office/drawing/2014/main" id="{19D701E3-1047-4849-BE7D-47092EE5A913}"/>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84" name="Rechthoek 183">
                <a:extLst>
                  <a:ext uri="{FF2B5EF4-FFF2-40B4-BE49-F238E27FC236}">
                    <a16:creationId xmlns:a16="http://schemas.microsoft.com/office/drawing/2014/main" id="{B79AD396-D83A-4BD6-80DE-6F9D35C87C34}"/>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2" name="Rechte verbindingslijn 151">
              <a:extLst>
                <a:ext uri="{FF2B5EF4-FFF2-40B4-BE49-F238E27FC236}">
                  <a16:creationId xmlns:a16="http://schemas.microsoft.com/office/drawing/2014/main" id="{75A4106F-D4E2-4313-921F-4A3B4455BD93}"/>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53" name="Rechthoek 152">
              <a:extLst>
                <a:ext uri="{FF2B5EF4-FFF2-40B4-BE49-F238E27FC236}">
                  <a16:creationId xmlns:a16="http://schemas.microsoft.com/office/drawing/2014/main" id="{C3702AB9-6C56-4C12-BB13-51B2277287F7}"/>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54" name="Rechthoek 153">
              <a:extLst>
                <a:ext uri="{FF2B5EF4-FFF2-40B4-BE49-F238E27FC236}">
                  <a16:creationId xmlns:a16="http://schemas.microsoft.com/office/drawing/2014/main" id="{F971AC9C-D933-4523-94ED-985A851C7433}"/>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55" name="Ovaal 154">
              <a:extLst>
                <a:ext uri="{FF2B5EF4-FFF2-40B4-BE49-F238E27FC236}">
                  <a16:creationId xmlns:a16="http://schemas.microsoft.com/office/drawing/2014/main" id="{9684F666-2CEF-42B2-929F-C182F3471F84}"/>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57" name="Ovaal 156">
              <a:extLst>
                <a:ext uri="{FF2B5EF4-FFF2-40B4-BE49-F238E27FC236}">
                  <a16:creationId xmlns:a16="http://schemas.microsoft.com/office/drawing/2014/main" id="{7A9D6D41-841A-4F7C-BD82-7EBA06E09ADF}"/>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8" name="Ovaal 157">
              <a:extLst>
                <a:ext uri="{FF2B5EF4-FFF2-40B4-BE49-F238E27FC236}">
                  <a16:creationId xmlns:a16="http://schemas.microsoft.com/office/drawing/2014/main" id="{05E3954D-6F61-42D0-92E2-76992DEB84B7}"/>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9" name="Ovaal 158">
              <a:extLst>
                <a:ext uri="{FF2B5EF4-FFF2-40B4-BE49-F238E27FC236}">
                  <a16:creationId xmlns:a16="http://schemas.microsoft.com/office/drawing/2014/main" id="{986C91BC-C0FA-4585-9BFF-B27099BF577E}"/>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0" name="Ovaal 159">
              <a:extLst>
                <a:ext uri="{FF2B5EF4-FFF2-40B4-BE49-F238E27FC236}">
                  <a16:creationId xmlns:a16="http://schemas.microsoft.com/office/drawing/2014/main" id="{7E7D536E-BC40-41DD-A213-4866922877D0}"/>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1" name="Ovaal 160">
              <a:extLst>
                <a:ext uri="{FF2B5EF4-FFF2-40B4-BE49-F238E27FC236}">
                  <a16:creationId xmlns:a16="http://schemas.microsoft.com/office/drawing/2014/main" id="{FB0EB3B7-C586-4B5B-AD30-78482DB7B022}"/>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62" name="Ovaal 161">
              <a:extLst>
                <a:ext uri="{FF2B5EF4-FFF2-40B4-BE49-F238E27FC236}">
                  <a16:creationId xmlns:a16="http://schemas.microsoft.com/office/drawing/2014/main" id="{52ACC284-FBD9-42E4-B8D2-36D61D83F6B7}"/>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63" name="Ovaal 162">
              <a:extLst>
                <a:ext uri="{FF2B5EF4-FFF2-40B4-BE49-F238E27FC236}">
                  <a16:creationId xmlns:a16="http://schemas.microsoft.com/office/drawing/2014/main" id="{0526DC42-7050-4D7A-9E08-F7AAEEBDDC01}"/>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64" name="Ovaal 163">
              <a:extLst>
                <a:ext uri="{FF2B5EF4-FFF2-40B4-BE49-F238E27FC236}">
                  <a16:creationId xmlns:a16="http://schemas.microsoft.com/office/drawing/2014/main" id="{13519DC5-5CE9-4C11-87A2-B83707ED9D92}"/>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65" name="Rechthoek 164">
              <a:extLst>
                <a:ext uri="{FF2B5EF4-FFF2-40B4-BE49-F238E27FC236}">
                  <a16:creationId xmlns:a16="http://schemas.microsoft.com/office/drawing/2014/main" id="{8AD82CFA-6C2D-45DA-A7CA-346AECC72BE9}"/>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66" name="Rechthoek 165">
              <a:extLst>
                <a:ext uri="{FF2B5EF4-FFF2-40B4-BE49-F238E27FC236}">
                  <a16:creationId xmlns:a16="http://schemas.microsoft.com/office/drawing/2014/main" id="{3032AF58-BA55-49A3-B473-B15B40B9B0B0}"/>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67" name="Rechthoek 166">
              <a:extLst>
                <a:ext uri="{FF2B5EF4-FFF2-40B4-BE49-F238E27FC236}">
                  <a16:creationId xmlns:a16="http://schemas.microsoft.com/office/drawing/2014/main" id="{45A4A5E8-E899-47C8-B42E-7E5FBB19C86D}"/>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68" name="Rechthoek 167">
              <a:extLst>
                <a:ext uri="{FF2B5EF4-FFF2-40B4-BE49-F238E27FC236}">
                  <a16:creationId xmlns:a16="http://schemas.microsoft.com/office/drawing/2014/main" id="{3A7D6E43-0CAB-46AF-96F9-A993B47F552E}"/>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69" name="Rechthoek 168">
              <a:extLst>
                <a:ext uri="{FF2B5EF4-FFF2-40B4-BE49-F238E27FC236}">
                  <a16:creationId xmlns:a16="http://schemas.microsoft.com/office/drawing/2014/main" id="{DDD1D412-2261-433C-B084-8CE4FAB71597}"/>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70" name="Rechthoek 169">
              <a:extLst>
                <a:ext uri="{FF2B5EF4-FFF2-40B4-BE49-F238E27FC236}">
                  <a16:creationId xmlns:a16="http://schemas.microsoft.com/office/drawing/2014/main" id="{B9790579-1F9F-42FC-9136-30C20167E3A3}"/>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71" name="Rechthoek 170">
              <a:extLst>
                <a:ext uri="{FF2B5EF4-FFF2-40B4-BE49-F238E27FC236}">
                  <a16:creationId xmlns:a16="http://schemas.microsoft.com/office/drawing/2014/main" id="{7A831AC6-874D-4237-AD76-6636A46562FE}"/>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72" name="Rechthoek 171">
              <a:extLst>
                <a:ext uri="{FF2B5EF4-FFF2-40B4-BE49-F238E27FC236}">
                  <a16:creationId xmlns:a16="http://schemas.microsoft.com/office/drawing/2014/main" id="{DB278F85-A6E5-4B48-94D8-BBC829C1C2C6}"/>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55511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7F96747A-A5C3-4367-9294-F2D348A1828C}"/>
              </a:ext>
            </a:extLst>
          </p:cNvPr>
          <p:cNvSpPr/>
          <p:nvPr userDrawn="1"/>
        </p:nvSpPr>
        <p:spPr>
          <a:xfrm>
            <a:off x="0" y="-399601"/>
            <a:ext cx="720000" cy="360000"/>
          </a:xfrm>
          <a:prstGeom prst="rect">
            <a:avLst/>
          </a:prstGeom>
        </p:spPr>
        <p:txBody>
          <a:bodyPr wrap="none" lIns="0" tIns="0" rIns="0" bIns="0">
            <a:noAutofit/>
          </a:bodyPr>
          <a:lstStyle/>
          <a:p>
            <a:r>
              <a:rPr lang="nl-NL"/>
              <a:t>Aangepast ontwerp</a:t>
            </a:r>
          </a:p>
        </p:txBody>
      </p:sp>
      <p:grpSp>
        <p:nvGrpSpPr>
          <p:cNvPr id="15" name="INSTRUCTIE HYPERS">
            <a:extLst>
              <a:ext uri="{FF2B5EF4-FFF2-40B4-BE49-F238E27FC236}">
                <a16:creationId xmlns:a16="http://schemas.microsoft.com/office/drawing/2014/main" id="{C632F4CF-6046-4B93-AF7C-AF23D72FAADE}"/>
              </a:ext>
            </a:extLst>
          </p:cNvPr>
          <p:cNvGrpSpPr/>
          <p:nvPr userDrawn="1"/>
        </p:nvGrpSpPr>
        <p:grpSpPr>
          <a:xfrm>
            <a:off x="12395374" y="-718670"/>
            <a:ext cx="4140000" cy="7306669"/>
            <a:chOff x="12395374" y="-718670"/>
            <a:chExt cx="4140000" cy="7306669"/>
          </a:xfrm>
        </p:grpSpPr>
        <p:sp>
          <p:nvSpPr>
            <p:cNvPr id="16" name="Rechthoek: afgeronde hoeken 15">
              <a:extLst>
                <a:ext uri="{FF2B5EF4-FFF2-40B4-BE49-F238E27FC236}">
                  <a16:creationId xmlns:a16="http://schemas.microsoft.com/office/drawing/2014/main" id="{26C18161-982A-43AC-BBCC-31E1E661E365}"/>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Nieuwe Hyperlinks aanmaken</a:t>
              </a:r>
              <a:br>
                <a:rPr lang="nl-NL" sz="1400" kern="0" cap="all">
                  <a:solidFill>
                    <a:schemeClr val="bg1"/>
                  </a:solidFill>
                  <a:latin typeface="+mj-lt"/>
                  <a:cs typeface="Segoe UI Light" panose="020B0502040204020203" pitchFamily="34" charset="0"/>
                </a:rPr>
              </a:br>
              <a:r>
                <a:rPr lang="nl-NL" sz="1400" kern="0" cap="all">
                  <a:solidFill>
                    <a:schemeClr val="bg1"/>
                  </a:solidFill>
                  <a:latin typeface="+mj-lt"/>
                  <a:cs typeface="Segoe UI Light" panose="020B0502040204020203" pitchFamily="34" charset="0"/>
                </a:rPr>
                <a:t>en /of bestaande aanpassen.</a:t>
              </a:r>
            </a:p>
          </p:txBody>
        </p:sp>
        <p:sp>
          <p:nvSpPr>
            <p:cNvPr id="17" name="Rechthoek: afgeronde hoeken 16">
              <a:extLst>
                <a:ext uri="{FF2B5EF4-FFF2-40B4-BE49-F238E27FC236}">
                  <a16:creationId xmlns:a16="http://schemas.microsoft.com/office/drawing/2014/main" id="{AE8ED288-6B5F-4984-BDC6-E0CE3A6C557A}"/>
                </a:ext>
              </a:extLst>
            </p:cNvPr>
            <p:cNvSpPr/>
            <p:nvPr userDrawn="1"/>
          </p:nvSpPr>
          <p:spPr>
            <a:xfrm>
              <a:off x="12395374" y="-1"/>
              <a:ext cx="4140000" cy="6588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grpSp>
          <p:nvGrpSpPr>
            <p:cNvPr id="18" name="Instructie">
              <a:extLst>
                <a:ext uri="{FF2B5EF4-FFF2-40B4-BE49-F238E27FC236}">
                  <a16:creationId xmlns:a16="http://schemas.microsoft.com/office/drawing/2014/main" id="{08133A1A-355C-45E8-BDA2-FABCCA9E033B}"/>
                </a:ext>
              </a:extLst>
            </p:cNvPr>
            <p:cNvGrpSpPr/>
            <p:nvPr/>
          </p:nvGrpSpPr>
          <p:grpSpPr>
            <a:xfrm>
              <a:off x="12538131" y="156910"/>
              <a:ext cx="3850732" cy="6371079"/>
              <a:chOff x="-3423240" y="367924"/>
              <a:chExt cx="3850732" cy="6371079"/>
            </a:xfrm>
          </p:grpSpPr>
          <p:sp>
            <p:nvSpPr>
              <p:cNvPr id="19" name="Ovaal 18">
                <a:extLst>
                  <a:ext uri="{FF2B5EF4-FFF2-40B4-BE49-F238E27FC236}">
                    <a16:creationId xmlns:a16="http://schemas.microsoft.com/office/drawing/2014/main" id="{796F47A1-A2C6-4583-BCCE-35930EF169F1}"/>
                  </a:ext>
                </a:extLst>
              </p:cNvPr>
              <p:cNvSpPr/>
              <p:nvPr userDrawn="1"/>
            </p:nvSpPr>
            <p:spPr>
              <a:xfrm>
                <a:off x="-3423240" y="3679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9B82F6EA-61C6-45CF-903F-7DA2157D9801}"/>
                  </a:ext>
                </a:extLst>
              </p:cNvPr>
              <p:cNvCxnSpPr>
                <a:cxnSpLocks/>
              </p:cNvCxnSpPr>
              <p:nvPr userDrawn="1"/>
            </p:nvCxnSpPr>
            <p:spPr>
              <a:xfrm>
                <a:off x="-3417581" y="1824625"/>
                <a:ext cx="3816000" cy="0"/>
              </a:xfrm>
              <a:prstGeom prst="line">
                <a:avLst/>
              </a:prstGeom>
              <a:noFill/>
              <a:ln w="3175" cap="flat" cmpd="sng" algn="ctr">
                <a:solidFill>
                  <a:schemeClr val="tx2"/>
                </a:solidFill>
                <a:prstDash val="solid"/>
              </a:ln>
              <a:effectLst/>
            </p:spPr>
          </p:cxnSp>
          <p:sp>
            <p:nvSpPr>
              <p:cNvPr id="21" name="Rechthoek 20">
                <a:extLst>
                  <a:ext uri="{FF2B5EF4-FFF2-40B4-BE49-F238E27FC236}">
                    <a16:creationId xmlns:a16="http://schemas.microsoft.com/office/drawing/2014/main" id="{14BE6283-667A-4FC0-BFE8-26F60E547155}"/>
                  </a:ext>
                </a:extLst>
              </p:cNvPr>
              <p:cNvSpPr/>
              <p:nvPr userDrawn="1"/>
            </p:nvSpPr>
            <p:spPr>
              <a:xfrm>
                <a:off x="-3057559" y="433986"/>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‘Vormen’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Kies de vorm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‘Rechthoek’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sleep met de muis over de dia om de vorm te trekken.</a:t>
                </a:r>
              </a:p>
            </p:txBody>
          </p:sp>
          <p:cxnSp>
            <p:nvCxnSpPr>
              <p:cNvPr id="22" name="Rechte verbindingslijn 21">
                <a:extLst>
                  <a:ext uri="{FF2B5EF4-FFF2-40B4-BE49-F238E27FC236}">
                    <a16:creationId xmlns:a16="http://schemas.microsoft.com/office/drawing/2014/main" id="{D58D5D4E-F986-4B7F-ADD8-99AD767F9775}"/>
                  </a:ext>
                </a:extLst>
              </p:cNvPr>
              <p:cNvCxnSpPr>
                <a:cxnSpLocks/>
              </p:cNvCxnSpPr>
              <p:nvPr userDrawn="1"/>
            </p:nvCxnSpPr>
            <p:spPr>
              <a:xfrm>
                <a:off x="-3417581" y="6105885"/>
                <a:ext cx="3816000" cy="0"/>
              </a:xfrm>
              <a:prstGeom prst="line">
                <a:avLst/>
              </a:prstGeom>
              <a:noFill/>
              <a:ln w="3175" cap="flat" cmpd="sng" algn="ctr">
                <a:solidFill>
                  <a:schemeClr val="tx2"/>
                </a:solidFill>
                <a:prstDash val="solid"/>
              </a:ln>
              <a:effectLst/>
            </p:spPr>
          </p:cxnSp>
          <p:sp>
            <p:nvSpPr>
              <p:cNvPr id="23" name="Ovaal 22">
                <a:extLst>
                  <a:ext uri="{FF2B5EF4-FFF2-40B4-BE49-F238E27FC236}">
                    <a16:creationId xmlns:a16="http://schemas.microsoft.com/office/drawing/2014/main" id="{FFCBB45E-AB22-4BA9-899B-1A15957F1C3D}"/>
                  </a:ext>
                </a:extLst>
              </p:cNvPr>
              <p:cNvSpPr/>
              <p:nvPr userDrawn="1"/>
            </p:nvSpPr>
            <p:spPr>
              <a:xfrm>
                <a:off x="-3423240" y="195138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9DC47F33-FDBD-45ED-BCF4-BC13B727E5BC}"/>
                  </a:ext>
                </a:extLst>
              </p:cNvPr>
              <p:cNvSpPr/>
              <p:nvPr userDrawn="1"/>
            </p:nvSpPr>
            <p:spPr>
              <a:xfrm>
                <a:off x="-3057559" y="2017452"/>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Sleep het blokje over de menuknop heen en maak deze even groot als de menuknop. Klik met de rechter muisknop op de rechthoek 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‘Vorm opmaken’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BB59AE8C-D8D9-467A-B1E5-CA51FC2828A2}"/>
                  </a:ext>
                </a:extLst>
              </p:cNvPr>
              <p:cNvGrpSpPr/>
              <p:nvPr userDrawn="1"/>
            </p:nvGrpSpPr>
            <p:grpSpPr>
              <a:xfrm>
                <a:off x="-3033717" y="5781713"/>
                <a:ext cx="825500" cy="209550"/>
                <a:chOff x="13504624" y="2482850"/>
                <a:chExt cx="825500" cy="209550"/>
              </a:xfrm>
            </p:grpSpPr>
            <p:sp>
              <p:nvSpPr>
                <p:cNvPr id="73" name="Rechthoek 72">
                  <a:extLst>
                    <a:ext uri="{FF2B5EF4-FFF2-40B4-BE49-F238E27FC236}">
                      <a16:creationId xmlns:a16="http://schemas.microsoft.com/office/drawing/2014/main" id="{7D2BCE47-AA99-4965-B2E7-136F5B5013D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OK</a:t>
                  </a:r>
                </a:p>
              </p:txBody>
            </p:sp>
            <p:cxnSp>
              <p:nvCxnSpPr>
                <p:cNvPr id="74" name="Rechte verbindingslijn 73">
                  <a:extLst>
                    <a:ext uri="{FF2B5EF4-FFF2-40B4-BE49-F238E27FC236}">
                      <a16:creationId xmlns:a16="http://schemas.microsoft.com/office/drawing/2014/main" id="{DC0B273A-6A11-4FED-A63A-9E53619925F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71CA4634-2FD2-40FF-8B29-486926A197F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sp>
            <p:nvSpPr>
              <p:cNvPr id="26" name="Ovaal 25">
                <a:extLst>
                  <a:ext uri="{FF2B5EF4-FFF2-40B4-BE49-F238E27FC236}">
                    <a16:creationId xmlns:a16="http://schemas.microsoft.com/office/drawing/2014/main" id="{4290DC15-6CC7-4FD5-8521-5DE249F6F32E}"/>
                  </a:ext>
                </a:extLst>
              </p:cNvPr>
              <p:cNvSpPr/>
              <p:nvPr userDrawn="1"/>
            </p:nvSpPr>
            <p:spPr>
              <a:xfrm>
                <a:off x="-3423240" y="365107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7" name="Rechthoek 26">
                <a:extLst>
                  <a:ext uri="{FF2B5EF4-FFF2-40B4-BE49-F238E27FC236}">
                    <a16:creationId xmlns:a16="http://schemas.microsoft.com/office/drawing/2014/main" id="{73200D8B-682A-4FFE-964C-F6473B323B0B}"/>
                  </a:ext>
                </a:extLst>
              </p:cNvPr>
              <p:cNvSpPr/>
              <p:nvPr userDrawn="1"/>
            </p:nvSpPr>
            <p:spPr>
              <a:xfrm>
                <a:off x="-3057559" y="3717139"/>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op de verfemmer,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‘Opvulling’</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sleep bij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‘Doorzichtigheid’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de teller naar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100%</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Nu is het blokje volledig transparant.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8" name="Rechte verbindingslijn 27">
                <a:extLst>
                  <a:ext uri="{FF2B5EF4-FFF2-40B4-BE49-F238E27FC236}">
                    <a16:creationId xmlns:a16="http://schemas.microsoft.com/office/drawing/2014/main" id="{F56DC84B-EA1F-4FD1-AA93-8D1A07FFAD18}"/>
                  </a:ext>
                </a:extLst>
              </p:cNvPr>
              <p:cNvCxnSpPr>
                <a:cxnSpLocks/>
              </p:cNvCxnSpPr>
              <p:nvPr userDrawn="1"/>
            </p:nvCxnSpPr>
            <p:spPr>
              <a:xfrm>
                <a:off x="-3417581" y="4734973"/>
                <a:ext cx="3816000" cy="0"/>
              </a:xfrm>
              <a:prstGeom prst="line">
                <a:avLst/>
              </a:prstGeom>
              <a:noFill/>
              <a:ln w="3175" cap="flat" cmpd="sng" algn="ctr">
                <a:solidFill>
                  <a:schemeClr val="tx2"/>
                </a:solidFill>
                <a:prstDash val="solid"/>
              </a:ln>
              <a:effectLst/>
            </p:spPr>
          </p:cxnSp>
          <p:grpSp>
            <p:nvGrpSpPr>
              <p:cNvPr id="29" name="Groep 28">
                <a:extLst>
                  <a:ext uri="{FF2B5EF4-FFF2-40B4-BE49-F238E27FC236}">
                    <a16:creationId xmlns:a16="http://schemas.microsoft.com/office/drawing/2014/main" id="{B339AA43-6403-4AB3-8BC1-DFF8ED3A1DEC}"/>
                  </a:ext>
                </a:extLst>
              </p:cNvPr>
              <p:cNvGrpSpPr/>
              <p:nvPr userDrawn="1"/>
            </p:nvGrpSpPr>
            <p:grpSpPr>
              <a:xfrm>
                <a:off x="-3157492" y="1043526"/>
                <a:ext cx="593851" cy="702861"/>
                <a:chOff x="556302" y="773876"/>
                <a:chExt cx="906983" cy="1073474"/>
              </a:xfrm>
            </p:grpSpPr>
            <p:sp>
              <p:nvSpPr>
                <p:cNvPr id="69" name="Rechthoek: afgeronde hoeken 68">
                  <a:extLst>
                    <a:ext uri="{FF2B5EF4-FFF2-40B4-BE49-F238E27FC236}">
                      <a16:creationId xmlns:a16="http://schemas.microsoft.com/office/drawing/2014/main" id="{AA4703CA-8AB3-425B-AABC-90A7E370E3CA}"/>
                    </a:ext>
                  </a:extLst>
                </p:cNvPr>
                <p:cNvSpPr/>
                <p:nvPr/>
              </p:nvSpPr>
              <p:spPr>
                <a:xfrm>
                  <a:off x="556302" y="773876"/>
                  <a:ext cx="906983" cy="1073474"/>
                </a:xfrm>
                <a:prstGeom prst="roundRect">
                  <a:avLst>
                    <a:gd name="adj" fmla="val 7474"/>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70" name="Ovaal 69">
                  <a:extLst>
                    <a:ext uri="{FF2B5EF4-FFF2-40B4-BE49-F238E27FC236}">
                      <a16:creationId xmlns:a16="http://schemas.microsoft.com/office/drawing/2014/main" id="{1BC5EDC2-9240-4860-B1B8-9E0815C1BD79}"/>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a:solidFill>
                      <a:schemeClr val="tx1"/>
                    </a:solidFill>
                  </a:endParaRPr>
                </a:p>
              </p:txBody>
            </p:sp>
            <p:sp>
              <p:nvSpPr>
                <p:cNvPr id="71" name="Rechthoek 70">
                  <a:extLst>
                    <a:ext uri="{FF2B5EF4-FFF2-40B4-BE49-F238E27FC236}">
                      <a16:creationId xmlns:a16="http://schemas.microsoft.com/office/drawing/2014/main" id="{6A6CF985-E6CA-458D-9B3B-249C70773360}"/>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72" name="Ruit 71">
                  <a:extLst>
                    <a:ext uri="{FF2B5EF4-FFF2-40B4-BE49-F238E27FC236}">
                      <a16:creationId xmlns:a16="http://schemas.microsoft.com/office/drawing/2014/main" id="{1436F987-4CF6-4696-A81F-23F45A5B992D}"/>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a:solidFill>
                      <a:schemeClr val="tx1"/>
                    </a:solidFill>
                  </a:endParaRPr>
                </a:p>
              </p:txBody>
            </p:sp>
          </p:grpSp>
          <p:sp>
            <p:nvSpPr>
              <p:cNvPr id="30" name="Rechthoek 29">
                <a:extLst>
                  <a:ext uri="{FF2B5EF4-FFF2-40B4-BE49-F238E27FC236}">
                    <a16:creationId xmlns:a16="http://schemas.microsoft.com/office/drawing/2014/main" id="{169C92CF-5815-4E5A-BD74-217B785E3F4F}"/>
                  </a:ext>
                </a:extLst>
              </p:cNvPr>
              <p:cNvSpPr/>
              <p:nvPr userDrawn="1"/>
            </p:nvSpPr>
            <p:spPr>
              <a:xfrm>
                <a:off x="-3052944" y="1435429"/>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Vormen</a:t>
                </a:r>
              </a:p>
            </p:txBody>
          </p:sp>
          <p:sp>
            <p:nvSpPr>
              <p:cNvPr id="31" name="Gelijkbenige driehoek 30">
                <a:extLst>
                  <a:ext uri="{FF2B5EF4-FFF2-40B4-BE49-F238E27FC236}">
                    <a16:creationId xmlns:a16="http://schemas.microsoft.com/office/drawing/2014/main" id="{07C20F5D-71B5-42A6-B02C-DECE07D95663}"/>
                  </a:ext>
                </a:extLst>
              </p:cNvPr>
              <p:cNvSpPr/>
              <p:nvPr userDrawn="1"/>
            </p:nvSpPr>
            <p:spPr>
              <a:xfrm rot="10800000">
                <a:off x="-2898991" y="1648817"/>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nvGrpSpPr>
              <p:cNvPr id="32" name="Groep 31">
                <a:extLst>
                  <a:ext uri="{FF2B5EF4-FFF2-40B4-BE49-F238E27FC236}">
                    <a16:creationId xmlns:a16="http://schemas.microsoft.com/office/drawing/2014/main" id="{36CE5117-282A-4E58-A798-29BF7E93B802}"/>
                  </a:ext>
                </a:extLst>
              </p:cNvPr>
              <p:cNvGrpSpPr/>
              <p:nvPr userDrawn="1"/>
            </p:nvGrpSpPr>
            <p:grpSpPr>
              <a:xfrm>
                <a:off x="-3057559" y="2743413"/>
                <a:ext cx="1470561" cy="678267"/>
                <a:chOff x="-3057559" y="2743413"/>
                <a:chExt cx="1470561" cy="678267"/>
              </a:xfrm>
            </p:grpSpPr>
            <p:sp>
              <p:nvSpPr>
                <p:cNvPr id="46" name="Rechthoek 45">
                  <a:extLst>
                    <a:ext uri="{FF2B5EF4-FFF2-40B4-BE49-F238E27FC236}">
                      <a16:creationId xmlns:a16="http://schemas.microsoft.com/office/drawing/2014/main" id="{A047E5C6-1400-4472-BF4C-0774A972B305}"/>
                    </a:ext>
                  </a:extLst>
                </p:cNvPr>
                <p:cNvSpPr/>
                <p:nvPr userDrawn="1"/>
              </p:nvSpPr>
              <p:spPr>
                <a:xfrm>
                  <a:off x="-3057559" y="2743413"/>
                  <a:ext cx="1421640"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7" name="Rechthoek 46">
                  <a:extLst>
                    <a:ext uri="{FF2B5EF4-FFF2-40B4-BE49-F238E27FC236}">
                      <a16:creationId xmlns:a16="http://schemas.microsoft.com/office/drawing/2014/main" id="{55FE40F6-475B-4EAA-93E8-70913DDA1056}"/>
                    </a:ext>
                  </a:extLst>
                </p:cNvPr>
                <p:cNvSpPr/>
                <p:nvPr userDrawn="1"/>
              </p:nvSpPr>
              <p:spPr>
                <a:xfrm>
                  <a:off x="-3048000" y="3054802"/>
                  <a:ext cx="1404937"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8" name="Tekstvak 47">
                  <a:extLst>
                    <a:ext uri="{FF2B5EF4-FFF2-40B4-BE49-F238E27FC236}">
                      <a16:creationId xmlns:a16="http://schemas.microsoft.com/office/drawing/2014/main" id="{38494B07-9677-48DB-8C76-8D6C8EFEF5F2}"/>
                    </a:ext>
                  </a:extLst>
                </p:cNvPr>
                <p:cNvSpPr txBox="1"/>
                <p:nvPr userDrawn="1"/>
              </p:nvSpPr>
              <p:spPr>
                <a:xfrm>
                  <a:off x="-2817196" y="2782523"/>
                  <a:ext cx="1147939" cy="18928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kern="1200" noProof="0">
                      <a:solidFill>
                        <a:schemeClr val="tx1"/>
                      </a:solidFill>
                      <a:latin typeface="Arial" panose="020B0604020202020204" pitchFamily="34" charset="0"/>
                      <a:ea typeface="+mn-ea"/>
                      <a:cs typeface="Arial" panose="020B0604020202020204" pitchFamily="34" charset="0"/>
                    </a:rPr>
                    <a:t>Grootte en positie…</a:t>
                  </a:r>
                </a:p>
              </p:txBody>
            </p:sp>
            <p:sp>
              <p:nvSpPr>
                <p:cNvPr id="49" name="Tekstvak 48">
                  <a:extLst>
                    <a:ext uri="{FF2B5EF4-FFF2-40B4-BE49-F238E27FC236}">
                      <a16:creationId xmlns:a16="http://schemas.microsoft.com/office/drawing/2014/main" id="{075BDACD-064D-40B1-9C28-63C207DD374D}"/>
                    </a:ext>
                  </a:extLst>
                </p:cNvPr>
                <p:cNvSpPr txBox="1"/>
                <p:nvPr userDrawn="1"/>
              </p:nvSpPr>
              <p:spPr>
                <a:xfrm>
                  <a:off x="-2830623" y="3103649"/>
                  <a:ext cx="1156604" cy="18928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kern="1200" noProof="0">
                      <a:solidFill>
                        <a:schemeClr val="tx1"/>
                      </a:solidFill>
                      <a:latin typeface="Arial" panose="020B0604020202020204" pitchFamily="34" charset="0"/>
                      <a:ea typeface="+mn-ea"/>
                      <a:cs typeface="Arial" panose="020B0604020202020204" pitchFamily="34" charset="0"/>
                    </a:rPr>
                    <a:t>Vorm opmaken…</a:t>
                  </a:r>
                </a:p>
              </p:txBody>
            </p:sp>
            <p:pic>
              <p:nvPicPr>
                <p:cNvPr id="50" name="Picture 3">
                  <a:extLst>
                    <a:ext uri="{FF2B5EF4-FFF2-40B4-BE49-F238E27FC236}">
                      <a16:creationId xmlns:a16="http://schemas.microsoft.com/office/drawing/2014/main" id="{C5EDB57C-7239-4F40-9B8A-07A2E1ACC62E}"/>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730084" y="3190349"/>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ep 50">
                  <a:extLst>
                    <a:ext uri="{FF2B5EF4-FFF2-40B4-BE49-F238E27FC236}">
                      <a16:creationId xmlns:a16="http://schemas.microsoft.com/office/drawing/2014/main" id="{1BE59676-5D86-435A-A417-EF64464AADF7}"/>
                    </a:ext>
                  </a:extLst>
                </p:cNvPr>
                <p:cNvGrpSpPr/>
                <p:nvPr userDrawn="1"/>
              </p:nvGrpSpPr>
              <p:grpSpPr>
                <a:xfrm>
                  <a:off x="-2986080" y="2795018"/>
                  <a:ext cx="171801" cy="182567"/>
                  <a:chOff x="-2991459" y="2784261"/>
                  <a:chExt cx="171801" cy="182567"/>
                </a:xfrm>
              </p:grpSpPr>
              <p:sp>
                <p:nvSpPr>
                  <p:cNvPr id="59" name="Rechthoek: afgeronde hoeken 58">
                    <a:extLst>
                      <a:ext uri="{FF2B5EF4-FFF2-40B4-BE49-F238E27FC236}">
                        <a16:creationId xmlns:a16="http://schemas.microsoft.com/office/drawing/2014/main" id="{FF807214-ED9E-46DC-A880-A5A71D10C045}"/>
                      </a:ext>
                    </a:extLst>
                  </p:cNvPr>
                  <p:cNvSpPr/>
                  <p:nvPr userDrawn="1"/>
                </p:nvSpPr>
                <p:spPr>
                  <a:xfrm>
                    <a:off x="-2865377" y="2808915"/>
                    <a:ext cx="45719" cy="13192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cxnSp>
                <p:nvCxnSpPr>
                  <p:cNvPr id="60" name="Rechte verbindingslijn 59">
                    <a:extLst>
                      <a:ext uri="{FF2B5EF4-FFF2-40B4-BE49-F238E27FC236}">
                        <a16:creationId xmlns:a16="http://schemas.microsoft.com/office/drawing/2014/main" id="{62F3591F-26EB-405B-8B0E-9272D6AD2B1A}"/>
                      </a:ext>
                    </a:extLst>
                  </p:cNvPr>
                  <p:cNvCxnSpPr>
                    <a:cxnSpLocks/>
                  </p:cNvCxnSpPr>
                  <p:nvPr userDrawn="1"/>
                </p:nvCxnSpPr>
                <p:spPr>
                  <a:xfrm>
                    <a:off x="-2940784" y="2813530"/>
                    <a:ext cx="76560" cy="0"/>
                  </a:xfrm>
                  <a:prstGeom prst="line">
                    <a:avLst/>
                  </a:prstGeom>
                  <a:solidFill>
                    <a:schemeClr val="bg1"/>
                  </a:solidFill>
                  <a:ln w="12700">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61" name="Rechte verbindingslijn 60">
                    <a:extLst>
                      <a:ext uri="{FF2B5EF4-FFF2-40B4-BE49-F238E27FC236}">
                        <a16:creationId xmlns:a16="http://schemas.microsoft.com/office/drawing/2014/main" id="{07E0CCBC-F08D-44AE-8285-3EAEA38E1953}"/>
                      </a:ext>
                    </a:extLst>
                  </p:cNvPr>
                  <p:cNvCxnSpPr>
                    <a:cxnSpLocks/>
                  </p:cNvCxnSpPr>
                  <p:nvPr userDrawn="1"/>
                </p:nvCxnSpPr>
                <p:spPr>
                  <a:xfrm>
                    <a:off x="-2940784" y="2936435"/>
                    <a:ext cx="81939" cy="0"/>
                  </a:xfrm>
                  <a:prstGeom prst="line">
                    <a:avLst/>
                  </a:prstGeom>
                  <a:solidFill>
                    <a:schemeClr val="bg1"/>
                  </a:solidFill>
                  <a:ln w="12700">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62" name="Rechthoek: afgeronde hoeken 61">
                    <a:extLst>
                      <a:ext uri="{FF2B5EF4-FFF2-40B4-BE49-F238E27FC236}">
                        <a16:creationId xmlns:a16="http://schemas.microsoft.com/office/drawing/2014/main" id="{B1F0DB58-8BF8-47A4-9D86-E475BFD70638}"/>
                      </a:ext>
                    </a:extLst>
                  </p:cNvPr>
                  <p:cNvSpPr/>
                  <p:nvPr userDrawn="1"/>
                </p:nvSpPr>
                <p:spPr>
                  <a:xfrm>
                    <a:off x="-2984327" y="2855769"/>
                    <a:ext cx="45719" cy="38214"/>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grpSp>
                <p:nvGrpSpPr>
                  <p:cNvPr id="63" name="Groep 62">
                    <a:extLst>
                      <a:ext uri="{FF2B5EF4-FFF2-40B4-BE49-F238E27FC236}">
                        <a16:creationId xmlns:a16="http://schemas.microsoft.com/office/drawing/2014/main" id="{A5370796-86A9-4D24-A5F8-B179941C92B9}"/>
                      </a:ext>
                    </a:extLst>
                  </p:cNvPr>
                  <p:cNvGrpSpPr/>
                  <p:nvPr userDrawn="1"/>
                </p:nvGrpSpPr>
                <p:grpSpPr>
                  <a:xfrm rot="5400000">
                    <a:off x="-2990086" y="2782888"/>
                    <a:ext cx="57228" cy="59974"/>
                    <a:chOff x="-2355611" y="494641"/>
                    <a:chExt cx="76167" cy="79826"/>
                  </a:xfrm>
                </p:grpSpPr>
                <p:sp>
                  <p:nvSpPr>
                    <p:cNvPr id="67" name="Rechthoek 66">
                      <a:extLst>
                        <a:ext uri="{FF2B5EF4-FFF2-40B4-BE49-F238E27FC236}">
                          <a16:creationId xmlns:a16="http://schemas.microsoft.com/office/drawing/2014/main" id="{5CB27E26-BB11-438D-8A9C-B28C893580CB}"/>
                        </a:ext>
                      </a:extLst>
                    </p:cNvPr>
                    <p:cNvSpPr/>
                    <p:nvPr userDrawn="1"/>
                  </p:nvSpPr>
                  <p:spPr>
                    <a:xfrm>
                      <a:off x="-2329421" y="518941"/>
                      <a:ext cx="49977" cy="31227"/>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68" name="Pijl: punthaak 67">
                      <a:extLst>
                        <a:ext uri="{FF2B5EF4-FFF2-40B4-BE49-F238E27FC236}">
                          <a16:creationId xmlns:a16="http://schemas.microsoft.com/office/drawing/2014/main" id="{3E992145-DAB2-4CD1-8727-D72F2F7625BB}"/>
                        </a:ext>
                      </a:extLst>
                    </p:cNvPr>
                    <p:cNvSpPr/>
                    <p:nvPr userDrawn="1"/>
                  </p:nvSpPr>
                  <p:spPr>
                    <a:xfrm flipH="1">
                      <a:off x="-2355611" y="494641"/>
                      <a:ext cx="72569" cy="79826"/>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64" name="Groep 63">
                    <a:extLst>
                      <a:ext uri="{FF2B5EF4-FFF2-40B4-BE49-F238E27FC236}">
                        <a16:creationId xmlns:a16="http://schemas.microsoft.com/office/drawing/2014/main" id="{19F15298-9866-499D-8039-B62168D36B68}"/>
                      </a:ext>
                    </a:extLst>
                  </p:cNvPr>
                  <p:cNvGrpSpPr/>
                  <p:nvPr userDrawn="1"/>
                </p:nvGrpSpPr>
                <p:grpSpPr>
                  <a:xfrm rot="16200000">
                    <a:off x="-2990086" y="2908227"/>
                    <a:ext cx="57228" cy="59974"/>
                    <a:chOff x="-2355611" y="494641"/>
                    <a:chExt cx="76167" cy="79826"/>
                  </a:xfrm>
                </p:grpSpPr>
                <p:sp>
                  <p:nvSpPr>
                    <p:cNvPr id="65" name="Rechthoek 64">
                      <a:extLst>
                        <a:ext uri="{FF2B5EF4-FFF2-40B4-BE49-F238E27FC236}">
                          <a16:creationId xmlns:a16="http://schemas.microsoft.com/office/drawing/2014/main" id="{F1FBC697-DBBE-40C6-8FB6-7E66F4A114D1}"/>
                        </a:ext>
                      </a:extLst>
                    </p:cNvPr>
                    <p:cNvSpPr/>
                    <p:nvPr userDrawn="1"/>
                  </p:nvSpPr>
                  <p:spPr>
                    <a:xfrm>
                      <a:off x="-2329421" y="518941"/>
                      <a:ext cx="49977" cy="31227"/>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66" name="Pijl: punthaak 65">
                      <a:extLst>
                        <a:ext uri="{FF2B5EF4-FFF2-40B4-BE49-F238E27FC236}">
                          <a16:creationId xmlns:a16="http://schemas.microsoft.com/office/drawing/2014/main" id="{0D214CB3-E672-431A-9D8A-C2587EA12F95}"/>
                        </a:ext>
                      </a:extLst>
                    </p:cNvPr>
                    <p:cNvSpPr/>
                    <p:nvPr userDrawn="1"/>
                  </p:nvSpPr>
                  <p:spPr>
                    <a:xfrm flipH="1">
                      <a:off x="-2355611" y="494641"/>
                      <a:ext cx="72569" cy="79826"/>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grpSp>
              <p:nvGrpSpPr>
                <p:cNvPr id="52" name="Groep 51">
                  <a:extLst>
                    <a:ext uri="{FF2B5EF4-FFF2-40B4-BE49-F238E27FC236}">
                      <a16:creationId xmlns:a16="http://schemas.microsoft.com/office/drawing/2014/main" id="{34865B68-D534-45BE-BEAC-F5089EE45431}"/>
                    </a:ext>
                  </a:extLst>
                </p:cNvPr>
                <p:cNvGrpSpPr/>
                <p:nvPr userDrawn="1"/>
              </p:nvGrpSpPr>
              <p:grpSpPr>
                <a:xfrm>
                  <a:off x="-2983875" y="3094353"/>
                  <a:ext cx="179696" cy="192086"/>
                  <a:chOff x="-899320" y="3037554"/>
                  <a:chExt cx="257041" cy="274768"/>
                </a:xfrm>
              </p:grpSpPr>
              <p:grpSp>
                <p:nvGrpSpPr>
                  <p:cNvPr id="53" name="Groep 52">
                    <a:extLst>
                      <a:ext uri="{FF2B5EF4-FFF2-40B4-BE49-F238E27FC236}">
                        <a16:creationId xmlns:a16="http://schemas.microsoft.com/office/drawing/2014/main" id="{625B9189-1A39-4211-9A59-7BA67B6ABA98}"/>
                      </a:ext>
                    </a:extLst>
                  </p:cNvPr>
                  <p:cNvGrpSpPr/>
                  <p:nvPr userDrawn="1"/>
                </p:nvGrpSpPr>
                <p:grpSpPr>
                  <a:xfrm>
                    <a:off x="-899320" y="3037554"/>
                    <a:ext cx="175977" cy="165227"/>
                    <a:chOff x="-899320" y="3037554"/>
                    <a:chExt cx="175977" cy="165227"/>
                  </a:xfrm>
                </p:grpSpPr>
                <p:sp>
                  <p:nvSpPr>
                    <p:cNvPr id="56" name="Vrije vorm: vorm 55">
                      <a:extLst>
                        <a:ext uri="{FF2B5EF4-FFF2-40B4-BE49-F238E27FC236}">
                          <a16:creationId xmlns:a16="http://schemas.microsoft.com/office/drawing/2014/main" id="{8765B895-9792-4556-B0E8-2FE20679DF3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57" name="Rechthoek: afgeronde hoeken 56">
                      <a:extLst>
                        <a:ext uri="{FF2B5EF4-FFF2-40B4-BE49-F238E27FC236}">
                          <a16:creationId xmlns:a16="http://schemas.microsoft.com/office/drawing/2014/main" id="{75FDF114-EB1B-47FB-9E7F-083BDB949AFE}"/>
                        </a:ext>
                      </a:extLst>
                    </p:cNvPr>
                    <p:cNvSpPr/>
                    <p:nvPr userDrawn="1"/>
                  </p:nvSpPr>
                  <p:spPr>
                    <a:xfrm rot="2903873">
                      <a:off x="-887744" y="3085651"/>
                      <a:ext cx="99751" cy="12290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58" name="Vrije vorm: vorm 57">
                      <a:extLst>
                        <a:ext uri="{FF2B5EF4-FFF2-40B4-BE49-F238E27FC236}">
                          <a16:creationId xmlns:a16="http://schemas.microsoft.com/office/drawing/2014/main" id="{A093D174-F3F3-457D-A1F0-5B5343ACA32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a:solidFill>
                          <a:schemeClr val="tx1"/>
                        </a:solidFill>
                        <a:latin typeface="Arial" panose="020B0604020202020204" pitchFamily="34" charset="0"/>
                        <a:cs typeface="Arial" panose="020B0604020202020204" pitchFamily="34" charset="0"/>
                      </a:endParaRPr>
                    </a:p>
                  </p:txBody>
                </p:sp>
              </p:grpSp>
              <p:sp>
                <p:nvSpPr>
                  <p:cNvPr id="54" name="Vrije vorm: vorm 53">
                    <a:extLst>
                      <a:ext uri="{FF2B5EF4-FFF2-40B4-BE49-F238E27FC236}">
                        <a16:creationId xmlns:a16="http://schemas.microsoft.com/office/drawing/2014/main" id="{63D7A1A9-6670-4376-96A1-2939B983F47C}"/>
                      </a:ext>
                    </a:extLst>
                  </p:cNvPr>
                  <p:cNvSpPr/>
                  <p:nvPr userDrawn="1"/>
                </p:nvSpPr>
                <p:spPr>
                  <a:xfrm>
                    <a:off x="-862013" y="3217002"/>
                    <a:ext cx="147113" cy="95320"/>
                  </a:xfrm>
                  <a:custGeom>
                    <a:avLst/>
                    <a:gdLst>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107157 w 142875"/>
                      <a:gd name="connsiteY5" fmla="*/ 85725 h 95250"/>
                      <a:gd name="connsiteX6" fmla="*/ 85725 w 142875"/>
                      <a:gd name="connsiteY6" fmla="*/ 95250 h 95250"/>
                      <a:gd name="connsiteX7" fmla="*/ 0 w 142875"/>
                      <a:gd name="connsiteY7"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7113"/>
                      <a:gd name="connsiteY0" fmla="*/ 92869 h 95250"/>
                      <a:gd name="connsiteX1" fmla="*/ 64294 w 147113"/>
                      <a:gd name="connsiteY1" fmla="*/ 19050 h 95250"/>
                      <a:gd name="connsiteX2" fmla="*/ 100013 w 147113"/>
                      <a:gd name="connsiteY2" fmla="*/ 0 h 95250"/>
                      <a:gd name="connsiteX3" fmla="*/ 138113 w 147113"/>
                      <a:gd name="connsiteY3" fmla="*/ 14287 h 95250"/>
                      <a:gd name="connsiteX4" fmla="*/ 142875 w 147113"/>
                      <a:gd name="connsiteY4" fmla="*/ 52387 h 95250"/>
                      <a:gd name="connsiteX5" fmla="*/ 85725 w 147113"/>
                      <a:gd name="connsiteY5" fmla="*/ 95250 h 95250"/>
                      <a:gd name="connsiteX6" fmla="*/ 0 w 147113"/>
                      <a:gd name="connsiteY6" fmla="*/ 92869 h 95250"/>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177 w 147290"/>
                      <a:gd name="connsiteY0" fmla="*/ 92936 h 95317"/>
                      <a:gd name="connsiteX1" fmla="*/ 64471 w 147290"/>
                      <a:gd name="connsiteY1" fmla="*/ 19117 h 95317"/>
                      <a:gd name="connsiteX2" fmla="*/ 100190 w 147290"/>
                      <a:gd name="connsiteY2" fmla="*/ 67 h 95317"/>
                      <a:gd name="connsiteX3" fmla="*/ 138290 w 147290"/>
                      <a:gd name="connsiteY3" fmla="*/ 14354 h 95317"/>
                      <a:gd name="connsiteX4" fmla="*/ 143052 w 147290"/>
                      <a:gd name="connsiteY4" fmla="*/ 52454 h 95317"/>
                      <a:gd name="connsiteX5" fmla="*/ 85902 w 147290"/>
                      <a:gd name="connsiteY5" fmla="*/ 95317 h 95317"/>
                      <a:gd name="connsiteX6" fmla="*/ 177 w 147290"/>
                      <a:gd name="connsiteY6" fmla="*/ 92936 h 95317"/>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0 w 147113"/>
                      <a:gd name="connsiteY0" fmla="*/ 92936 h 95320"/>
                      <a:gd name="connsiteX1" fmla="*/ 64294 w 147113"/>
                      <a:gd name="connsiteY1" fmla="*/ 19117 h 95320"/>
                      <a:gd name="connsiteX2" fmla="*/ 100013 w 147113"/>
                      <a:gd name="connsiteY2" fmla="*/ 67 h 95320"/>
                      <a:gd name="connsiteX3" fmla="*/ 138113 w 147113"/>
                      <a:gd name="connsiteY3" fmla="*/ 14354 h 95320"/>
                      <a:gd name="connsiteX4" fmla="*/ 142875 w 147113"/>
                      <a:gd name="connsiteY4" fmla="*/ 52454 h 95320"/>
                      <a:gd name="connsiteX5" fmla="*/ 85725 w 147113"/>
                      <a:gd name="connsiteY5" fmla="*/ 95317 h 95320"/>
                      <a:gd name="connsiteX6" fmla="*/ 0 w 147113"/>
                      <a:gd name="connsiteY6" fmla="*/ 92936 h 9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13" h="95320">
                        <a:moveTo>
                          <a:pt x="0" y="92936"/>
                        </a:moveTo>
                        <a:cubicBezTo>
                          <a:pt x="32147" y="61186"/>
                          <a:pt x="47625" y="34595"/>
                          <a:pt x="64294" y="19117"/>
                        </a:cubicBezTo>
                        <a:cubicBezTo>
                          <a:pt x="80963" y="3639"/>
                          <a:pt x="87710" y="861"/>
                          <a:pt x="100013" y="67"/>
                        </a:cubicBezTo>
                        <a:cubicBezTo>
                          <a:pt x="112316" y="-727"/>
                          <a:pt x="130969" y="5623"/>
                          <a:pt x="138113" y="14354"/>
                        </a:cubicBezTo>
                        <a:cubicBezTo>
                          <a:pt x="145257" y="23085"/>
                          <a:pt x="151606" y="38960"/>
                          <a:pt x="142875" y="52454"/>
                        </a:cubicBezTo>
                        <a:cubicBezTo>
                          <a:pt x="134144" y="65948"/>
                          <a:pt x="114300" y="95713"/>
                          <a:pt x="85725" y="95317"/>
                        </a:cubicBezTo>
                        <a:lnTo>
                          <a:pt x="0" y="92936"/>
                        </a:lnTo>
                        <a:close/>
                      </a:path>
                    </a:pathLst>
                  </a:custGeom>
                  <a:gradFill>
                    <a:gsLst>
                      <a:gs pos="52000">
                        <a:schemeClr val="accent1">
                          <a:lumMod val="5000"/>
                          <a:lumOff val="95000"/>
                        </a:schemeClr>
                      </a:gs>
                      <a:gs pos="57000">
                        <a:srgbClr val="366FA8">
                          <a:lumMod val="100000"/>
                        </a:srgbClr>
                      </a:gs>
                    </a:gsLst>
                    <a:lin ang="8400000" scaled="0"/>
                  </a:gradFill>
                  <a:ln w="12700">
                    <a:solidFill>
                      <a:srgbClr val="366F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55" name="Vrije vorm: vorm 54">
                    <a:extLst>
                      <a:ext uri="{FF2B5EF4-FFF2-40B4-BE49-F238E27FC236}">
                        <a16:creationId xmlns:a16="http://schemas.microsoft.com/office/drawing/2014/main" id="{61BF15B4-3294-4F99-ACDB-4C9E44126DDD}"/>
                      </a:ext>
                    </a:extLst>
                  </p:cNvPr>
                  <p:cNvSpPr/>
                  <p:nvPr userDrawn="1"/>
                </p:nvSpPr>
                <p:spPr>
                  <a:xfrm rot="1666569">
                    <a:off x="-715971" y="3091054"/>
                    <a:ext cx="73692" cy="134289"/>
                  </a:xfrm>
                  <a:custGeom>
                    <a:avLst/>
                    <a:gdLst>
                      <a:gd name="connsiteX0" fmla="*/ 34448 w 73692"/>
                      <a:gd name="connsiteY0" fmla="*/ 0 h 134289"/>
                      <a:gd name="connsiteX1" fmla="*/ 37427 w 73692"/>
                      <a:gd name="connsiteY1" fmla="*/ 0 h 134289"/>
                      <a:gd name="connsiteX2" fmla="*/ 73692 w 73692"/>
                      <a:gd name="connsiteY2" fmla="*/ 68852 h 134289"/>
                      <a:gd name="connsiteX3" fmla="*/ 56906 w 73692"/>
                      <a:gd name="connsiteY3" fmla="*/ 134289 h 134289"/>
                      <a:gd name="connsiteX4" fmla="*/ 0 w 73692"/>
                      <a:gd name="connsiteY4" fmla="*/ 134289 h 1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92" h="134289">
                        <a:moveTo>
                          <a:pt x="34448" y="0"/>
                        </a:moveTo>
                        <a:lnTo>
                          <a:pt x="37427" y="0"/>
                        </a:lnTo>
                        <a:lnTo>
                          <a:pt x="73692" y="68852"/>
                        </a:lnTo>
                        <a:lnTo>
                          <a:pt x="56906" y="134289"/>
                        </a:lnTo>
                        <a:lnTo>
                          <a:pt x="0" y="134289"/>
                        </a:lnTo>
                        <a:close/>
                      </a:path>
                    </a:pathLst>
                  </a:custGeom>
                  <a:solidFill>
                    <a:srgbClr val="8181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a:solidFill>
                        <a:schemeClr val="tx1"/>
                      </a:solidFill>
                      <a:latin typeface="Arial" panose="020B0604020202020204" pitchFamily="34" charset="0"/>
                      <a:cs typeface="Arial" panose="020B0604020202020204" pitchFamily="34" charset="0"/>
                    </a:endParaRPr>
                  </a:p>
                </p:txBody>
              </p:sp>
            </p:grpSp>
          </p:grpSp>
          <p:cxnSp>
            <p:nvCxnSpPr>
              <p:cNvPr id="33" name="Rechte verbindingslijn 32">
                <a:extLst>
                  <a:ext uri="{FF2B5EF4-FFF2-40B4-BE49-F238E27FC236}">
                    <a16:creationId xmlns:a16="http://schemas.microsoft.com/office/drawing/2014/main" id="{024EC0A0-413D-4BFA-BC1D-D758A7FF5B1A}"/>
                  </a:ext>
                </a:extLst>
              </p:cNvPr>
              <p:cNvCxnSpPr>
                <a:cxnSpLocks/>
              </p:cNvCxnSpPr>
              <p:nvPr userDrawn="1"/>
            </p:nvCxnSpPr>
            <p:spPr>
              <a:xfrm>
                <a:off x="-3417581" y="3528675"/>
                <a:ext cx="3816000" cy="0"/>
              </a:xfrm>
              <a:prstGeom prst="line">
                <a:avLst/>
              </a:prstGeom>
              <a:noFill/>
              <a:ln w="3175" cap="flat" cmpd="sng" algn="ctr">
                <a:solidFill>
                  <a:schemeClr val="tx2"/>
                </a:solidFill>
                <a:prstDash val="solid"/>
              </a:ln>
              <a:effectLst/>
            </p:spPr>
          </p:cxnSp>
          <p:sp>
            <p:nvSpPr>
              <p:cNvPr id="34" name="Ovaal 33">
                <a:extLst>
                  <a:ext uri="{FF2B5EF4-FFF2-40B4-BE49-F238E27FC236}">
                    <a16:creationId xmlns:a16="http://schemas.microsoft.com/office/drawing/2014/main" id="{85FDE656-064B-4882-91A1-3615472F6422}"/>
                  </a:ext>
                </a:extLst>
              </p:cNvPr>
              <p:cNvSpPr/>
              <p:nvPr userDrawn="1"/>
            </p:nvSpPr>
            <p:spPr>
              <a:xfrm>
                <a:off x="-3423240" y="483906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5" name="Rechthoek 34">
                <a:extLst>
                  <a:ext uri="{FF2B5EF4-FFF2-40B4-BE49-F238E27FC236}">
                    <a16:creationId xmlns:a16="http://schemas.microsoft.com/office/drawing/2014/main" id="{A3BA5E91-3EEA-4EDC-A162-C6A9F2DA250F}"/>
                  </a:ext>
                </a:extLst>
              </p:cNvPr>
              <p:cNvSpPr/>
              <p:nvPr userDrawn="1"/>
            </p:nvSpPr>
            <p:spPr>
              <a:xfrm>
                <a:off x="-3057559" y="4905128"/>
                <a:ext cx="3485051" cy="78074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de rechthoek aan en gebruik de sneltoets:</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Ctrl + K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een hyperlink toe te voegen. Klik aan de linker kant van het venster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‘Plaats in dit document’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selecteer in de lijst de juiste dia. Klik vervolgens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6" name="Ovaal 35">
                <a:extLst>
                  <a:ext uri="{FF2B5EF4-FFF2-40B4-BE49-F238E27FC236}">
                    <a16:creationId xmlns:a16="http://schemas.microsoft.com/office/drawing/2014/main" id="{A51F9A4E-D0B3-44FE-86D6-378FCFA9947E}"/>
                  </a:ext>
                </a:extLst>
              </p:cNvPr>
              <p:cNvSpPr/>
              <p:nvPr userDrawn="1"/>
            </p:nvSpPr>
            <p:spPr>
              <a:xfrm>
                <a:off x="-3423240" y="62082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7" name="Rechthoek 36">
                <a:extLst>
                  <a:ext uri="{FF2B5EF4-FFF2-40B4-BE49-F238E27FC236}">
                    <a16:creationId xmlns:a16="http://schemas.microsoft.com/office/drawing/2014/main" id="{47825D18-F218-4411-86DD-E0CF321560DC}"/>
                  </a:ext>
                </a:extLst>
              </p:cNvPr>
              <p:cNvSpPr/>
              <p:nvPr userDrawn="1"/>
            </p:nvSpPr>
            <p:spPr>
              <a:xfrm>
                <a:off x="-3057559" y="6274316"/>
                <a:ext cx="3485051" cy="46468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Kopieer de rechthoek op andere menuknoppen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pas de hyperlinks aan door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stap 4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te herhalen. </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8" name="Groep 37">
                <a:extLst>
                  <a:ext uri="{FF2B5EF4-FFF2-40B4-BE49-F238E27FC236}">
                    <a16:creationId xmlns:a16="http://schemas.microsoft.com/office/drawing/2014/main" id="{A7D455DA-ACEE-421F-9098-D65365261CC0}"/>
                  </a:ext>
                </a:extLst>
              </p:cNvPr>
              <p:cNvGrpSpPr/>
              <p:nvPr userDrawn="1"/>
            </p:nvGrpSpPr>
            <p:grpSpPr>
              <a:xfrm>
                <a:off x="-3059446" y="4284710"/>
                <a:ext cx="2765843" cy="337337"/>
                <a:chOff x="5114260" y="1150425"/>
                <a:chExt cx="2545193" cy="310425"/>
              </a:xfrm>
            </p:grpSpPr>
            <p:sp>
              <p:nvSpPr>
                <p:cNvPr id="39" name="Rechthoek 38">
                  <a:extLst>
                    <a:ext uri="{FF2B5EF4-FFF2-40B4-BE49-F238E27FC236}">
                      <a16:creationId xmlns:a16="http://schemas.microsoft.com/office/drawing/2014/main" id="{7B83CFEB-F3C2-4EB1-9AC4-10D24934EB0E}"/>
                    </a:ext>
                  </a:extLst>
                </p:cNvPr>
                <p:cNvSpPr/>
                <p:nvPr userDrawn="1"/>
              </p:nvSpPr>
              <p:spPr>
                <a:xfrm>
                  <a:off x="5114260" y="1150425"/>
                  <a:ext cx="2545193" cy="31042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sp>
              <p:nvSpPr>
                <p:cNvPr id="40" name="Tekstvak 39">
                  <a:extLst>
                    <a:ext uri="{FF2B5EF4-FFF2-40B4-BE49-F238E27FC236}">
                      <a16:creationId xmlns:a16="http://schemas.microsoft.com/office/drawing/2014/main" id="{25B8439F-D543-41E4-94FA-EA103040F62B}"/>
                    </a:ext>
                  </a:extLst>
                </p:cNvPr>
                <p:cNvSpPr txBox="1"/>
                <p:nvPr userDrawn="1"/>
              </p:nvSpPr>
              <p:spPr>
                <a:xfrm>
                  <a:off x="5129419" y="1227111"/>
                  <a:ext cx="1156604" cy="1741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u="none" kern="1200" noProof="0">
                      <a:solidFill>
                        <a:schemeClr val="tx1"/>
                      </a:solidFill>
                      <a:latin typeface="Arial" panose="020B0604020202020204" pitchFamily="34" charset="0"/>
                      <a:ea typeface="+mn-ea"/>
                      <a:cs typeface="Arial" panose="020B0604020202020204" pitchFamily="34" charset="0"/>
                    </a:rPr>
                    <a:t>Door</a:t>
                  </a:r>
                  <a:r>
                    <a:rPr lang="nl-NL" sz="700" b="0" u="sng" kern="1200" noProof="0">
                      <a:solidFill>
                        <a:schemeClr val="tx1"/>
                      </a:solidFill>
                      <a:latin typeface="Arial" panose="020B0604020202020204" pitchFamily="34" charset="0"/>
                      <a:ea typeface="+mn-ea"/>
                      <a:cs typeface="Arial" panose="020B0604020202020204" pitchFamily="34" charset="0"/>
                    </a:rPr>
                    <a:t>z</a:t>
                  </a:r>
                  <a:r>
                    <a:rPr lang="nl-NL" sz="700" b="0" u="none" kern="1200" noProof="0">
                      <a:solidFill>
                        <a:schemeClr val="tx1"/>
                      </a:solidFill>
                      <a:latin typeface="Arial" panose="020B0604020202020204" pitchFamily="34" charset="0"/>
                      <a:ea typeface="+mn-ea"/>
                      <a:cs typeface="Arial" panose="020B0604020202020204" pitchFamily="34" charset="0"/>
                    </a:rPr>
                    <a:t>ichtigheid</a:t>
                  </a:r>
                </a:p>
              </p:txBody>
            </p:sp>
            <p:sp>
              <p:nvSpPr>
                <p:cNvPr id="41" name="Rechthoek 40">
                  <a:extLst>
                    <a:ext uri="{FF2B5EF4-FFF2-40B4-BE49-F238E27FC236}">
                      <a16:creationId xmlns:a16="http://schemas.microsoft.com/office/drawing/2014/main" id="{A93BA017-12FC-40C9-A483-B95F69267D05}"/>
                    </a:ext>
                  </a:extLst>
                </p:cNvPr>
                <p:cNvSpPr/>
                <p:nvPr userDrawn="1"/>
              </p:nvSpPr>
              <p:spPr>
                <a:xfrm>
                  <a:off x="6929354" y="1274066"/>
                  <a:ext cx="2163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cxnSp>
              <p:nvCxnSpPr>
                <p:cNvPr id="42" name="Rechte verbindingslijn 41">
                  <a:extLst>
                    <a:ext uri="{FF2B5EF4-FFF2-40B4-BE49-F238E27FC236}">
                      <a16:creationId xmlns:a16="http://schemas.microsoft.com/office/drawing/2014/main" id="{A989B425-F25F-444F-8EA2-A0EF63DB3590}"/>
                    </a:ext>
                  </a:extLst>
                </p:cNvPr>
                <p:cNvCxnSpPr>
                  <a:cxnSpLocks/>
                </p:cNvCxnSpPr>
                <p:nvPr userDrawn="1"/>
              </p:nvCxnSpPr>
              <p:spPr>
                <a:xfrm>
                  <a:off x="6049103" y="1316473"/>
                  <a:ext cx="883325" cy="0"/>
                </a:xfrm>
                <a:prstGeom prst="line">
                  <a:avLst/>
                </a:prstGeom>
                <a:noFill/>
                <a:ln w="19050" cap="flat" cmpd="sng" algn="ctr">
                  <a:solidFill>
                    <a:srgbClr val="C00000"/>
                  </a:solidFill>
                  <a:prstDash val="solid"/>
                </a:ln>
                <a:effectLst/>
              </p:spPr>
            </p:cxnSp>
            <p:sp>
              <p:nvSpPr>
                <p:cNvPr id="43" name="Rechthoek 42">
                  <a:extLst>
                    <a:ext uri="{FF2B5EF4-FFF2-40B4-BE49-F238E27FC236}">
                      <a16:creationId xmlns:a16="http://schemas.microsoft.com/office/drawing/2014/main" id="{066BAA8D-1370-4820-9E01-EE75BA31A93D}"/>
                    </a:ext>
                  </a:extLst>
                </p:cNvPr>
                <p:cNvSpPr/>
                <p:nvPr userDrawn="1"/>
              </p:nvSpPr>
              <p:spPr>
                <a:xfrm>
                  <a:off x="7020991" y="1228060"/>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US" sz="700" b="0">
                      <a:solidFill>
                        <a:schemeClr val="tx1"/>
                      </a:solidFill>
                      <a:latin typeface="Arial" panose="020B0604020202020204" pitchFamily="34" charset="0"/>
                      <a:cs typeface="Arial" panose="020B0604020202020204" pitchFamily="34" charset="0"/>
                    </a:rPr>
                    <a:t>100%</a:t>
                  </a:r>
                </a:p>
              </p:txBody>
            </p:sp>
            <p:sp>
              <p:nvSpPr>
                <p:cNvPr id="44" name="Gelijkbenige driehoek 43">
                  <a:extLst>
                    <a:ext uri="{FF2B5EF4-FFF2-40B4-BE49-F238E27FC236}">
                      <a16:creationId xmlns:a16="http://schemas.microsoft.com/office/drawing/2014/main" id="{571BFC69-964A-4AC3-B8CD-428F057C384E}"/>
                    </a:ext>
                  </a:extLst>
                </p:cNvPr>
                <p:cNvSpPr/>
                <p:nvPr userDrawn="1"/>
              </p:nvSpPr>
              <p:spPr>
                <a:xfrm>
                  <a:off x="7508703" y="1252854"/>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sp>
              <p:nvSpPr>
                <p:cNvPr id="45" name="Gelijkbenige driehoek 44">
                  <a:extLst>
                    <a:ext uri="{FF2B5EF4-FFF2-40B4-BE49-F238E27FC236}">
                      <a16:creationId xmlns:a16="http://schemas.microsoft.com/office/drawing/2014/main" id="{EF2F408C-03F7-412F-9B50-F5E1BEC1DA26}"/>
                    </a:ext>
                  </a:extLst>
                </p:cNvPr>
                <p:cNvSpPr/>
                <p:nvPr userDrawn="1"/>
              </p:nvSpPr>
              <p:spPr>
                <a:xfrm flipV="1">
                  <a:off x="7508703" y="1330136"/>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grpSp>
        </p:grpSp>
      </p:grpSp>
      <p:grpSp>
        <p:nvGrpSpPr>
          <p:cNvPr id="10" name="COVER">
            <a:extLst>
              <a:ext uri="{FF2B5EF4-FFF2-40B4-BE49-F238E27FC236}">
                <a16:creationId xmlns:a16="http://schemas.microsoft.com/office/drawing/2014/main" id="{62425A88-8092-4BD4-A700-57BF869CC47D}"/>
              </a:ext>
            </a:extLst>
          </p:cNvPr>
          <p:cNvGrpSpPr/>
          <p:nvPr userDrawn="1"/>
        </p:nvGrpSpPr>
        <p:grpSpPr>
          <a:xfrm>
            <a:off x="-2400" y="0"/>
            <a:ext cx="12196800" cy="6858001"/>
            <a:chOff x="-2402" y="-104108"/>
            <a:chExt cx="12196800" cy="6858001"/>
          </a:xfrm>
        </p:grpSpPr>
        <p:sp>
          <p:nvSpPr>
            <p:cNvPr id="11" name="COVER">
              <a:extLst>
                <a:ext uri="{FF2B5EF4-FFF2-40B4-BE49-F238E27FC236}">
                  <a16:creationId xmlns:a16="http://schemas.microsoft.com/office/drawing/2014/main" id="{0928969D-31BC-4FA4-B2A2-E5801A917829}"/>
                </a:ext>
              </a:extLst>
            </p:cNvPr>
            <p:cNvSpPr/>
            <p:nvPr/>
          </p:nvSpPr>
          <p:spPr>
            <a:xfrm rot="10800000">
              <a:off x="-2402" y="-104108"/>
              <a:ext cx="12196800" cy="6858000"/>
            </a:xfrm>
            <a:prstGeom prst="rect">
              <a:avLst/>
            </a:prstGeom>
            <a:solidFill>
              <a:srgbClr val="F2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ERLOOP">
              <a:extLst>
                <a:ext uri="{FF2B5EF4-FFF2-40B4-BE49-F238E27FC236}">
                  <a16:creationId xmlns:a16="http://schemas.microsoft.com/office/drawing/2014/main" id="{7DBCE4B3-6FB5-4D99-902D-59CE76C6CA87}"/>
                </a:ext>
              </a:extLst>
            </p:cNvPr>
            <p:cNvSpPr/>
            <p:nvPr/>
          </p:nvSpPr>
          <p:spPr>
            <a:xfrm>
              <a:off x="-2402" y="5673893"/>
              <a:ext cx="12196800" cy="1080000"/>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a:xfrm rot="16200000">
            <a:off x="-2112900" y="4747500"/>
            <a:ext cx="3429000" cy="792000"/>
          </a:xfrm>
        </p:spPr>
        <p:txBody>
          <a:bodyPr/>
          <a:lstStyle/>
          <a:p>
            <a:r>
              <a:rPr lang="nl-NL"/>
              <a:t>Klik om stijl te bewerken</a:t>
            </a:r>
          </a:p>
        </p:txBody>
      </p:sp>
      <p:sp>
        <p:nvSpPr>
          <p:cNvPr id="14" name="Tijdelijke aanduiding voor tekst 82">
            <a:extLst>
              <a:ext uri="{FF2B5EF4-FFF2-40B4-BE49-F238E27FC236}">
                <a16:creationId xmlns:a16="http://schemas.microsoft.com/office/drawing/2014/main" id="{E27AA8EE-9BDC-466A-A537-EDFE92A8C60E}"/>
              </a:ext>
            </a:extLst>
          </p:cNvPr>
          <p:cNvSpPr>
            <a:spLocks noGrp="1"/>
          </p:cNvSpPr>
          <p:nvPr>
            <p:ph type="body" sz="quarter" idx="26" hasCustomPrompt="1"/>
          </p:nvPr>
        </p:nvSpPr>
        <p:spPr>
          <a:xfrm>
            <a:off x="325438" y="285749"/>
            <a:ext cx="850900" cy="657225"/>
          </a:xfrm>
          <a:blipFill>
            <a:blip r:embed="rId3">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3F31A7F6-316F-4F4A-9AAE-E428428B041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76" name="Tijdelijke aanduiding voor tekst 7">
            <a:extLst>
              <a:ext uri="{FF2B5EF4-FFF2-40B4-BE49-F238E27FC236}">
                <a16:creationId xmlns:a16="http://schemas.microsoft.com/office/drawing/2014/main" id="{E860F5B4-5FB0-44AE-9B7C-345C939FED15}"/>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82243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useBgFill="1">
        <p:nvSpPr>
          <p:cNvPr id="2" name="Rechthoek 1">
            <a:extLst>
              <a:ext uri="{FF2B5EF4-FFF2-40B4-BE49-F238E27FC236}">
                <a16:creationId xmlns:a16="http://schemas.microsoft.com/office/drawing/2014/main" id="{791D7213-6FDB-4559-B79A-F2059F03C2AF}"/>
              </a:ext>
            </a:extLst>
          </p:cNvPr>
          <p:cNvSpPr/>
          <p:nvPr/>
        </p:nvSpPr>
        <p:spPr>
          <a:xfrm>
            <a:off x="-2400" y="0"/>
            <a:ext cx="12196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5" name="GRENSLIJN">
            <a:extLst>
              <a:ext uri="{FF2B5EF4-FFF2-40B4-BE49-F238E27FC236}">
                <a16:creationId xmlns:a16="http://schemas.microsoft.com/office/drawing/2014/main" id="{425079AB-59C1-4E6E-B97B-D0CE340F1CC0}"/>
              </a:ext>
            </a:extLst>
          </p:cNvPr>
          <p:cNvCxnSpPr>
            <a:cxnSpLocks/>
          </p:cNvCxnSpPr>
          <p:nvPr/>
        </p:nvCxnSpPr>
        <p:spPr>
          <a:xfrm>
            <a:off x="11323168" y="0"/>
            <a:ext cx="0" cy="6858000"/>
          </a:xfrm>
          <a:prstGeom prst="line">
            <a:avLst/>
          </a:prstGeom>
          <a:noFill/>
          <a:ln w="76200" cap="rnd">
            <a:solidFill>
              <a:schemeClr val="bg1"/>
            </a:solidFill>
            <a:prstDash val="dashDot"/>
            <a:round/>
          </a:ln>
        </p:spPr>
        <p:style>
          <a:lnRef idx="2">
            <a:schemeClr val="accent1">
              <a:shade val="50000"/>
            </a:schemeClr>
          </a:lnRef>
          <a:fillRef idx="1">
            <a:schemeClr val="accent1"/>
          </a:fillRef>
          <a:effectRef idx="0">
            <a:schemeClr val="accent1"/>
          </a:effectRef>
          <a:fontRef idx="minor">
            <a:schemeClr val="lt1"/>
          </a:fontRef>
        </p:style>
      </p:cxnSp>
      <p:sp>
        <p:nvSpPr>
          <p:cNvPr id="29" name="Rechthoek 28">
            <a:extLst>
              <a:ext uri="{FF2B5EF4-FFF2-40B4-BE49-F238E27FC236}">
                <a16:creationId xmlns:a16="http://schemas.microsoft.com/office/drawing/2014/main" id="{5D0189BB-EEE2-4042-9590-39DF39B95D73}"/>
              </a:ext>
            </a:extLst>
          </p:cNvPr>
          <p:cNvSpPr/>
          <p:nvPr/>
        </p:nvSpPr>
        <p:spPr>
          <a:xfrm rot="10800000">
            <a:off x="-2400" y="6750000"/>
            <a:ext cx="121968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CHADUW">
            <a:extLst>
              <a:ext uri="{FF2B5EF4-FFF2-40B4-BE49-F238E27FC236}">
                <a16:creationId xmlns:a16="http://schemas.microsoft.com/office/drawing/2014/main" id="{00415798-FD3E-4305-A13B-57A9AC647679}"/>
              </a:ext>
            </a:extLst>
          </p:cNvPr>
          <p:cNvSpPr/>
          <p:nvPr/>
        </p:nvSpPr>
        <p:spPr>
          <a:xfrm rot="1800000">
            <a:off x="2391147" y="-486692"/>
            <a:ext cx="2744853" cy="7831384"/>
          </a:xfrm>
          <a:prstGeom prst="ellipse">
            <a:avLst/>
          </a:prstGeom>
          <a:solidFill>
            <a:schemeClr val="tx2">
              <a:lumMod val="5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WIT">
            <a:extLst>
              <a:ext uri="{FF2B5EF4-FFF2-40B4-BE49-F238E27FC236}">
                <a16:creationId xmlns:a16="http://schemas.microsoft.com/office/drawing/2014/main" id="{7734F256-C44F-43DA-A8FD-545E07404952}"/>
              </a:ext>
            </a:extLst>
          </p:cNvPr>
          <p:cNvSpPr/>
          <p:nvPr/>
        </p:nvSpPr>
        <p:spPr>
          <a:xfrm>
            <a:off x="0" y="760"/>
            <a:ext cx="6400800" cy="6859023"/>
          </a:xfrm>
          <a:custGeom>
            <a:avLst/>
            <a:gdLst>
              <a:gd name="connsiteX0" fmla="*/ 0 w 6400800"/>
              <a:gd name="connsiteY0" fmla="*/ 0 h 6859023"/>
              <a:gd name="connsiteX1" fmla="*/ 6400800 w 6400800"/>
              <a:gd name="connsiteY1" fmla="*/ 0 h 6859023"/>
              <a:gd name="connsiteX2" fmla="*/ 2523463 w 6400800"/>
              <a:gd name="connsiteY2" fmla="*/ 6859023 h 6859023"/>
              <a:gd name="connsiteX3" fmla="*/ 0 w 6400800"/>
              <a:gd name="connsiteY3" fmla="*/ 6859023 h 6859023"/>
            </a:gdLst>
            <a:ahLst/>
            <a:cxnLst>
              <a:cxn ang="0">
                <a:pos x="connsiteX0" y="connsiteY0"/>
              </a:cxn>
              <a:cxn ang="0">
                <a:pos x="connsiteX1" y="connsiteY1"/>
              </a:cxn>
              <a:cxn ang="0">
                <a:pos x="connsiteX2" y="connsiteY2"/>
              </a:cxn>
              <a:cxn ang="0">
                <a:pos x="connsiteX3" y="connsiteY3"/>
              </a:cxn>
            </a:cxnLst>
            <a:rect l="l" t="t" r="r" b="b"/>
            <a:pathLst>
              <a:path w="6400800" h="6859023">
                <a:moveTo>
                  <a:pt x="0" y="0"/>
                </a:moveTo>
                <a:lnTo>
                  <a:pt x="6400800" y="0"/>
                </a:lnTo>
                <a:lnTo>
                  <a:pt x="2523463" y="6859023"/>
                </a:lnTo>
                <a:lnTo>
                  <a:pt x="0" y="6859023"/>
                </a:lnTo>
                <a:close/>
              </a:path>
            </a:pathLst>
          </a:custGeom>
          <a:gradFill flip="none" rotWithShape="1">
            <a:gsLst>
              <a:gs pos="0">
                <a:schemeClr val="bg1"/>
              </a:gs>
              <a:gs pos="54000">
                <a:srgbClr val="F2F8F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8" name="Rechthoek 27">
            <a:extLst>
              <a:ext uri="{FF2B5EF4-FFF2-40B4-BE49-F238E27FC236}">
                <a16:creationId xmlns:a16="http://schemas.microsoft.com/office/drawing/2014/main" id="{CD488DD5-6F91-4380-BE3A-FF83F576EA3C}"/>
              </a:ext>
            </a:extLst>
          </p:cNvPr>
          <p:cNvSpPr/>
          <p:nvPr/>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22" name="K">
            <a:extLst>
              <a:ext uri="{FF2B5EF4-FFF2-40B4-BE49-F238E27FC236}">
                <a16:creationId xmlns:a16="http://schemas.microsoft.com/office/drawing/2014/main" id="{A7C8FBA3-557B-408B-9D0B-E73615B70DCA}"/>
              </a:ext>
            </a:extLst>
          </p:cNvPr>
          <p:cNvSpPr>
            <a:spLocks/>
          </p:cNvSpPr>
          <p:nvPr/>
        </p:nvSpPr>
        <p:spPr bwMode="auto">
          <a:xfrm>
            <a:off x="874713" y="813043"/>
            <a:ext cx="158436" cy="295562"/>
          </a:xfrm>
          <a:custGeom>
            <a:avLst/>
            <a:gdLst>
              <a:gd name="T0" fmla="*/ 66 w 171"/>
              <a:gd name="T1" fmla="*/ 0 h 319"/>
              <a:gd name="T2" fmla="*/ 45 w 171"/>
              <a:gd name="T3" fmla="*/ 201 h 319"/>
              <a:gd name="T4" fmla="*/ 66 w 171"/>
              <a:gd name="T5" fmla="*/ 201 h 319"/>
              <a:gd name="T6" fmla="*/ 136 w 171"/>
              <a:gd name="T7" fmla="*/ 111 h 319"/>
              <a:gd name="T8" fmla="*/ 171 w 171"/>
              <a:gd name="T9" fmla="*/ 111 h 319"/>
              <a:gd name="T10" fmla="*/ 91 w 171"/>
              <a:gd name="T11" fmla="*/ 214 h 319"/>
              <a:gd name="T12" fmla="*/ 161 w 171"/>
              <a:gd name="T13" fmla="*/ 319 h 319"/>
              <a:gd name="T14" fmla="*/ 119 w 171"/>
              <a:gd name="T15" fmla="*/ 319 h 319"/>
              <a:gd name="T16" fmla="*/ 60 w 171"/>
              <a:gd name="T17" fmla="*/ 226 h 319"/>
              <a:gd name="T18" fmla="*/ 43 w 171"/>
              <a:gd name="T19" fmla="*/ 226 h 319"/>
              <a:gd name="T20" fmla="*/ 35 w 171"/>
              <a:gd name="T21" fmla="*/ 319 h 319"/>
              <a:gd name="T22" fmla="*/ 0 w 171"/>
              <a:gd name="T23" fmla="*/ 319 h 319"/>
              <a:gd name="T24" fmla="*/ 33 w 171"/>
              <a:gd name="T25" fmla="*/ 2 h 319"/>
              <a:gd name="T26" fmla="*/ 66 w 171"/>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319">
                <a:moveTo>
                  <a:pt x="66" y="0"/>
                </a:moveTo>
                <a:lnTo>
                  <a:pt x="45" y="201"/>
                </a:lnTo>
                <a:lnTo>
                  <a:pt x="66" y="201"/>
                </a:lnTo>
                <a:lnTo>
                  <a:pt x="136" y="111"/>
                </a:lnTo>
                <a:lnTo>
                  <a:pt x="171" y="111"/>
                </a:lnTo>
                <a:lnTo>
                  <a:pt x="91" y="214"/>
                </a:lnTo>
                <a:lnTo>
                  <a:pt x="161" y="319"/>
                </a:lnTo>
                <a:lnTo>
                  <a:pt x="119" y="319"/>
                </a:lnTo>
                <a:lnTo>
                  <a:pt x="60" y="226"/>
                </a:lnTo>
                <a:lnTo>
                  <a:pt x="43" y="226"/>
                </a:lnTo>
                <a:lnTo>
                  <a:pt x="35" y="319"/>
                </a:lnTo>
                <a:lnTo>
                  <a:pt x="0" y="319"/>
                </a:lnTo>
                <a:lnTo>
                  <a:pt x="33" y="2"/>
                </a:lnTo>
                <a:lnTo>
                  <a:pt x="66" y="0"/>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3" name="a">
            <a:extLst>
              <a:ext uri="{FF2B5EF4-FFF2-40B4-BE49-F238E27FC236}">
                <a16:creationId xmlns:a16="http://schemas.microsoft.com/office/drawing/2014/main" id="{E2C8211E-CEC6-46BF-9AA1-9DDC6591AF2C}"/>
              </a:ext>
            </a:extLst>
          </p:cNvPr>
          <p:cNvSpPr>
            <a:spLocks noEditPoints="1"/>
          </p:cNvSpPr>
          <p:nvPr/>
        </p:nvSpPr>
        <p:spPr bwMode="auto">
          <a:xfrm>
            <a:off x="1055386" y="912182"/>
            <a:ext cx="152877" cy="198277"/>
          </a:xfrm>
          <a:custGeom>
            <a:avLst/>
            <a:gdLst>
              <a:gd name="T0" fmla="*/ 74 w 80"/>
              <a:gd name="T1" fmla="*/ 103 h 104"/>
              <a:gd name="T2" fmla="*/ 58 w 80"/>
              <a:gd name="T3" fmla="*/ 103 h 104"/>
              <a:gd name="T4" fmla="*/ 58 w 80"/>
              <a:gd name="T5" fmla="*/ 82 h 104"/>
              <a:gd name="T6" fmla="*/ 23 w 80"/>
              <a:gd name="T7" fmla="*/ 104 h 104"/>
              <a:gd name="T8" fmla="*/ 0 w 80"/>
              <a:gd name="T9" fmla="*/ 70 h 104"/>
              <a:gd name="T10" fmla="*/ 47 w 80"/>
              <a:gd name="T11" fmla="*/ 0 h 104"/>
              <a:gd name="T12" fmla="*/ 80 w 80"/>
              <a:gd name="T13" fmla="*/ 5 h 104"/>
              <a:gd name="T14" fmla="*/ 74 w 80"/>
              <a:gd name="T15" fmla="*/ 70 h 104"/>
              <a:gd name="T16" fmla="*/ 74 w 80"/>
              <a:gd name="T17" fmla="*/ 103 h 104"/>
              <a:gd name="T18" fmla="*/ 63 w 80"/>
              <a:gd name="T19" fmla="*/ 16 h 104"/>
              <a:gd name="T20" fmla="*/ 45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8" y="103"/>
                  <a:pt x="58" y="103"/>
                  <a:pt x="58" y="103"/>
                </a:cubicBezTo>
                <a:cubicBezTo>
                  <a:pt x="58" y="82"/>
                  <a:pt x="58" y="82"/>
                  <a:pt x="58" y="82"/>
                </a:cubicBezTo>
                <a:cubicBezTo>
                  <a:pt x="39" y="101"/>
                  <a:pt x="33" y="104"/>
                  <a:pt x="23" y="104"/>
                </a:cubicBezTo>
                <a:cubicBezTo>
                  <a:pt x="10" y="104"/>
                  <a:pt x="0" y="95"/>
                  <a:pt x="0" y="70"/>
                </a:cubicBezTo>
                <a:cubicBezTo>
                  <a:pt x="0" y="26"/>
                  <a:pt x="18" y="0"/>
                  <a:pt x="47" y="0"/>
                </a:cubicBezTo>
                <a:cubicBezTo>
                  <a:pt x="57" y="0"/>
                  <a:pt x="70" y="2"/>
                  <a:pt x="80" y="5"/>
                </a:cubicBezTo>
                <a:cubicBezTo>
                  <a:pt x="74" y="70"/>
                  <a:pt x="74" y="70"/>
                  <a:pt x="74" y="70"/>
                </a:cubicBezTo>
                <a:lnTo>
                  <a:pt x="74" y="103"/>
                </a:lnTo>
                <a:close/>
                <a:moveTo>
                  <a:pt x="63" y="16"/>
                </a:moveTo>
                <a:cubicBezTo>
                  <a:pt x="58" y="15"/>
                  <a:pt x="51" y="14"/>
                  <a:pt x="45" y="14"/>
                </a:cubicBezTo>
                <a:cubicBezTo>
                  <a:pt x="27" y="14"/>
                  <a:pt x="17" y="33"/>
                  <a:pt x="17" y="68"/>
                </a:cubicBezTo>
                <a:cubicBezTo>
                  <a:pt x="17" y="83"/>
                  <a:pt x="21" y="89"/>
                  <a:pt x="28" y="89"/>
                </a:cubicBezTo>
                <a:cubicBezTo>
                  <a:pt x="33" y="89"/>
                  <a:pt x="40" y="84"/>
                  <a:pt x="58" y="66"/>
                </a:cubicBezTo>
                <a:lnTo>
                  <a:pt x="63"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4" name="d">
            <a:extLst>
              <a:ext uri="{FF2B5EF4-FFF2-40B4-BE49-F238E27FC236}">
                <a16:creationId xmlns:a16="http://schemas.microsoft.com/office/drawing/2014/main" id="{FB35664D-F90A-413C-88D3-A8FD676A2DFC}"/>
              </a:ext>
            </a:extLst>
          </p:cNvPr>
          <p:cNvSpPr>
            <a:spLocks noEditPoints="1"/>
          </p:cNvSpPr>
          <p:nvPr/>
        </p:nvSpPr>
        <p:spPr bwMode="auto">
          <a:xfrm>
            <a:off x="1249957" y="813043"/>
            <a:ext cx="163995" cy="297415"/>
          </a:xfrm>
          <a:custGeom>
            <a:avLst/>
            <a:gdLst>
              <a:gd name="T0" fmla="*/ 47 w 86"/>
              <a:gd name="T1" fmla="*/ 52 h 156"/>
              <a:gd name="T2" fmla="*/ 64 w 86"/>
              <a:gd name="T3" fmla="*/ 54 h 156"/>
              <a:gd name="T4" fmla="*/ 70 w 86"/>
              <a:gd name="T5" fmla="*/ 1 h 156"/>
              <a:gd name="T6" fmla="*/ 86 w 86"/>
              <a:gd name="T7" fmla="*/ 0 h 156"/>
              <a:gd name="T8" fmla="*/ 74 w 86"/>
              <a:gd name="T9" fmla="*/ 122 h 156"/>
              <a:gd name="T10" fmla="*/ 74 w 86"/>
              <a:gd name="T11" fmla="*/ 155 h 156"/>
              <a:gd name="T12" fmla="*/ 59 w 86"/>
              <a:gd name="T13" fmla="*/ 155 h 156"/>
              <a:gd name="T14" fmla="*/ 58 w 86"/>
              <a:gd name="T15" fmla="*/ 134 h 156"/>
              <a:gd name="T16" fmla="*/ 23 w 86"/>
              <a:gd name="T17" fmla="*/ 156 h 156"/>
              <a:gd name="T18" fmla="*/ 0 w 86"/>
              <a:gd name="T19" fmla="*/ 122 h 156"/>
              <a:gd name="T20" fmla="*/ 47 w 86"/>
              <a:gd name="T21" fmla="*/ 52 h 156"/>
              <a:gd name="T22" fmla="*/ 28 w 86"/>
              <a:gd name="T23" fmla="*/ 141 h 156"/>
              <a:gd name="T24" fmla="*/ 58 w 86"/>
              <a:gd name="T25" fmla="*/ 118 h 156"/>
              <a:gd name="T26" fmla="*/ 63 w 86"/>
              <a:gd name="T27" fmla="*/ 68 h 156"/>
              <a:gd name="T28" fmla="*/ 46 w 86"/>
              <a:gd name="T29" fmla="*/ 66 h 156"/>
              <a:gd name="T30" fmla="*/ 17 w 86"/>
              <a:gd name="T31" fmla="*/ 120 h 156"/>
              <a:gd name="T32" fmla="*/ 28 w 86"/>
              <a:gd name="T33" fmla="*/ 14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56">
                <a:moveTo>
                  <a:pt x="47" y="52"/>
                </a:moveTo>
                <a:cubicBezTo>
                  <a:pt x="53" y="52"/>
                  <a:pt x="59" y="53"/>
                  <a:pt x="64" y="54"/>
                </a:cubicBezTo>
                <a:cubicBezTo>
                  <a:pt x="70" y="1"/>
                  <a:pt x="70" y="1"/>
                  <a:pt x="70" y="1"/>
                </a:cubicBezTo>
                <a:cubicBezTo>
                  <a:pt x="86" y="0"/>
                  <a:pt x="86" y="0"/>
                  <a:pt x="86" y="0"/>
                </a:cubicBezTo>
                <a:cubicBezTo>
                  <a:pt x="74" y="122"/>
                  <a:pt x="74" y="122"/>
                  <a:pt x="74" y="122"/>
                </a:cubicBezTo>
                <a:cubicBezTo>
                  <a:pt x="74" y="155"/>
                  <a:pt x="74" y="155"/>
                  <a:pt x="74" y="155"/>
                </a:cubicBezTo>
                <a:cubicBezTo>
                  <a:pt x="59" y="155"/>
                  <a:pt x="59" y="155"/>
                  <a:pt x="59" y="155"/>
                </a:cubicBezTo>
                <a:cubicBezTo>
                  <a:pt x="58" y="134"/>
                  <a:pt x="58" y="134"/>
                  <a:pt x="58" y="134"/>
                </a:cubicBezTo>
                <a:cubicBezTo>
                  <a:pt x="39" y="153"/>
                  <a:pt x="33" y="156"/>
                  <a:pt x="23" y="156"/>
                </a:cubicBezTo>
                <a:cubicBezTo>
                  <a:pt x="10" y="156"/>
                  <a:pt x="0" y="147"/>
                  <a:pt x="0" y="122"/>
                </a:cubicBezTo>
                <a:cubicBezTo>
                  <a:pt x="0" y="78"/>
                  <a:pt x="18" y="52"/>
                  <a:pt x="47" y="52"/>
                </a:cubicBezTo>
                <a:close/>
                <a:moveTo>
                  <a:pt x="28" y="141"/>
                </a:moveTo>
                <a:cubicBezTo>
                  <a:pt x="34" y="141"/>
                  <a:pt x="40" y="136"/>
                  <a:pt x="58" y="118"/>
                </a:cubicBezTo>
                <a:cubicBezTo>
                  <a:pt x="63" y="68"/>
                  <a:pt x="63" y="68"/>
                  <a:pt x="63" y="68"/>
                </a:cubicBezTo>
                <a:cubicBezTo>
                  <a:pt x="58" y="67"/>
                  <a:pt x="51" y="66"/>
                  <a:pt x="46" y="66"/>
                </a:cubicBezTo>
                <a:cubicBezTo>
                  <a:pt x="27" y="66"/>
                  <a:pt x="17" y="85"/>
                  <a:pt x="17" y="120"/>
                </a:cubicBezTo>
                <a:cubicBezTo>
                  <a:pt x="17" y="135"/>
                  <a:pt x="21" y="141"/>
                  <a:pt x="28" y="141"/>
                </a:cubicBez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5" name="a">
            <a:extLst>
              <a:ext uri="{FF2B5EF4-FFF2-40B4-BE49-F238E27FC236}">
                <a16:creationId xmlns:a16="http://schemas.microsoft.com/office/drawing/2014/main" id="{2932499B-B7D7-447A-8F7D-A505FDA2D5F2}"/>
              </a:ext>
            </a:extLst>
          </p:cNvPr>
          <p:cNvSpPr>
            <a:spLocks noEditPoints="1"/>
          </p:cNvSpPr>
          <p:nvPr/>
        </p:nvSpPr>
        <p:spPr bwMode="auto">
          <a:xfrm>
            <a:off x="1444527" y="912182"/>
            <a:ext cx="151950" cy="198277"/>
          </a:xfrm>
          <a:custGeom>
            <a:avLst/>
            <a:gdLst>
              <a:gd name="T0" fmla="*/ 74 w 80"/>
              <a:gd name="T1" fmla="*/ 103 h 104"/>
              <a:gd name="T2" fmla="*/ 59 w 80"/>
              <a:gd name="T3" fmla="*/ 103 h 104"/>
              <a:gd name="T4" fmla="*/ 58 w 80"/>
              <a:gd name="T5" fmla="*/ 82 h 104"/>
              <a:gd name="T6" fmla="*/ 23 w 80"/>
              <a:gd name="T7" fmla="*/ 104 h 104"/>
              <a:gd name="T8" fmla="*/ 0 w 80"/>
              <a:gd name="T9" fmla="*/ 70 h 104"/>
              <a:gd name="T10" fmla="*/ 48 w 80"/>
              <a:gd name="T11" fmla="*/ 0 h 104"/>
              <a:gd name="T12" fmla="*/ 80 w 80"/>
              <a:gd name="T13" fmla="*/ 5 h 104"/>
              <a:gd name="T14" fmla="*/ 74 w 80"/>
              <a:gd name="T15" fmla="*/ 70 h 104"/>
              <a:gd name="T16" fmla="*/ 74 w 80"/>
              <a:gd name="T17" fmla="*/ 103 h 104"/>
              <a:gd name="T18" fmla="*/ 63 w 80"/>
              <a:gd name="T19" fmla="*/ 16 h 104"/>
              <a:gd name="T20" fmla="*/ 46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9" y="103"/>
                  <a:pt x="59" y="103"/>
                  <a:pt x="59" y="103"/>
                </a:cubicBezTo>
                <a:cubicBezTo>
                  <a:pt x="58" y="82"/>
                  <a:pt x="58" y="82"/>
                  <a:pt x="58" y="82"/>
                </a:cubicBezTo>
                <a:cubicBezTo>
                  <a:pt x="39" y="101"/>
                  <a:pt x="33" y="104"/>
                  <a:pt x="23" y="104"/>
                </a:cubicBezTo>
                <a:cubicBezTo>
                  <a:pt x="10" y="104"/>
                  <a:pt x="0" y="95"/>
                  <a:pt x="0" y="70"/>
                </a:cubicBezTo>
                <a:cubicBezTo>
                  <a:pt x="0" y="26"/>
                  <a:pt x="18" y="0"/>
                  <a:pt x="48" y="0"/>
                </a:cubicBezTo>
                <a:cubicBezTo>
                  <a:pt x="57" y="0"/>
                  <a:pt x="70" y="2"/>
                  <a:pt x="80" y="5"/>
                </a:cubicBezTo>
                <a:cubicBezTo>
                  <a:pt x="74" y="70"/>
                  <a:pt x="74" y="70"/>
                  <a:pt x="74" y="70"/>
                </a:cubicBezTo>
                <a:lnTo>
                  <a:pt x="74" y="103"/>
                </a:lnTo>
                <a:close/>
                <a:moveTo>
                  <a:pt x="63" y="16"/>
                </a:moveTo>
                <a:cubicBezTo>
                  <a:pt x="58" y="15"/>
                  <a:pt x="51" y="14"/>
                  <a:pt x="46" y="14"/>
                </a:cubicBezTo>
                <a:cubicBezTo>
                  <a:pt x="27" y="14"/>
                  <a:pt x="17" y="33"/>
                  <a:pt x="17" y="68"/>
                </a:cubicBezTo>
                <a:cubicBezTo>
                  <a:pt x="17" y="83"/>
                  <a:pt x="21" y="89"/>
                  <a:pt x="28" y="89"/>
                </a:cubicBezTo>
                <a:cubicBezTo>
                  <a:pt x="34" y="89"/>
                  <a:pt x="40" y="84"/>
                  <a:pt x="58" y="66"/>
                </a:cubicBezTo>
                <a:lnTo>
                  <a:pt x="63"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6" name="s">
            <a:extLst>
              <a:ext uri="{FF2B5EF4-FFF2-40B4-BE49-F238E27FC236}">
                <a16:creationId xmlns:a16="http://schemas.microsoft.com/office/drawing/2014/main" id="{E09B66B2-FA87-40CC-BAE6-C93C7AF81C6B}"/>
              </a:ext>
            </a:extLst>
          </p:cNvPr>
          <p:cNvSpPr>
            <a:spLocks/>
          </p:cNvSpPr>
          <p:nvPr/>
        </p:nvSpPr>
        <p:spPr bwMode="auto">
          <a:xfrm>
            <a:off x="1627052" y="912182"/>
            <a:ext cx="116742" cy="198277"/>
          </a:xfrm>
          <a:custGeom>
            <a:avLst/>
            <a:gdLst>
              <a:gd name="T0" fmla="*/ 58 w 61"/>
              <a:gd name="T1" fmla="*/ 16 h 104"/>
              <a:gd name="T2" fmla="*/ 38 w 61"/>
              <a:gd name="T3" fmla="*/ 13 h 104"/>
              <a:gd name="T4" fmla="*/ 25 w 61"/>
              <a:gd name="T5" fmla="*/ 25 h 104"/>
              <a:gd name="T6" fmla="*/ 37 w 61"/>
              <a:gd name="T7" fmla="*/ 45 h 104"/>
              <a:gd name="T8" fmla="*/ 59 w 61"/>
              <a:gd name="T9" fmla="*/ 77 h 104"/>
              <a:gd name="T10" fmla="*/ 28 w 61"/>
              <a:gd name="T11" fmla="*/ 104 h 104"/>
              <a:gd name="T12" fmla="*/ 0 w 61"/>
              <a:gd name="T13" fmla="*/ 97 h 104"/>
              <a:gd name="T14" fmla="*/ 4 w 61"/>
              <a:gd name="T15" fmla="*/ 84 h 104"/>
              <a:gd name="T16" fmla="*/ 29 w 61"/>
              <a:gd name="T17" fmla="*/ 91 h 104"/>
              <a:gd name="T18" fmla="*/ 44 w 61"/>
              <a:gd name="T19" fmla="*/ 79 h 104"/>
              <a:gd name="T20" fmla="*/ 28 w 61"/>
              <a:gd name="T21" fmla="*/ 58 h 104"/>
              <a:gd name="T22" fmla="*/ 9 w 61"/>
              <a:gd name="T23" fmla="*/ 27 h 104"/>
              <a:gd name="T24" fmla="*/ 38 w 61"/>
              <a:gd name="T25" fmla="*/ 0 h 104"/>
              <a:gd name="T26" fmla="*/ 61 w 61"/>
              <a:gd name="T27" fmla="*/ 4 h 104"/>
              <a:gd name="T28" fmla="*/ 58 w 61"/>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4">
                <a:moveTo>
                  <a:pt x="58" y="16"/>
                </a:moveTo>
                <a:cubicBezTo>
                  <a:pt x="51" y="14"/>
                  <a:pt x="45" y="13"/>
                  <a:pt x="38" y="13"/>
                </a:cubicBezTo>
                <a:cubicBezTo>
                  <a:pt x="29" y="13"/>
                  <a:pt x="25" y="19"/>
                  <a:pt x="25" y="25"/>
                </a:cubicBezTo>
                <a:cubicBezTo>
                  <a:pt x="25" y="33"/>
                  <a:pt x="27" y="37"/>
                  <a:pt x="37" y="45"/>
                </a:cubicBezTo>
                <a:cubicBezTo>
                  <a:pt x="56" y="61"/>
                  <a:pt x="59" y="67"/>
                  <a:pt x="59" y="77"/>
                </a:cubicBezTo>
                <a:cubicBezTo>
                  <a:pt x="59" y="93"/>
                  <a:pt x="48" y="104"/>
                  <a:pt x="28" y="104"/>
                </a:cubicBezTo>
                <a:cubicBezTo>
                  <a:pt x="18" y="104"/>
                  <a:pt x="8" y="102"/>
                  <a:pt x="0" y="97"/>
                </a:cubicBezTo>
                <a:cubicBezTo>
                  <a:pt x="4" y="84"/>
                  <a:pt x="4" y="84"/>
                  <a:pt x="4" y="84"/>
                </a:cubicBezTo>
                <a:cubicBezTo>
                  <a:pt x="13" y="88"/>
                  <a:pt x="22" y="91"/>
                  <a:pt x="29" y="91"/>
                </a:cubicBezTo>
                <a:cubicBezTo>
                  <a:pt x="39" y="91"/>
                  <a:pt x="44" y="86"/>
                  <a:pt x="44" y="79"/>
                </a:cubicBezTo>
                <a:cubicBezTo>
                  <a:pt x="44" y="72"/>
                  <a:pt x="41" y="69"/>
                  <a:pt x="28" y="58"/>
                </a:cubicBezTo>
                <a:cubicBezTo>
                  <a:pt x="13" y="47"/>
                  <a:pt x="9" y="38"/>
                  <a:pt x="9" y="27"/>
                </a:cubicBezTo>
                <a:cubicBezTo>
                  <a:pt x="9" y="13"/>
                  <a:pt x="19" y="0"/>
                  <a:pt x="38" y="0"/>
                </a:cubicBezTo>
                <a:cubicBezTo>
                  <a:pt x="48" y="0"/>
                  <a:pt x="55" y="1"/>
                  <a:pt x="61" y="4"/>
                </a:cubicBezTo>
                <a:lnTo>
                  <a:pt x="58"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7" name="t">
            <a:extLst>
              <a:ext uri="{FF2B5EF4-FFF2-40B4-BE49-F238E27FC236}">
                <a16:creationId xmlns:a16="http://schemas.microsoft.com/office/drawing/2014/main" id="{2FEF6D2E-4FDF-4613-B6B5-D0E0D0E19213}"/>
              </a:ext>
            </a:extLst>
          </p:cNvPr>
          <p:cNvSpPr>
            <a:spLocks/>
          </p:cNvSpPr>
          <p:nvPr/>
        </p:nvSpPr>
        <p:spPr bwMode="auto">
          <a:xfrm>
            <a:off x="1774370" y="849178"/>
            <a:ext cx="108404" cy="261280"/>
          </a:xfrm>
          <a:custGeom>
            <a:avLst/>
            <a:gdLst>
              <a:gd name="T0" fmla="*/ 32 w 57"/>
              <a:gd name="T1" fmla="*/ 35 h 137"/>
              <a:gd name="T2" fmla="*/ 57 w 57"/>
              <a:gd name="T3" fmla="*/ 35 h 137"/>
              <a:gd name="T4" fmla="*/ 56 w 57"/>
              <a:gd name="T5" fmla="*/ 48 h 137"/>
              <a:gd name="T6" fmla="*/ 31 w 57"/>
              <a:gd name="T7" fmla="*/ 48 h 137"/>
              <a:gd name="T8" fmla="*/ 25 w 57"/>
              <a:gd name="T9" fmla="*/ 103 h 137"/>
              <a:gd name="T10" fmla="*/ 25 w 57"/>
              <a:gd name="T11" fmla="*/ 117 h 137"/>
              <a:gd name="T12" fmla="*/ 31 w 57"/>
              <a:gd name="T13" fmla="*/ 123 h 137"/>
              <a:gd name="T14" fmla="*/ 51 w 57"/>
              <a:gd name="T15" fmla="*/ 118 h 137"/>
              <a:gd name="T16" fmla="*/ 53 w 57"/>
              <a:gd name="T17" fmla="*/ 130 h 137"/>
              <a:gd name="T18" fmla="*/ 24 w 57"/>
              <a:gd name="T19" fmla="*/ 137 h 137"/>
              <a:gd name="T20" fmla="*/ 8 w 57"/>
              <a:gd name="T21" fmla="*/ 120 h 137"/>
              <a:gd name="T22" fmla="*/ 9 w 57"/>
              <a:gd name="T23" fmla="*/ 105 h 137"/>
              <a:gd name="T24" fmla="*/ 14 w 57"/>
              <a:gd name="T25" fmla="*/ 48 h 137"/>
              <a:gd name="T26" fmla="*/ 0 w 57"/>
              <a:gd name="T27" fmla="*/ 48 h 137"/>
              <a:gd name="T28" fmla="*/ 1 w 57"/>
              <a:gd name="T29" fmla="*/ 36 h 137"/>
              <a:gd name="T30" fmla="*/ 16 w 57"/>
              <a:gd name="T31" fmla="*/ 35 h 137"/>
              <a:gd name="T32" fmla="*/ 21 w 57"/>
              <a:gd name="T33" fmla="*/ 1 h 137"/>
              <a:gd name="T34" fmla="*/ 35 w 57"/>
              <a:gd name="T35" fmla="*/ 0 h 137"/>
              <a:gd name="T36" fmla="*/ 32 w 57"/>
              <a:gd name="T37" fmla="*/ 3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37">
                <a:moveTo>
                  <a:pt x="32" y="35"/>
                </a:moveTo>
                <a:cubicBezTo>
                  <a:pt x="57" y="35"/>
                  <a:pt x="57" y="35"/>
                  <a:pt x="57" y="35"/>
                </a:cubicBezTo>
                <a:cubicBezTo>
                  <a:pt x="56" y="48"/>
                  <a:pt x="56" y="48"/>
                  <a:pt x="56" y="48"/>
                </a:cubicBezTo>
                <a:cubicBezTo>
                  <a:pt x="31" y="48"/>
                  <a:pt x="31" y="48"/>
                  <a:pt x="31" y="48"/>
                </a:cubicBezTo>
                <a:cubicBezTo>
                  <a:pt x="25" y="103"/>
                  <a:pt x="25" y="103"/>
                  <a:pt x="25" y="103"/>
                </a:cubicBezTo>
                <a:cubicBezTo>
                  <a:pt x="25" y="108"/>
                  <a:pt x="25" y="113"/>
                  <a:pt x="25" y="117"/>
                </a:cubicBezTo>
                <a:cubicBezTo>
                  <a:pt x="25" y="122"/>
                  <a:pt x="27" y="123"/>
                  <a:pt x="31" y="123"/>
                </a:cubicBezTo>
                <a:cubicBezTo>
                  <a:pt x="34" y="123"/>
                  <a:pt x="41" y="121"/>
                  <a:pt x="51" y="118"/>
                </a:cubicBezTo>
                <a:cubicBezTo>
                  <a:pt x="53" y="130"/>
                  <a:pt x="53" y="130"/>
                  <a:pt x="53" y="130"/>
                </a:cubicBezTo>
                <a:cubicBezTo>
                  <a:pt x="42" y="135"/>
                  <a:pt x="33" y="137"/>
                  <a:pt x="24" y="137"/>
                </a:cubicBezTo>
                <a:cubicBezTo>
                  <a:pt x="13" y="137"/>
                  <a:pt x="8" y="132"/>
                  <a:pt x="8" y="120"/>
                </a:cubicBezTo>
                <a:cubicBezTo>
                  <a:pt x="8" y="116"/>
                  <a:pt x="8" y="112"/>
                  <a:pt x="9" y="105"/>
                </a:cubicBezTo>
                <a:cubicBezTo>
                  <a:pt x="14" y="48"/>
                  <a:pt x="14" y="48"/>
                  <a:pt x="14" y="48"/>
                </a:cubicBezTo>
                <a:cubicBezTo>
                  <a:pt x="0" y="48"/>
                  <a:pt x="0" y="48"/>
                  <a:pt x="0" y="48"/>
                </a:cubicBezTo>
                <a:cubicBezTo>
                  <a:pt x="1" y="36"/>
                  <a:pt x="1" y="36"/>
                  <a:pt x="1" y="36"/>
                </a:cubicBezTo>
                <a:cubicBezTo>
                  <a:pt x="16" y="35"/>
                  <a:pt x="16" y="35"/>
                  <a:pt x="16" y="35"/>
                </a:cubicBezTo>
                <a:cubicBezTo>
                  <a:pt x="21" y="1"/>
                  <a:pt x="21" y="1"/>
                  <a:pt x="21" y="1"/>
                </a:cubicBezTo>
                <a:cubicBezTo>
                  <a:pt x="35" y="0"/>
                  <a:pt x="35" y="0"/>
                  <a:pt x="35" y="0"/>
                </a:cubicBezTo>
                <a:lnTo>
                  <a:pt x="32" y="35"/>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8" name="e">
            <a:extLst>
              <a:ext uri="{FF2B5EF4-FFF2-40B4-BE49-F238E27FC236}">
                <a16:creationId xmlns:a16="http://schemas.microsoft.com/office/drawing/2014/main" id="{4A623B5E-1BE9-421F-9A1F-9BBA477AA682}"/>
              </a:ext>
            </a:extLst>
          </p:cNvPr>
          <p:cNvSpPr>
            <a:spLocks noEditPoints="1"/>
          </p:cNvSpPr>
          <p:nvPr/>
        </p:nvSpPr>
        <p:spPr bwMode="auto">
          <a:xfrm>
            <a:off x="1909643" y="912182"/>
            <a:ext cx="140832" cy="198277"/>
          </a:xfrm>
          <a:custGeom>
            <a:avLst/>
            <a:gdLst>
              <a:gd name="T0" fmla="*/ 17 w 74"/>
              <a:gd name="T1" fmla="*/ 56 h 104"/>
              <a:gd name="T2" fmla="*/ 17 w 74"/>
              <a:gd name="T3" fmla="*/ 63 h 104"/>
              <a:gd name="T4" fmla="*/ 36 w 74"/>
              <a:gd name="T5" fmla="*/ 91 h 104"/>
              <a:gd name="T6" fmla="*/ 69 w 74"/>
              <a:gd name="T7" fmla="*/ 80 h 104"/>
              <a:gd name="T8" fmla="*/ 74 w 74"/>
              <a:gd name="T9" fmla="*/ 93 h 104"/>
              <a:gd name="T10" fmla="*/ 32 w 74"/>
              <a:gd name="T11" fmla="*/ 104 h 104"/>
              <a:gd name="T12" fmla="*/ 0 w 74"/>
              <a:gd name="T13" fmla="*/ 65 h 104"/>
              <a:gd name="T14" fmla="*/ 44 w 74"/>
              <a:gd name="T15" fmla="*/ 0 h 104"/>
              <a:gd name="T16" fmla="*/ 71 w 74"/>
              <a:gd name="T17" fmla="*/ 27 h 104"/>
              <a:gd name="T18" fmla="*/ 68 w 74"/>
              <a:gd name="T19" fmla="*/ 53 h 104"/>
              <a:gd name="T20" fmla="*/ 17 w 74"/>
              <a:gd name="T21" fmla="*/ 56 h 104"/>
              <a:gd name="T22" fmla="*/ 55 w 74"/>
              <a:gd name="T23" fmla="*/ 41 h 104"/>
              <a:gd name="T24" fmla="*/ 56 w 74"/>
              <a:gd name="T25" fmla="*/ 28 h 104"/>
              <a:gd name="T26" fmla="*/ 42 w 74"/>
              <a:gd name="T27" fmla="*/ 12 h 104"/>
              <a:gd name="T28" fmla="*/ 19 w 74"/>
              <a:gd name="T29" fmla="*/ 44 h 104"/>
              <a:gd name="T30" fmla="*/ 55 w 74"/>
              <a:gd name="T31"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04">
                <a:moveTo>
                  <a:pt x="17" y="56"/>
                </a:moveTo>
                <a:cubicBezTo>
                  <a:pt x="17" y="59"/>
                  <a:pt x="17" y="61"/>
                  <a:pt x="17" y="63"/>
                </a:cubicBezTo>
                <a:cubicBezTo>
                  <a:pt x="17" y="84"/>
                  <a:pt x="24" y="91"/>
                  <a:pt x="36" y="91"/>
                </a:cubicBezTo>
                <a:cubicBezTo>
                  <a:pt x="43" y="91"/>
                  <a:pt x="53" y="88"/>
                  <a:pt x="69" y="80"/>
                </a:cubicBezTo>
                <a:cubicBezTo>
                  <a:pt x="74" y="93"/>
                  <a:pt x="74" y="93"/>
                  <a:pt x="74" y="93"/>
                </a:cubicBezTo>
                <a:cubicBezTo>
                  <a:pt x="57" y="101"/>
                  <a:pt x="45" y="104"/>
                  <a:pt x="32" y="104"/>
                </a:cubicBezTo>
                <a:cubicBezTo>
                  <a:pt x="12" y="104"/>
                  <a:pt x="0" y="92"/>
                  <a:pt x="0" y="65"/>
                </a:cubicBezTo>
                <a:cubicBezTo>
                  <a:pt x="0" y="26"/>
                  <a:pt x="16" y="0"/>
                  <a:pt x="44" y="0"/>
                </a:cubicBezTo>
                <a:cubicBezTo>
                  <a:pt x="63" y="0"/>
                  <a:pt x="71" y="9"/>
                  <a:pt x="71" y="27"/>
                </a:cubicBezTo>
                <a:cubicBezTo>
                  <a:pt x="71" y="32"/>
                  <a:pt x="70" y="44"/>
                  <a:pt x="68" y="53"/>
                </a:cubicBezTo>
                <a:lnTo>
                  <a:pt x="17" y="56"/>
                </a:lnTo>
                <a:close/>
                <a:moveTo>
                  <a:pt x="55" y="41"/>
                </a:moveTo>
                <a:cubicBezTo>
                  <a:pt x="56" y="37"/>
                  <a:pt x="56" y="31"/>
                  <a:pt x="56" y="28"/>
                </a:cubicBezTo>
                <a:cubicBezTo>
                  <a:pt x="56" y="17"/>
                  <a:pt x="51" y="12"/>
                  <a:pt x="42" y="12"/>
                </a:cubicBezTo>
                <a:cubicBezTo>
                  <a:pt x="29" y="12"/>
                  <a:pt x="22" y="24"/>
                  <a:pt x="19" y="44"/>
                </a:cubicBezTo>
                <a:lnTo>
                  <a:pt x="55" y="41"/>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9" name="r">
            <a:extLst>
              <a:ext uri="{FF2B5EF4-FFF2-40B4-BE49-F238E27FC236}">
                <a16:creationId xmlns:a16="http://schemas.microsoft.com/office/drawing/2014/main" id="{08BDC818-8675-4B31-BBDB-BB883FB768E4}"/>
              </a:ext>
            </a:extLst>
          </p:cNvPr>
          <p:cNvSpPr>
            <a:spLocks/>
          </p:cNvSpPr>
          <p:nvPr/>
        </p:nvSpPr>
        <p:spPr bwMode="auto">
          <a:xfrm>
            <a:off x="2092168" y="914035"/>
            <a:ext cx="115816" cy="194571"/>
          </a:xfrm>
          <a:custGeom>
            <a:avLst/>
            <a:gdLst>
              <a:gd name="T0" fmla="*/ 16 w 61"/>
              <a:gd name="T1" fmla="*/ 102 h 102"/>
              <a:gd name="T2" fmla="*/ 0 w 61"/>
              <a:gd name="T3" fmla="*/ 102 h 102"/>
              <a:gd name="T4" fmla="*/ 10 w 61"/>
              <a:gd name="T5" fmla="*/ 1 h 102"/>
              <a:gd name="T6" fmla="*/ 24 w 61"/>
              <a:gd name="T7" fmla="*/ 1 h 102"/>
              <a:gd name="T8" fmla="*/ 22 w 61"/>
              <a:gd name="T9" fmla="*/ 27 h 102"/>
              <a:gd name="T10" fmla="*/ 50 w 61"/>
              <a:gd name="T11" fmla="*/ 0 h 102"/>
              <a:gd name="T12" fmla="*/ 61 w 61"/>
              <a:gd name="T13" fmla="*/ 1 h 102"/>
              <a:gd name="T14" fmla="*/ 58 w 61"/>
              <a:gd name="T15" fmla="*/ 16 h 102"/>
              <a:gd name="T16" fmla="*/ 50 w 61"/>
              <a:gd name="T17" fmla="*/ 15 h 102"/>
              <a:gd name="T18" fmla="*/ 21 w 61"/>
              <a:gd name="T19" fmla="*/ 47 h 102"/>
              <a:gd name="T20" fmla="*/ 16 w 61"/>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2">
                <a:moveTo>
                  <a:pt x="16" y="102"/>
                </a:moveTo>
                <a:cubicBezTo>
                  <a:pt x="0" y="102"/>
                  <a:pt x="0" y="102"/>
                  <a:pt x="0" y="102"/>
                </a:cubicBezTo>
                <a:cubicBezTo>
                  <a:pt x="10" y="1"/>
                  <a:pt x="10" y="1"/>
                  <a:pt x="10" y="1"/>
                </a:cubicBezTo>
                <a:cubicBezTo>
                  <a:pt x="24" y="1"/>
                  <a:pt x="24" y="1"/>
                  <a:pt x="24" y="1"/>
                </a:cubicBezTo>
                <a:cubicBezTo>
                  <a:pt x="22" y="27"/>
                  <a:pt x="22" y="27"/>
                  <a:pt x="22" y="27"/>
                </a:cubicBezTo>
                <a:cubicBezTo>
                  <a:pt x="38" y="2"/>
                  <a:pt x="41" y="0"/>
                  <a:pt x="50" y="0"/>
                </a:cubicBezTo>
                <a:cubicBezTo>
                  <a:pt x="54" y="0"/>
                  <a:pt x="58" y="0"/>
                  <a:pt x="61" y="1"/>
                </a:cubicBezTo>
                <a:cubicBezTo>
                  <a:pt x="58" y="16"/>
                  <a:pt x="58" y="16"/>
                  <a:pt x="58" y="16"/>
                </a:cubicBezTo>
                <a:cubicBezTo>
                  <a:pt x="55" y="16"/>
                  <a:pt x="53" y="15"/>
                  <a:pt x="50" y="15"/>
                </a:cubicBezTo>
                <a:cubicBezTo>
                  <a:pt x="44" y="15"/>
                  <a:pt x="42" y="19"/>
                  <a:pt x="21" y="47"/>
                </a:cubicBezTo>
                <a:lnTo>
                  <a:pt x="16" y="102"/>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0" name="STAAF 2">
            <a:extLst>
              <a:ext uri="{FF2B5EF4-FFF2-40B4-BE49-F238E27FC236}">
                <a16:creationId xmlns:a16="http://schemas.microsoft.com/office/drawing/2014/main" id="{5C4763F0-E251-44E5-AD9F-440093E7EDDB}"/>
              </a:ext>
            </a:extLst>
          </p:cNvPr>
          <p:cNvSpPr>
            <a:spLocks/>
          </p:cNvSpPr>
          <p:nvPr/>
        </p:nvSpPr>
        <p:spPr bwMode="auto">
          <a:xfrm>
            <a:off x="2673100" y="1645990"/>
            <a:ext cx="918188" cy="1272121"/>
          </a:xfrm>
          <a:custGeom>
            <a:avLst/>
            <a:gdLst>
              <a:gd name="T0" fmla="*/ 212 w 991"/>
              <a:gd name="T1" fmla="*/ 0 h 1373"/>
              <a:gd name="T2" fmla="*/ 0 w 991"/>
              <a:gd name="T3" fmla="*/ 232 h 1373"/>
              <a:gd name="T4" fmla="*/ 625 w 991"/>
              <a:gd name="T5" fmla="*/ 1373 h 1373"/>
              <a:gd name="T6" fmla="*/ 991 w 991"/>
              <a:gd name="T7" fmla="*/ 1373 h 1373"/>
              <a:gd name="T8" fmla="*/ 212 w 991"/>
              <a:gd name="T9" fmla="*/ 0 h 1373"/>
            </a:gdLst>
            <a:ahLst/>
            <a:cxnLst>
              <a:cxn ang="0">
                <a:pos x="T0" y="T1"/>
              </a:cxn>
              <a:cxn ang="0">
                <a:pos x="T2" y="T3"/>
              </a:cxn>
              <a:cxn ang="0">
                <a:pos x="T4" y="T5"/>
              </a:cxn>
              <a:cxn ang="0">
                <a:pos x="T6" y="T7"/>
              </a:cxn>
              <a:cxn ang="0">
                <a:pos x="T8" y="T9"/>
              </a:cxn>
            </a:cxnLst>
            <a:rect l="0" t="0" r="r" b="b"/>
            <a:pathLst>
              <a:path w="991" h="1373">
                <a:moveTo>
                  <a:pt x="212" y="0"/>
                </a:moveTo>
                <a:lnTo>
                  <a:pt x="0" y="232"/>
                </a:lnTo>
                <a:lnTo>
                  <a:pt x="625" y="1373"/>
                </a:lnTo>
                <a:lnTo>
                  <a:pt x="991" y="1373"/>
                </a:lnTo>
                <a:lnTo>
                  <a:pt x="212" y="0"/>
                </a:lnTo>
                <a:close/>
              </a:path>
            </a:pathLst>
          </a:custGeom>
          <a:solidFill>
            <a:srgbClr val="0038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1" name="STAAF 1">
            <a:extLst>
              <a:ext uri="{FF2B5EF4-FFF2-40B4-BE49-F238E27FC236}">
                <a16:creationId xmlns:a16="http://schemas.microsoft.com/office/drawing/2014/main" id="{1CB14919-B184-413F-A075-DF8B8AA86AB6}"/>
              </a:ext>
            </a:extLst>
          </p:cNvPr>
          <p:cNvSpPr>
            <a:spLocks/>
          </p:cNvSpPr>
          <p:nvPr/>
        </p:nvSpPr>
        <p:spPr bwMode="auto">
          <a:xfrm>
            <a:off x="2002296" y="849178"/>
            <a:ext cx="809784" cy="1747429"/>
          </a:xfrm>
          <a:custGeom>
            <a:avLst/>
            <a:gdLst>
              <a:gd name="T0" fmla="*/ 469 w 874"/>
              <a:gd name="T1" fmla="*/ 1374 h 1886"/>
              <a:gd name="T2" fmla="*/ 874 w 874"/>
              <a:gd name="T3" fmla="*/ 0 h 1886"/>
              <a:gd name="T4" fmla="*/ 560 w 874"/>
              <a:gd name="T5" fmla="*/ 0 h 1886"/>
              <a:gd name="T6" fmla="*/ 0 w 874"/>
              <a:gd name="T7" fmla="*/ 1886 h 1886"/>
              <a:gd name="T8" fmla="*/ 469 w 874"/>
              <a:gd name="T9" fmla="*/ 1374 h 1886"/>
            </a:gdLst>
            <a:ahLst/>
            <a:cxnLst>
              <a:cxn ang="0">
                <a:pos x="T0" y="T1"/>
              </a:cxn>
              <a:cxn ang="0">
                <a:pos x="T2" y="T3"/>
              </a:cxn>
              <a:cxn ang="0">
                <a:pos x="T4" y="T5"/>
              </a:cxn>
              <a:cxn ang="0">
                <a:pos x="T6" y="T7"/>
              </a:cxn>
              <a:cxn ang="0">
                <a:pos x="T8" y="T9"/>
              </a:cxn>
            </a:cxnLst>
            <a:rect l="0" t="0" r="r" b="b"/>
            <a:pathLst>
              <a:path w="874" h="1886">
                <a:moveTo>
                  <a:pt x="469" y="1374"/>
                </a:moveTo>
                <a:lnTo>
                  <a:pt x="874" y="0"/>
                </a:lnTo>
                <a:lnTo>
                  <a:pt x="560" y="0"/>
                </a:lnTo>
                <a:lnTo>
                  <a:pt x="0" y="1886"/>
                </a:lnTo>
                <a:lnTo>
                  <a:pt x="469" y="1374"/>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1" name="Titel 2">
            <a:extLst>
              <a:ext uri="{FF2B5EF4-FFF2-40B4-BE49-F238E27FC236}">
                <a16:creationId xmlns:a16="http://schemas.microsoft.com/office/drawing/2014/main" id="{EE6E517B-C27E-4BE6-BE5A-99D810AC51EB}"/>
              </a:ext>
            </a:extLst>
          </p:cNvPr>
          <p:cNvSpPr>
            <a:spLocks noGrp="1"/>
          </p:cNvSpPr>
          <p:nvPr>
            <p:ph type="title" hasCustomPrompt="1"/>
          </p:nvPr>
        </p:nvSpPr>
        <p:spPr>
          <a:xfrm>
            <a:off x="5651235" y="3934325"/>
            <a:ext cx="5130914" cy="1978029"/>
          </a:xfrm>
        </p:spPr>
        <p:txBody>
          <a:bodyPr lIns="0" rIns="0" anchor="b"/>
          <a:lstStyle>
            <a:lvl1pPr algn="r">
              <a:lnSpc>
                <a:spcPct val="90000"/>
              </a:lnSpc>
              <a:defRPr sz="6600" baseline="0">
                <a:solidFill>
                  <a:schemeClr val="bg1"/>
                </a:solidFill>
              </a:defRPr>
            </a:lvl1pPr>
          </a:lstStyle>
          <a:p>
            <a:r>
              <a:rPr lang="nl-NL" noProof="0"/>
              <a:t>Plaats hier</a:t>
            </a:r>
            <a:br>
              <a:rPr lang="nl-NL" noProof="0"/>
            </a:br>
            <a:r>
              <a:rPr lang="nl-NL" noProof="0"/>
              <a:t>je titel</a:t>
            </a:r>
            <a:endParaRPr lang="nl-NL"/>
          </a:p>
        </p:txBody>
      </p:sp>
      <p:sp>
        <p:nvSpPr>
          <p:cNvPr id="62" name="Tijdelijke aanduiding voor verticale tekst 2">
            <a:extLst>
              <a:ext uri="{FF2B5EF4-FFF2-40B4-BE49-F238E27FC236}">
                <a16:creationId xmlns:a16="http://schemas.microsoft.com/office/drawing/2014/main" id="{075C462F-D39F-45C4-BD55-32485EE5875B}"/>
              </a:ext>
            </a:extLst>
          </p:cNvPr>
          <p:cNvSpPr>
            <a:spLocks noGrp="1"/>
          </p:cNvSpPr>
          <p:nvPr>
            <p:ph type="body" orient="vert" idx="1" hasCustomPrompt="1"/>
          </p:nvPr>
        </p:nvSpPr>
        <p:spPr>
          <a:xfrm>
            <a:off x="864957" y="5403053"/>
            <a:ext cx="2115437" cy="408839"/>
          </a:xfrm>
        </p:spPr>
        <p:txBody>
          <a:bodyPr vert="horz" lIns="0" rIns="0"/>
          <a:lstStyle>
            <a:lvl1pPr marL="0" indent="0" algn="l">
              <a:spcBef>
                <a:spcPts val="700"/>
              </a:spcBef>
              <a:buNone/>
              <a:defRPr sz="1000">
                <a:solidFill>
                  <a:schemeClr val="tx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vl6pPr algn="ctr">
              <a:defRPr>
                <a:solidFill>
                  <a:schemeClr val="bg1"/>
                </a:solidFill>
              </a:defRPr>
            </a:lvl6pPr>
            <a:lvl7pPr algn="ctr">
              <a:buClr>
                <a:schemeClr val="accent1"/>
              </a:buClr>
              <a:defRPr>
                <a:solidFill>
                  <a:schemeClr val="bg1"/>
                </a:solidFill>
              </a:defRPr>
            </a:lvl7pPr>
            <a:lvl8pPr algn="ctr">
              <a:defRPr>
                <a:solidFill>
                  <a:schemeClr val="bg1"/>
                </a:solidFill>
              </a:defRPr>
            </a:lvl8pPr>
            <a:lvl9pPr algn="ctr">
              <a:defRPr>
                <a:solidFill>
                  <a:schemeClr val="bg1"/>
                </a:solidFill>
              </a:defRPr>
            </a:lvl9pPr>
          </a:lstStyle>
          <a:p>
            <a:pPr lvl="0"/>
            <a:r>
              <a:rPr lang="nl-NL" noProof="0"/>
              <a:t>Naam | datum</a:t>
            </a:r>
          </a:p>
        </p:txBody>
      </p:sp>
      <p:sp>
        <p:nvSpPr>
          <p:cNvPr id="43" name="Tijdelijke aanduiding voor tekst 6">
            <a:extLst>
              <a:ext uri="{FF2B5EF4-FFF2-40B4-BE49-F238E27FC236}">
                <a16:creationId xmlns:a16="http://schemas.microsoft.com/office/drawing/2014/main" id="{D98F09DF-A10D-4F51-BA70-276C24CF1B01}"/>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useBgFill="1">
        <p:nvSpPr>
          <p:cNvPr id="21" name="Rechthoek 20">
            <a:extLst>
              <a:ext uri="{FF2B5EF4-FFF2-40B4-BE49-F238E27FC236}">
                <a16:creationId xmlns:a16="http://schemas.microsoft.com/office/drawing/2014/main" id="{C1515493-83BC-4457-8A9F-C2E24F2389EE}"/>
              </a:ext>
            </a:extLst>
          </p:cNvPr>
          <p:cNvSpPr/>
          <p:nvPr userDrawn="1"/>
        </p:nvSpPr>
        <p:spPr>
          <a:xfrm>
            <a:off x="-2400" y="0"/>
            <a:ext cx="12196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2" name="GRENSLIJN">
            <a:extLst>
              <a:ext uri="{FF2B5EF4-FFF2-40B4-BE49-F238E27FC236}">
                <a16:creationId xmlns:a16="http://schemas.microsoft.com/office/drawing/2014/main" id="{C1D10665-C9A6-4B1B-9DA3-B5C5A45CEFC2}"/>
              </a:ext>
            </a:extLst>
          </p:cNvPr>
          <p:cNvCxnSpPr>
            <a:cxnSpLocks/>
          </p:cNvCxnSpPr>
          <p:nvPr userDrawn="1"/>
        </p:nvCxnSpPr>
        <p:spPr>
          <a:xfrm>
            <a:off x="11323168" y="0"/>
            <a:ext cx="0" cy="6858000"/>
          </a:xfrm>
          <a:prstGeom prst="line">
            <a:avLst/>
          </a:prstGeom>
          <a:noFill/>
          <a:ln w="76200" cap="rnd">
            <a:solidFill>
              <a:schemeClr val="bg1"/>
            </a:solidFill>
            <a:prstDash val="dashDot"/>
            <a:round/>
          </a:ln>
        </p:spPr>
        <p:style>
          <a:lnRef idx="2">
            <a:schemeClr val="accent1">
              <a:shade val="50000"/>
            </a:schemeClr>
          </a:lnRef>
          <a:fillRef idx="1">
            <a:schemeClr val="accent1"/>
          </a:fillRef>
          <a:effectRef idx="0">
            <a:schemeClr val="accent1"/>
          </a:effectRef>
          <a:fontRef idx="minor">
            <a:schemeClr val="lt1"/>
          </a:fontRef>
        </p:style>
      </p:cxnSp>
      <p:sp>
        <p:nvSpPr>
          <p:cNvPr id="24" name="Rechthoek 23">
            <a:extLst>
              <a:ext uri="{FF2B5EF4-FFF2-40B4-BE49-F238E27FC236}">
                <a16:creationId xmlns:a16="http://schemas.microsoft.com/office/drawing/2014/main" id="{5F43F072-6651-4376-ACFC-9F0126254B78}"/>
              </a:ext>
            </a:extLst>
          </p:cNvPr>
          <p:cNvSpPr/>
          <p:nvPr userDrawn="1"/>
        </p:nvSpPr>
        <p:spPr>
          <a:xfrm rot="10800000">
            <a:off x="-2400" y="6750000"/>
            <a:ext cx="121968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SCHADUW">
            <a:extLst>
              <a:ext uri="{FF2B5EF4-FFF2-40B4-BE49-F238E27FC236}">
                <a16:creationId xmlns:a16="http://schemas.microsoft.com/office/drawing/2014/main" id="{8AE1088A-8AFB-4EE9-BDFA-60BA8AD49E24}"/>
              </a:ext>
            </a:extLst>
          </p:cNvPr>
          <p:cNvSpPr/>
          <p:nvPr userDrawn="1"/>
        </p:nvSpPr>
        <p:spPr>
          <a:xfrm rot="1800000">
            <a:off x="2391147" y="-486692"/>
            <a:ext cx="2744853" cy="7831384"/>
          </a:xfrm>
          <a:prstGeom prst="ellipse">
            <a:avLst/>
          </a:prstGeom>
          <a:solidFill>
            <a:schemeClr val="tx2">
              <a:lumMod val="5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WIT">
            <a:extLst>
              <a:ext uri="{FF2B5EF4-FFF2-40B4-BE49-F238E27FC236}">
                <a16:creationId xmlns:a16="http://schemas.microsoft.com/office/drawing/2014/main" id="{A140409C-A1F9-4B44-8785-49DA63DD02C8}"/>
              </a:ext>
            </a:extLst>
          </p:cNvPr>
          <p:cNvSpPr/>
          <p:nvPr userDrawn="1"/>
        </p:nvSpPr>
        <p:spPr>
          <a:xfrm>
            <a:off x="0" y="760"/>
            <a:ext cx="6400800" cy="6859023"/>
          </a:xfrm>
          <a:custGeom>
            <a:avLst/>
            <a:gdLst>
              <a:gd name="connsiteX0" fmla="*/ 0 w 6400800"/>
              <a:gd name="connsiteY0" fmla="*/ 0 h 6859023"/>
              <a:gd name="connsiteX1" fmla="*/ 6400800 w 6400800"/>
              <a:gd name="connsiteY1" fmla="*/ 0 h 6859023"/>
              <a:gd name="connsiteX2" fmla="*/ 2523463 w 6400800"/>
              <a:gd name="connsiteY2" fmla="*/ 6859023 h 6859023"/>
              <a:gd name="connsiteX3" fmla="*/ 0 w 6400800"/>
              <a:gd name="connsiteY3" fmla="*/ 6859023 h 6859023"/>
            </a:gdLst>
            <a:ahLst/>
            <a:cxnLst>
              <a:cxn ang="0">
                <a:pos x="connsiteX0" y="connsiteY0"/>
              </a:cxn>
              <a:cxn ang="0">
                <a:pos x="connsiteX1" y="connsiteY1"/>
              </a:cxn>
              <a:cxn ang="0">
                <a:pos x="connsiteX2" y="connsiteY2"/>
              </a:cxn>
              <a:cxn ang="0">
                <a:pos x="connsiteX3" y="connsiteY3"/>
              </a:cxn>
            </a:cxnLst>
            <a:rect l="l" t="t" r="r" b="b"/>
            <a:pathLst>
              <a:path w="6400800" h="6859023">
                <a:moveTo>
                  <a:pt x="0" y="0"/>
                </a:moveTo>
                <a:lnTo>
                  <a:pt x="6400800" y="0"/>
                </a:lnTo>
                <a:lnTo>
                  <a:pt x="2523463" y="6859023"/>
                </a:lnTo>
                <a:lnTo>
                  <a:pt x="0" y="6859023"/>
                </a:lnTo>
                <a:close/>
              </a:path>
            </a:pathLst>
          </a:custGeom>
          <a:gradFill flip="none" rotWithShape="1">
            <a:gsLst>
              <a:gs pos="0">
                <a:schemeClr val="bg1"/>
              </a:gs>
              <a:gs pos="54000">
                <a:srgbClr val="F2F8F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0" name="Rechthoek 29">
            <a:extLst>
              <a:ext uri="{FF2B5EF4-FFF2-40B4-BE49-F238E27FC236}">
                <a16:creationId xmlns:a16="http://schemas.microsoft.com/office/drawing/2014/main" id="{FBA94E04-87F4-43A3-9CB8-F5E905081D7E}"/>
              </a:ext>
            </a:extLst>
          </p:cNvPr>
          <p:cNvSpPr/>
          <p:nvPr userDrawn="1"/>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K">
            <a:extLst>
              <a:ext uri="{FF2B5EF4-FFF2-40B4-BE49-F238E27FC236}">
                <a16:creationId xmlns:a16="http://schemas.microsoft.com/office/drawing/2014/main" id="{8DE0D0BA-F27A-480A-9FFE-E29669BBAD0A}"/>
              </a:ext>
            </a:extLst>
          </p:cNvPr>
          <p:cNvSpPr>
            <a:spLocks/>
          </p:cNvSpPr>
          <p:nvPr userDrawn="1"/>
        </p:nvSpPr>
        <p:spPr bwMode="auto">
          <a:xfrm>
            <a:off x="874713" y="813043"/>
            <a:ext cx="158436" cy="295562"/>
          </a:xfrm>
          <a:custGeom>
            <a:avLst/>
            <a:gdLst>
              <a:gd name="T0" fmla="*/ 66 w 171"/>
              <a:gd name="T1" fmla="*/ 0 h 319"/>
              <a:gd name="T2" fmla="*/ 45 w 171"/>
              <a:gd name="T3" fmla="*/ 201 h 319"/>
              <a:gd name="T4" fmla="*/ 66 w 171"/>
              <a:gd name="T5" fmla="*/ 201 h 319"/>
              <a:gd name="T6" fmla="*/ 136 w 171"/>
              <a:gd name="T7" fmla="*/ 111 h 319"/>
              <a:gd name="T8" fmla="*/ 171 w 171"/>
              <a:gd name="T9" fmla="*/ 111 h 319"/>
              <a:gd name="T10" fmla="*/ 91 w 171"/>
              <a:gd name="T11" fmla="*/ 214 h 319"/>
              <a:gd name="T12" fmla="*/ 161 w 171"/>
              <a:gd name="T13" fmla="*/ 319 h 319"/>
              <a:gd name="T14" fmla="*/ 119 w 171"/>
              <a:gd name="T15" fmla="*/ 319 h 319"/>
              <a:gd name="T16" fmla="*/ 60 w 171"/>
              <a:gd name="T17" fmla="*/ 226 h 319"/>
              <a:gd name="T18" fmla="*/ 43 w 171"/>
              <a:gd name="T19" fmla="*/ 226 h 319"/>
              <a:gd name="T20" fmla="*/ 35 w 171"/>
              <a:gd name="T21" fmla="*/ 319 h 319"/>
              <a:gd name="T22" fmla="*/ 0 w 171"/>
              <a:gd name="T23" fmla="*/ 319 h 319"/>
              <a:gd name="T24" fmla="*/ 33 w 171"/>
              <a:gd name="T25" fmla="*/ 2 h 319"/>
              <a:gd name="T26" fmla="*/ 66 w 171"/>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319">
                <a:moveTo>
                  <a:pt x="66" y="0"/>
                </a:moveTo>
                <a:lnTo>
                  <a:pt x="45" y="201"/>
                </a:lnTo>
                <a:lnTo>
                  <a:pt x="66" y="201"/>
                </a:lnTo>
                <a:lnTo>
                  <a:pt x="136" y="111"/>
                </a:lnTo>
                <a:lnTo>
                  <a:pt x="171" y="111"/>
                </a:lnTo>
                <a:lnTo>
                  <a:pt x="91" y="214"/>
                </a:lnTo>
                <a:lnTo>
                  <a:pt x="161" y="319"/>
                </a:lnTo>
                <a:lnTo>
                  <a:pt x="119" y="319"/>
                </a:lnTo>
                <a:lnTo>
                  <a:pt x="60" y="226"/>
                </a:lnTo>
                <a:lnTo>
                  <a:pt x="43" y="226"/>
                </a:lnTo>
                <a:lnTo>
                  <a:pt x="35" y="319"/>
                </a:lnTo>
                <a:lnTo>
                  <a:pt x="0" y="319"/>
                </a:lnTo>
                <a:lnTo>
                  <a:pt x="33" y="2"/>
                </a:lnTo>
                <a:lnTo>
                  <a:pt x="66" y="0"/>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 name="a">
            <a:extLst>
              <a:ext uri="{FF2B5EF4-FFF2-40B4-BE49-F238E27FC236}">
                <a16:creationId xmlns:a16="http://schemas.microsoft.com/office/drawing/2014/main" id="{6FBEF90B-F53B-4E68-96FA-12E4274F37F2}"/>
              </a:ext>
            </a:extLst>
          </p:cNvPr>
          <p:cNvSpPr>
            <a:spLocks noEditPoints="1"/>
          </p:cNvSpPr>
          <p:nvPr userDrawn="1"/>
        </p:nvSpPr>
        <p:spPr bwMode="auto">
          <a:xfrm>
            <a:off x="1055386" y="912182"/>
            <a:ext cx="152877" cy="198277"/>
          </a:xfrm>
          <a:custGeom>
            <a:avLst/>
            <a:gdLst>
              <a:gd name="T0" fmla="*/ 74 w 80"/>
              <a:gd name="T1" fmla="*/ 103 h 104"/>
              <a:gd name="T2" fmla="*/ 58 w 80"/>
              <a:gd name="T3" fmla="*/ 103 h 104"/>
              <a:gd name="T4" fmla="*/ 58 w 80"/>
              <a:gd name="T5" fmla="*/ 82 h 104"/>
              <a:gd name="T6" fmla="*/ 23 w 80"/>
              <a:gd name="T7" fmla="*/ 104 h 104"/>
              <a:gd name="T8" fmla="*/ 0 w 80"/>
              <a:gd name="T9" fmla="*/ 70 h 104"/>
              <a:gd name="T10" fmla="*/ 47 w 80"/>
              <a:gd name="T11" fmla="*/ 0 h 104"/>
              <a:gd name="T12" fmla="*/ 80 w 80"/>
              <a:gd name="T13" fmla="*/ 5 h 104"/>
              <a:gd name="T14" fmla="*/ 74 w 80"/>
              <a:gd name="T15" fmla="*/ 70 h 104"/>
              <a:gd name="T16" fmla="*/ 74 w 80"/>
              <a:gd name="T17" fmla="*/ 103 h 104"/>
              <a:gd name="T18" fmla="*/ 63 w 80"/>
              <a:gd name="T19" fmla="*/ 16 h 104"/>
              <a:gd name="T20" fmla="*/ 45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8" y="103"/>
                  <a:pt x="58" y="103"/>
                  <a:pt x="58" y="103"/>
                </a:cubicBezTo>
                <a:cubicBezTo>
                  <a:pt x="58" y="82"/>
                  <a:pt x="58" y="82"/>
                  <a:pt x="58" y="82"/>
                </a:cubicBezTo>
                <a:cubicBezTo>
                  <a:pt x="39" y="101"/>
                  <a:pt x="33" y="104"/>
                  <a:pt x="23" y="104"/>
                </a:cubicBezTo>
                <a:cubicBezTo>
                  <a:pt x="10" y="104"/>
                  <a:pt x="0" y="95"/>
                  <a:pt x="0" y="70"/>
                </a:cubicBezTo>
                <a:cubicBezTo>
                  <a:pt x="0" y="26"/>
                  <a:pt x="18" y="0"/>
                  <a:pt x="47" y="0"/>
                </a:cubicBezTo>
                <a:cubicBezTo>
                  <a:pt x="57" y="0"/>
                  <a:pt x="70" y="2"/>
                  <a:pt x="80" y="5"/>
                </a:cubicBezTo>
                <a:cubicBezTo>
                  <a:pt x="74" y="70"/>
                  <a:pt x="74" y="70"/>
                  <a:pt x="74" y="70"/>
                </a:cubicBezTo>
                <a:lnTo>
                  <a:pt x="74" y="103"/>
                </a:lnTo>
                <a:close/>
                <a:moveTo>
                  <a:pt x="63" y="16"/>
                </a:moveTo>
                <a:cubicBezTo>
                  <a:pt x="58" y="15"/>
                  <a:pt x="51" y="14"/>
                  <a:pt x="45" y="14"/>
                </a:cubicBezTo>
                <a:cubicBezTo>
                  <a:pt x="27" y="14"/>
                  <a:pt x="17" y="33"/>
                  <a:pt x="17" y="68"/>
                </a:cubicBezTo>
                <a:cubicBezTo>
                  <a:pt x="17" y="83"/>
                  <a:pt x="21" y="89"/>
                  <a:pt x="28" y="89"/>
                </a:cubicBezTo>
                <a:cubicBezTo>
                  <a:pt x="33" y="89"/>
                  <a:pt x="40" y="84"/>
                  <a:pt x="58" y="66"/>
                </a:cubicBezTo>
                <a:lnTo>
                  <a:pt x="63"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3" name="d">
            <a:extLst>
              <a:ext uri="{FF2B5EF4-FFF2-40B4-BE49-F238E27FC236}">
                <a16:creationId xmlns:a16="http://schemas.microsoft.com/office/drawing/2014/main" id="{2252D57B-FDD6-4781-96A9-05919E167257}"/>
              </a:ext>
            </a:extLst>
          </p:cNvPr>
          <p:cNvSpPr>
            <a:spLocks noEditPoints="1"/>
          </p:cNvSpPr>
          <p:nvPr userDrawn="1"/>
        </p:nvSpPr>
        <p:spPr bwMode="auto">
          <a:xfrm>
            <a:off x="1249957" y="813043"/>
            <a:ext cx="163995" cy="297415"/>
          </a:xfrm>
          <a:custGeom>
            <a:avLst/>
            <a:gdLst>
              <a:gd name="T0" fmla="*/ 47 w 86"/>
              <a:gd name="T1" fmla="*/ 52 h 156"/>
              <a:gd name="T2" fmla="*/ 64 w 86"/>
              <a:gd name="T3" fmla="*/ 54 h 156"/>
              <a:gd name="T4" fmla="*/ 70 w 86"/>
              <a:gd name="T5" fmla="*/ 1 h 156"/>
              <a:gd name="T6" fmla="*/ 86 w 86"/>
              <a:gd name="T7" fmla="*/ 0 h 156"/>
              <a:gd name="T8" fmla="*/ 74 w 86"/>
              <a:gd name="T9" fmla="*/ 122 h 156"/>
              <a:gd name="T10" fmla="*/ 74 w 86"/>
              <a:gd name="T11" fmla="*/ 155 h 156"/>
              <a:gd name="T12" fmla="*/ 59 w 86"/>
              <a:gd name="T13" fmla="*/ 155 h 156"/>
              <a:gd name="T14" fmla="*/ 58 w 86"/>
              <a:gd name="T15" fmla="*/ 134 h 156"/>
              <a:gd name="T16" fmla="*/ 23 w 86"/>
              <a:gd name="T17" fmla="*/ 156 h 156"/>
              <a:gd name="T18" fmla="*/ 0 w 86"/>
              <a:gd name="T19" fmla="*/ 122 h 156"/>
              <a:gd name="T20" fmla="*/ 47 w 86"/>
              <a:gd name="T21" fmla="*/ 52 h 156"/>
              <a:gd name="T22" fmla="*/ 28 w 86"/>
              <a:gd name="T23" fmla="*/ 141 h 156"/>
              <a:gd name="T24" fmla="*/ 58 w 86"/>
              <a:gd name="T25" fmla="*/ 118 h 156"/>
              <a:gd name="T26" fmla="*/ 63 w 86"/>
              <a:gd name="T27" fmla="*/ 68 h 156"/>
              <a:gd name="T28" fmla="*/ 46 w 86"/>
              <a:gd name="T29" fmla="*/ 66 h 156"/>
              <a:gd name="T30" fmla="*/ 17 w 86"/>
              <a:gd name="T31" fmla="*/ 120 h 156"/>
              <a:gd name="T32" fmla="*/ 28 w 86"/>
              <a:gd name="T33" fmla="*/ 14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56">
                <a:moveTo>
                  <a:pt x="47" y="52"/>
                </a:moveTo>
                <a:cubicBezTo>
                  <a:pt x="53" y="52"/>
                  <a:pt x="59" y="53"/>
                  <a:pt x="64" y="54"/>
                </a:cubicBezTo>
                <a:cubicBezTo>
                  <a:pt x="70" y="1"/>
                  <a:pt x="70" y="1"/>
                  <a:pt x="70" y="1"/>
                </a:cubicBezTo>
                <a:cubicBezTo>
                  <a:pt x="86" y="0"/>
                  <a:pt x="86" y="0"/>
                  <a:pt x="86" y="0"/>
                </a:cubicBezTo>
                <a:cubicBezTo>
                  <a:pt x="74" y="122"/>
                  <a:pt x="74" y="122"/>
                  <a:pt x="74" y="122"/>
                </a:cubicBezTo>
                <a:cubicBezTo>
                  <a:pt x="74" y="155"/>
                  <a:pt x="74" y="155"/>
                  <a:pt x="74" y="155"/>
                </a:cubicBezTo>
                <a:cubicBezTo>
                  <a:pt x="59" y="155"/>
                  <a:pt x="59" y="155"/>
                  <a:pt x="59" y="155"/>
                </a:cubicBezTo>
                <a:cubicBezTo>
                  <a:pt x="58" y="134"/>
                  <a:pt x="58" y="134"/>
                  <a:pt x="58" y="134"/>
                </a:cubicBezTo>
                <a:cubicBezTo>
                  <a:pt x="39" y="153"/>
                  <a:pt x="33" y="156"/>
                  <a:pt x="23" y="156"/>
                </a:cubicBezTo>
                <a:cubicBezTo>
                  <a:pt x="10" y="156"/>
                  <a:pt x="0" y="147"/>
                  <a:pt x="0" y="122"/>
                </a:cubicBezTo>
                <a:cubicBezTo>
                  <a:pt x="0" y="78"/>
                  <a:pt x="18" y="52"/>
                  <a:pt x="47" y="52"/>
                </a:cubicBezTo>
                <a:close/>
                <a:moveTo>
                  <a:pt x="28" y="141"/>
                </a:moveTo>
                <a:cubicBezTo>
                  <a:pt x="34" y="141"/>
                  <a:pt x="40" y="136"/>
                  <a:pt x="58" y="118"/>
                </a:cubicBezTo>
                <a:cubicBezTo>
                  <a:pt x="63" y="68"/>
                  <a:pt x="63" y="68"/>
                  <a:pt x="63" y="68"/>
                </a:cubicBezTo>
                <a:cubicBezTo>
                  <a:pt x="58" y="67"/>
                  <a:pt x="51" y="66"/>
                  <a:pt x="46" y="66"/>
                </a:cubicBezTo>
                <a:cubicBezTo>
                  <a:pt x="27" y="66"/>
                  <a:pt x="17" y="85"/>
                  <a:pt x="17" y="120"/>
                </a:cubicBezTo>
                <a:cubicBezTo>
                  <a:pt x="17" y="135"/>
                  <a:pt x="21" y="141"/>
                  <a:pt x="28" y="141"/>
                </a:cubicBez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a">
            <a:extLst>
              <a:ext uri="{FF2B5EF4-FFF2-40B4-BE49-F238E27FC236}">
                <a16:creationId xmlns:a16="http://schemas.microsoft.com/office/drawing/2014/main" id="{F6BB60B1-6CA4-4E11-A910-D9B5779318DF}"/>
              </a:ext>
            </a:extLst>
          </p:cNvPr>
          <p:cNvSpPr>
            <a:spLocks noEditPoints="1"/>
          </p:cNvSpPr>
          <p:nvPr userDrawn="1"/>
        </p:nvSpPr>
        <p:spPr bwMode="auto">
          <a:xfrm>
            <a:off x="1444527" y="912182"/>
            <a:ext cx="151950" cy="198277"/>
          </a:xfrm>
          <a:custGeom>
            <a:avLst/>
            <a:gdLst>
              <a:gd name="T0" fmla="*/ 74 w 80"/>
              <a:gd name="T1" fmla="*/ 103 h 104"/>
              <a:gd name="T2" fmla="*/ 59 w 80"/>
              <a:gd name="T3" fmla="*/ 103 h 104"/>
              <a:gd name="T4" fmla="*/ 58 w 80"/>
              <a:gd name="T5" fmla="*/ 82 h 104"/>
              <a:gd name="T6" fmla="*/ 23 w 80"/>
              <a:gd name="T7" fmla="*/ 104 h 104"/>
              <a:gd name="T8" fmla="*/ 0 w 80"/>
              <a:gd name="T9" fmla="*/ 70 h 104"/>
              <a:gd name="T10" fmla="*/ 48 w 80"/>
              <a:gd name="T11" fmla="*/ 0 h 104"/>
              <a:gd name="T12" fmla="*/ 80 w 80"/>
              <a:gd name="T13" fmla="*/ 5 h 104"/>
              <a:gd name="T14" fmla="*/ 74 w 80"/>
              <a:gd name="T15" fmla="*/ 70 h 104"/>
              <a:gd name="T16" fmla="*/ 74 w 80"/>
              <a:gd name="T17" fmla="*/ 103 h 104"/>
              <a:gd name="T18" fmla="*/ 63 w 80"/>
              <a:gd name="T19" fmla="*/ 16 h 104"/>
              <a:gd name="T20" fmla="*/ 46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9" y="103"/>
                  <a:pt x="59" y="103"/>
                  <a:pt x="59" y="103"/>
                </a:cubicBezTo>
                <a:cubicBezTo>
                  <a:pt x="58" y="82"/>
                  <a:pt x="58" y="82"/>
                  <a:pt x="58" y="82"/>
                </a:cubicBezTo>
                <a:cubicBezTo>
                  <a:pt x="39" y="101"/>
                  <a:pt x="33" y="104"/>
                  <a:pt x="23" y="104"/>
                </a:cubicBezTo>
                <a:cubicBezTo>
                  <a:pt x="10" y="104"/>
                  <a:pt x="0" y="95"/>
                  <a:pt x="0" y="70"/>
                </a:cubicBezTo>
                <a:cubicBezTo>
                  <a:pt x="0" y="26"/>
                  <a:pt x="18" y="0"/>
                  <a:pt x="48" y="0"/>
                </a:cubicBezTo>
                <a:cubicBezTo>
                  <a:pt x="57" y="0"/>
                  <a:pt x="70" y="2"/>
                  <a:pt x="80" y="5"/>
                </a:cubicBezTo>
                <a:cubicBezTo>
                  <a:pt x="74" y="70"/>
                  <a:pt x="74" y="70"/>
                  <a:pt x="74" y="70"/>
                </a:cubicBezTo>
                <a:lnTo>
                  <a:pt x="74" y="103"/>
                </a:lnTo>
                <a:close/>
                <a:moveTo>
                  <a:pt x="63" y="16"/>
                </a:moveTo>
                <a:cubicBezTo>
                  <a:pt x="58" y="15"/>
                  <a:pt x="51" y="14"/>
                  <a:pt x="46" y="14"/>
                </a:cubicBezTo>
                <a:cubicBezTo>
                  <a:pt x="27" y="14"/>
                  <a:pt x="17" y="33"/>
                  <a:pt x="17" y="68"/>
                </a:cubicBezTo>
                <a:cubicBezTo>
                  <a:pt x="17" y="83"/>
                  <a:pt x="21" y="89"/>
                  <a:pt x="28" y="89"/>
                </a:cubicBezTo>
                <a:cubicBezTo>
                  <a:pt x="34" y="89"/>
                  <a:pt x="40" y="84"/>
                  <a:pt x="58" y="66"/>
                </a:cubicBezTo>
                <a:lnTo>
                  <a:pt x="63"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s">
            <a:extLst>
              <a:ext uri="{FF2B5EF4-FFF2-40B4-BE49-F238E27FC236}">
                <a16:creationId xmlns:a16="http://schemas.microsoft.com/office/drawing/2014/main" id="{65EAB74A-EE8A-42F4-9839-4ED03EDBB86B}"/>
              </a:ext>
            </a:extLst>
          </p:cNvPr>
          <p:cNvSpPr>
            <a:spLocks/>
          </p:cNvSpPr>
          <p:nvPr userDrawn="1"/>
        </p:nvSpPr>
        <p:spPr bwMode="auto">
          <a:xfrm>
            <a:off x="1627052" y="912182"/>
            <a:ext cx="116742" cy="198277"/>
          </a:xfrm>
          <a:custGeom>
            <a:avLst/>
            <a:gdLst>
              <a:gd name="T0" fmla="*/ 58 w 61"/>
              <a:gd name="T1" fmla="*/ 16 h 104"/>
              <a:gd name="T2" fmla="*/ 38 w 61"/>
              <a:gd name="T3" fmla="*/ 13 h 104"/>
              <a:gd name="T4" fmla="*/ 25 w 61"/>
              <a:gd name="T5" fmla="*/ 25 h 104"/>
              <a:gd name="T6" fmla="*/ 37 w 61"/>
              <a:gd name="T7" fmla="*/ 45 h 104"/>
              <a:gd name="T8" fmla="*/ 59 w 61"/>
              <a:gd name="T9" fmla="*/ 77 h 104"/>
              <a:gd name="T10" fmla="*/ 28 w 61"/>
              <a:gd name="T11" fmla="*/ 104 h 104"/>
              <a:gd name="T12" fmla="*/ 0 w 61"/>
              <a:gd name="T13" fmla="*/ 97 h 104"/>
              <a:gd name="T14" fmla="*/ 4 w 61"/>
              <a:gd name="T15" fmla="*/ 84 h 104"/>
              <a:gd name="T16" fmla="*/ 29 w 61"/>
              <a:gd name="T17" fmla="*/ 91 h 104"/>
              <a:gd name="T18" fmla="*/ 44 w 61"/>
              <a:gd name="T19" fmla="*/ 79 h 104"/>
              <a:gd name="T20" fmla="*/ 28 w 61"/>
              <a:gd name="T21" fmla="*/ 58 h 104"/>
              <a:gd name="T22" fmla="*/ 9 w 61"/>
              <a:gd name="T23" fmla="*/ 27 h 104"/>
              <a:gd name="T24" fmla="*/ 38 w 61"/>
              <a:gd name="T25" fmla="*/ 0 h 104"/>
              <a:gd name="T26" fmla="*/ 61 w 61"/>
              <a:gd name="T27" fmla="*/ 4 h 104"/>
              <a:gd name="T28" fmla="*/ 58 w 61"/>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4">
                <a:moveTo>
                  <a:pt x="58" y="16"/>
                </a:moveTo>
                <a:cubicBezTo>
                  <a:pt x="51" y="14"/>
                  <a:pt x="45" y="13"/>
                  <a:pt x="38" y="13"/>
                </a:cubicBezTo>
                <a:cubicBezTo>
                  <a:pt x="29" y="13"/>
                  <a:pt x="25" y="19"/>
                  <a:pt x="25" y="25"/>
                </a:cubicBezTo>
                <a:cubicBezTo>
                  <a:pt x="25" y="33"/>
                  <a:pt x="27" y="37"/>
                  <a:pt x="37" y="45"/>
                </a:cubicBezTo>
                <a:cubicBezTo>
                  <a:pt x="56" y="61"/>
                  <a:pt x="59" y="67"/>
                  <a:pt x="59" y="77"/>
                </a:cubicBezTo>
                <a:cubicBezTo>
                  <a:pt x="59" y="93"/>
                  <a:pt x="48" y="104"/>
                  <a:pt x="28" y="104"/>
                </a:cubicBezTo>
                <a:cubicBezTo>
                  <a:pt x="18" y="104"/>
                  <a:pt x="8" y="102"/>
                  <a:pt x="0" y="97"/>
                </a:cubicBezTo>
                <a:cubicBezTo>
                  <a:pt x="4" y="84"/>
                  <a:pt x="4" y="84"/>
                  <a:pt x="4" y="84"/>
                </a:cubicBezTo>
                <a:cubicBezTo>
                  <a:pt x="13" y="88"/>
                  <a:pt x="22" y="91"/>
                  <a:pt x="29" y="91"/>
                </a:cubicBezTo>
                <a:cubicBezTo>
                  <a:pt x="39" y="91"/>
                  <a:pt x="44" y="86"/>
                  <a:pt x="44" y="79"/>
                </a:cubicBezTo>
                <a:cubicBezTo>
                  <a:pt x="44" y="72"/>
                  <a:pt x="41" y="69"/>
                  <a:pt x="28" y="58"/>
                </a:cubicBezTo>
                <a:cubicBezTo>
                  <a:pt x="13" y="47"/>
                  <a:pt x="9" y="38"/>
                  <a:pt x="9" y="27"/>
                </a:cubicBezTo>
                <a:cubicBezTo>
                  <a:pt x="9" y="13"/>
                  <a:pt x="19" y="0"/>
                  <a:pt x="38" y="0"/>
                </a:cubicBezTo>
                <a:cubicBezTo>
                  <a:pt x="48" y="0"/>
                  <a:pt x="55" y="1"/>
                  <a:pt x="61" y="4"/>
                </a:cubicBezTo>
                <a:lnTo>
                  <a:pt x="58" y="16"/>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t">
            <a:extLst>
              <a:ext uri="{FF2B5EF4-FFF2-40B4-BE49-F238E27FC236}">
                <a16:creationId xmlns:a16="http://schemas.microsoft.com/office/drawing/2014/main" id="{9A94F0C7-ABB9-415E-AE7F-42FA4334D9CB}"/>
              </a:ext>
            </a:extLst>
          </p:cNvPr>
          <p:cNvSpPr>
            <a:spLocks/>
          </p:cNvSpPr>
          <p:nvPr userDrawn="1"/>
        </p:nvSpPr>
        <p:spPr bwMode="auto">
          <a:xfrm>
            <a:off x="1774370" y="849178"/>
            <a:ext cx="108404" cy="261280"/>
          </a:xfrm>
          <a:custGeom>
            <a:avLst/>
            <a:gdLst>
              <a:gd name="T0" fmla="*/ 32 w 57"/>
              <a:gd name="T1" fmla="*/ 35 h 137"/>
              <a:gd name="T2" fmla="*/ 57 w 57"/>
              <a:gd name="T3" fmla="*/ 35 h 137"/>
              <a:gd name="T4" fmla="*/ 56 w 57"/>
              <a:gd name="T5" fmla="*/ 48 h 137"/>
              <a:gd name="T6" fmla="*/ 31 w 57"/>
              <a:gd name="T7" fmla="*/ 48 h 137"/>
              <a:gd name="T8" fmla="*/ 25 w 57"/>
              <a:gd name="T9" fmla="*/ 103 h 137"/>
              <a:gd name="T10" fmla="*/ 25 w 57"/>
              <a:gd name="T11" fmla="*/ 117 h 137"/>
              <a:gd name="T12" fmla="*/ 31 w 57"/>
              <a:gd name="T13" fmla="*/ 123 h 137"/>
              <a:gd name="T14" fmla="*/ 51 w 57"/>
              <a:gd name="T15" fmla="*/ 118 h 137"/>
              <a:gd name="T16" fmla="*/ 53 w 57"/>
              <a:gd name="T17" fmla="*/ 130 h 137"/>
              <a:gd name="T18" fmla="*/ 24 w 57"/>
              <a:gd name="T19" fmla="*/ 137 h 137"/>
              <a:gd name="T20" fmla="*/ 8 w 57"/>
              <a:gd name="T21" fmla="*/ 120 h 137"/>
              <a:gd name="T22" fmla="*/ 9 w 57"/>
              <a:gd name="T23" fmla="*/ 105 h 137"/>
              <a:gd name="T24" fmla="*/ 14 w 57"/>
              <a:gd name="T25" fmla="*/ 48 h 137"/>
              <a:gd name="T26" fmla="*/ 0 w 57"/>
              <a:gd name="T27" fmla="*/ 48 h 137"/>
              <a:gd name="T28" fmla="*/ 1 w 57"/>
              <a:gd name="T29" fmla="*/ 36 h 137"/>
              <a:gd name="T30" fmla="*/ 16 w 57"/>
              <a:gd name="T31" fmla="*/ 35 h 137"/>
              <a:gd name="T32" fmla="*/ 21 w 57"/>
              <a:gd name="T33" fmla="*/ 1 h 137"/>
              <a:gd name="T34" fmla="*/ 35 w 57"/>
              <a:gd name="T35" fmla="*/ 0 h 137"/>
              <a:gd name="T36" fmla="*/ 32 w 57"/>
              <a:gd name="T37" fmla="*/ 3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37">
                <a:moveTo>
                  <a:pt x="32" y="35"/>
                </a:moveTo>
                <a:cubicBezTo>
                  <a:pt x="57" y="35"/>
                  <a:pt x="57" y="35"/>
                  <a:pt x="57" y="35"/>
                </a:cubicBezTo>
                <a:cubicBezTo>
                  <a:pt x="56" y="48"/>
                  <a:pt x="56" y="48"/>
                  <a:pt x="56" y="48"/>
                </a:cubicBezTo>
                <a:cubicBezTo>
                  <a:pt x="31" y="48"/>
                  <a:pt x="31" y="48"/>
                  <a:pt x="31" y="48"/>
                </a:cubicBezTo>
                <a:cubicBezTo>
                  <a:pt x="25" y="103"/>
                  <a:pt x="25" y="103"/>
                  <a:pt x="25" y="103"/>
                </a:cubicBezTo>
                <a:cubicBezTo>
                  <a:pt x="25" y="108"/>
                  <a:pt x="25" y="113"/>
                  <a:pt x="25" y="117"/>
                </a:cubicBezTo>
                <a:cubicBezTo>
                  <a:pt x="25" y="122"/>
                  <a:pt x="27" y="123"/>
                  <a:pt x="31" y="123"/>
                </a:cubicBezTo>
                <a:cubicBezTo>
                  <a:pt x="34" y="123"/>
                  <a:pt x="41" y="121"/>
                  <a:pt x="51" y="118"/>
                </a:cubicBezTo>
                <a:cubicBezTo>
                  <a:pt x="53" y="130"/>
                  <a:pt x="53" y="130"/>
                  <a:pt x="53" y="130"/>
                </a:cubicBezTo>
                <a:cubicBezTo>
                  <a:pt x="42" y="135"/>
                  <a:pt x="33" y="137"/>
                  <a:pt x="24" y="137"/>
                </a:cubicBezTo>
                <a:cubicBezTo>
                  <a:pt x="13" y="137"/>
                  <a:pt x="8" y="132"/>
                  <a:pt x="8" y="120"/>
                </a:cubicBezTo>
                <a:cubicBezTo>
                  <a:pt x="8" y="116"/>
                  <a:pt x="8" y="112"/>
                  <a:pt x="9" y="105"/>
                </a:cubicBezTo>
                <a:cubicBezTo>
                  <a:pt x="14" y="48"/>
                  <a:pt x="14" y="48"/>
                  <a:pt x="14" y="48"/>
                </a:cubicBezTo>
                <a:cubicBezTo>
                  <a:pt x="0" y="48"/>
                  <a:pt x="0" y="48"/>
                  <a:pt x="0" y="48"/>
                </a:cubicBezTo>
                <a:cubicBezTo>
                  <a:pt x="1" y="36"/>
                  <a:pt x="1" y="36"/>
                  <a:pt x="1" y="36"/>
                </a:cubicBezTo>
                <a:cubicBezTo>
                  <a:pt x="16" y="35"/>
                  <a:pt x="16" y="35"/>
                  <a:pt x="16" y="35"/>
                </a:cubicBezTo>
                <a:cubicBezTo>
                  <a:pt x="21" y="1"/>
                  <a:pt x="21" y="1"/>
                  <a:pt x="21" y="1"/>
                </a:cubicBezTo>
                <a:cubicBezTo>
                  <a:pt x="35" y="0"/>
                  <a:pt x="35" y="0"/>
                  <a:pt x="35" y="0"/>
                </a:cubicBezTo>
                <a:lnTo>
                  <a:pt x="32" y="35"/>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e">
            <a:extLst>
              <a:ext uri="{FF2B5EF4-FFF2-40B4-BE49-F238E27FC236}">
                <a16:creationId xmlns:a16="http://schemas.microsoft.com/office/drawing/2014/main" id="{8084A255-D33A-41EE-91BD-D7FDC8297EED}"/>
              </a:ext>
            </a:extLst>
          </p:cNvPr>
          <p:cNvSpPr>
            <a:spLocks noEditPoints="1"/>
          </p:cNvSpPr>
          <p:nvPr userDrawn="1"/>
        </p:nvSpPr>
        <p:spPr bwMode="auto">
          <a:xfrm>
            <a:off x="1909643" y="912182"/>
            <a:ext cx="140832" cy="198277"/>
          </a:xfrm>
          <a:custGeom>
            <a:avLst/>
            <a:gdLst>
              <a:gd name="T0" fmla="*/ 17 w 74"/>
              <a:gd name="T1" fmla="*/ 56 h 104"/>
              <a:gd name="T2" fmla="*/ 17 w 74"/>
              <a:gd name="T3" fmla="*/ 63 h 104"/>
              <a:gd name="T4" fmla="*/ 36 w 74"/>
              <a:gd name="T5" fmla="*/ 91 h 104"/>
              <a:gd name="T6" fmla="*/ 69 w 74"/>
              <a:gd name="T7" fmla="*/ 80 h 104"/>
              <a:gd name="T8" fmla="*/ 74 w 74"/>
              <a:gd name="T9" fmla="*/ 93 h 104"/>
              <a:gd name="T10" fmla="*/ 32 w 74"/>
              <a:gd name="T11" fmla="*/ 104 h 104"/>
              <a:gd name="T12" fmla="*/ 0 w 74"/>
              <a:gd name="T13" fmla="*/ 65 h 104"/>
              <a:gd name="T14" fmla="*/ 44 w 74"/>
              <a:gd name="T15" fmla="*/ 0 h 104"/>
              <a:gd name="T16" fmla="*/ 71 w 74"/>
              <a:gd name="T17" fmla="*/ 27 h 104"/>
              <a:gd name="T18" fmla="*/ 68 w 74"/>
              <a:gd name="T19" fmla="*/ 53 h 104"/>
              <a:gd name="T20" fmla="*/ 17 w 74"/>
              <a:gd name="T21" fmla="*/ 56 h 104"/>
              <a:gd name="T22" fmla="*/ 55 w 74"/>
              <a:gd name="T23" fmla="*/ 41 h 104"/>
              <a:gd name="T24" fmla="*/ 56 w 74"/>
              <a:gd name="T25" fmla="*/ 28 h 104"/>
              <a:gd name="T26" fmla="*/ 42 w 74"/>
              <a:gd name="T27" fmla="*/ 12 h 104"/>
              <a:gd name="T28" fmla="*/ 19 w 74"/>
              <a:gd name="T29" fmla="*/ 44 h 104"/>
              <a:gd name="T30" fmla="*/ 55 w 74"/>
              <a:gd name="T31"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04">
                <a:moveTo>
                  <a:pt x="17" y="56"/>
                </a:moveTo>
                <a:cubicBezTo>
                  <a:pt x="17" y="59"/>
                  <a:pt x="17" y="61"/>
                  <a:pt x="17" y="63"/>
                </a:cubicBezTo>
                <a:cubicBezTo>
                  <a:pt x="17" y="84"/>
                  <a:pt x="24" y="91"/>
                  <a:pt x="36" y="91"/>
                </a:cubicBezTo>
                <a:cubicBezTo>
                  <a:pt x="43" y="91"/>
                  <a:pt x="53" y="88"/>
                  <a:pt x="69" y="80"/>
                </a:cubicBezTo>
                <a:cubicBezTo>
                  <a:pt x="74" y="93"/>
                  <a:pt x="74" y="93"/>
                  <a:pt x="74" y="93"/>
                </a:cubicBezTo>
                <a:cubicBezTo>
                  <a:pt x="57" y="101"/>
                  <a:pt x="45" y="104"/>
                  <a:pt x="32" y="104"/>
                </a:cubicBezTo>
                <a:cubicBezTo>
                  <a:pt x="12" y="104"/>
                  <a:pt x="0" y="92"/>
                  <a:pt x="0" y="65"/>
                </a:cubicBezTo>
                <a:cubicBezTo>
                  <a:pt x="0" y="26"/>
                  <a:pt x="16" y="0"/>
                  <a:pt x="44" y="0"/>
                </a:cubicBezTo>
                <a:cubicBezTo>
                  <a:pt x="63" y="0"/>
                  <a:pt x="71" y="9"/>
                  <a:pt x="71" y="27"/>
                </a:cubicBezTo>
                <a:cubicBezTo>
                  <a:pt x="71" y="32"/>
                  <a:pt x="70" y="44"/>
                  <a:pt x="68" y="53"/>
                </a:cubicBezTo>
                <a:lnTo>
                  <a:pt x="17" y="56"/>
                </a:lnTo>
                <a:close/>
                <a:moveTo>
                  <a:pt x="55" y="41"/>
                </a:moveTo>
                <a:cubicBezTo>
                  <a:pt x="56" y="37"/>
                  <a:pt x="56" y="31"/>
                  <a:pt x="56" y="28"/>
                </a:cubicBezTo>
                <a:cubicBezTo>
                  <a:pt x="56" y="17"/>
                  <a:pt x="51" y="12"/>
                  <a:pt x="42" y="12"/>
                </a:cubicBezTo>
                <a:cubicBezTo>
                  <a:pt x="29" y="12"/>
                  <a:pt x="22" y="24"/>
                  <a:pt x="19" y="44"/>
                </a:cubicBezTo>
                <a:lnTo>
                  <a:pt x="55" y="41"/>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r">
            <a:extLst>
              <a:ext uri="{FF2B5EF4-FFF2-40B4-BE49-F238E27FC236}">
                <a16:creationId xmlns:a16="http://schemas.microsoft.com/office/drawing/2014/main" id="{F4D9B393-C5E7-4841-8707-D6303D8088DD}"/>
              </a:ext>
            </a:extLst>
          </p:cNvPr>
          <p:cNvSpPr>
            <a:spLocks/>
          </p:cNvSpPr>
          <p:nvPr userDrawn="1"/>
        </p:nvSpPr>
        <p:spPr bwMode="auto">
          <a:xfrm>
            <a:off x="2092168" y="914035"/>
            <a:ext cx="115816" cy="194571"/>
          </a:xfrm>
          <a:custGeom>
            <a:avLst/>
            <a:gdLst>
              <a:gd name="T0" fmla="*/ 16 w 61"/>
              <a:gd name="T1" fmla="*/ 102 h 102"/>
              <a:gd name="T2" fmla="*/ 0 w 61"/>
              <a:gd name="T3" fmla="*/ 102 h 102"/>
              <a:gd name="T4" fmla="*/ 10 w 61"/>
              <a:gd name="T5" fmla="*/ 1 h 102"/>
              <a:gd name="T6" fmla="*/ 24 w 61"/>
              <a:gd name="T7" fmla="*/ 1 h 102"/>
              <a:gd name="T8" fmla="*/ 22 w 61"/>
              <a:gd name="T9" fmla="*/ 27 h 102"/>
              <a:gd name="T10" fmla="*/ 50 w 61"/>
              <a:gd name="T11" fmla="*/ 0 h 102"/>
              <a:gd name="T12" fmla="*/ 61 w 61"/>
              <a:gd name="T13" fmla="*/ 1 h 102"/>
              <a:gd name="T14" fmla="*/ 58 w 61"/>
              <a:gd name="T15" fmla="*/ 16 h 102"/>
              <a:gd name="T16" fmla="*/ 50 w 61"/>
              <a:gd name="T17" fmla="*/ 15 h 102"/>
              <a:gd name="T18" fmla="*/ 21 w 61"/>
              <a:gd name="T19" fmla="*/ 47 h 102"/>
              <a:gd name="T20" fmla="*/ 16 w 61"/>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2">
                <a:moveTo>
                  <a:pt x="16" y="102"/>
                </a:moveTo>
                <a:cubicBezTo>
                  <a:pt x="0" y="102"/>
                  <a:pt x="0" y="102"/>
                  <a:pt x="0" y="102"/>
                </a:cubicBezTo>
                <a:cubicBezTo>
                  <a:pt x="10" y="1"/>
                  <a:pt x="10" y="1"/>
                  <a:pt x="10" y="1"/>
                </a:cubicBezTo>
                <a:cubicBezTo>
                  <a:pt x="24" y="1"/>
                  <a:pt x="24" y="1"/>
                  <a:pt x="24" y="1"/>
                </a:cubicBezTo>
                <a:cubicBezTo>
                  <a:pt x="22" y="27"/>
                  <a:pt x="22" y="27"/>
                  <a:pt x="22" y="27"/>
                </a:cubicBezTo>
                <a:cubicBezTo>
                  <a:pt x="38" y="2"/>
                  <a:pt x="41" y="0"/>
                  <a:pt x="50" y="0"/>
                </a:cubicBezTo>
                <a:cubicBezTo>
                  <a:pt x="54" y="0"/>
                  <a:pt x="58" y="0"/>
                  <a:pt x="61" y="1"/>
                </a:cubicBezTo>
                <a:cubicBezTo>
                  <a:pt x="58" y="16"/>
                  <a:pt x="58" y="16"/>
                  <a:pt x="58" y="16"/>
                </a:cubicBezTo>
                <a:cubicBezTo>
                  <a:pt x="55" y="16"/>
                  <a:pt x="53" y="15"/>
                  <a:pt x="50" y="15"/>
                </a:cubicBezTo>
                <a:cubicBezTo>
                  <a:pt x="44" y="15"/>
                  <a:pt x="42" y="19"/>
                  <a:pt x="21" y="47"/>
                </a:cubicBezTo>
                <a:lnTo>
                  <a:pt x="16" y="102"/>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STAAF 2">
            <a:extLst>
              <a:ext uri="{FF2B5EF4-FFF2-40B4-BE49-F238E27FC236}">
                <a16:creationId xmlns:a16="http://schemas.microsoft.com/office/drawing/2014/main" id="{E39DCF59-B337-4F95-A01D-FB29F90F2272}"/>
              </a:ext>
            </a:extLst>
          </p:cNvPr>
          <p:cNvSpPr>
            <a:spLocks/>
          </p:cNvSpPr>
          <p:nvPr userDrawn="1"/>
        </p:nvSpPr>
        <p:spPr bwMode="auto">
          <a:xfrm>
            <a:off x="2673100" y="1645990"/>
            <a:ext cx="918188" cy="1272121"/>
          </a:xfrm>
          <a:custGeom>
            <a:avLst/>
            <a:gdLst>
              <a:gd name="T0" fmla="*/ 212 w 991"/>
              <a:gd name="T1" fmla="*/ 0 h 1373"/>
              <a:gd name="T2" fmla="*/ 0 w 991"/>
              <a:gd name="T3" fmla="*/ 232 h 1373"/>
              <a:gd name="T4" fmla="*/ 625 w 991"/>
              <a:gd name="T5" fmla="*/ 1373 h 1373"/>
              <a:gd name="T6" fmla="*/ 991 w 991"/>
              <a:gd name="T7" fmla="*/ 1373 h 1373"/>
              <a:gd name="T8" fmla="*/ 212 w 991"/>
              <a:gd name="T9" fmla="*/ 0 h 1373"/>
            </a:gdLst>
            <a:ahLst/>
            <a:cxnLst>
              <a:cxn ang="0">
                <a:pos x="T0" y="T1"/>
              </a:cxn>
              <a:cxn ang="0">
                <a:pos x="T2" y="T3"/>
              </a:cxn>
              <a:cxn ang="0">
                <a:pos x="T4" y="T5"/>
              </a:cxn>
              <a:cxn ang="0">
                <a:pos x="T6" y="T7"/>
              </a:cxn>
              <a:cxn ang="0">
                <a:pos x="T8" y="T9"/>
              </a:cxn>
            </a:cxnLst>
            <a:rect l="0" t="0" r="r" b="b"/>
            <a:pathLst>
              <a:path w="991" h="1373">
                <a:moveTo>
                  <a:pt x="212" y="0"/>
                </a:moveTo>
                <a:lnTo>
                  <a:pt x="0" y="232"/>
                </a:lnTo>
                <a:lnTo>
                  <a:pt x="625" y="1373"/>
                </a:lnTo>
                <a:lnTo>
                  <a:pt x="991" y="1373"/>
                </a:lnTo>
                <a:lnTo>
                  <a:pt x="212" y="0"/>
                </a:lnTo>
                <a:close/>
              </a:path>
            </a:pathLst>
          </a:custGeom>
          <a:solidFill>
            <a:srgbClr val="0038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STAAF 1">
            <a:extLst>
              <a:ext uri="{FF2B5EF4-FFF2-40B4-BE49-F238E27FC236}">
                <a16:creationId xmlns:a16="http://schemas.microsoft.com/office/drawing/2014/main" id="{39569306-6F53-4AD6-B7AD-1D0B2E6EE8D5}"/>
              </a:ext>
            </a:extLst>
          </p:cNvPr>
          <p:cNvSpPr>
            <a:spLocks/>
          </p:cNvSpPr>
          <p:nvPr userDrawn="1"/>
        </p:nvSpPr>
        <p:spPr bwMode="auto">
          <a:xfrm>
            <a:off x="2002296" y="849178"/>
            <a:ext cx="809784" cy="1747429"/>
          </a:xfrm>
          <a:custGeom>
            <a:avLst/>
            <a:gdLst>
              <a:gd name="T0" fmla="*/ 469 w 874"/>
              <a:gd name="T1" fmla="*/ 1374 h 1886"/>
              <a:gd name="T2" fmla="*/ 874 w 874"/>
              <a:gd name="T3" fmla="*/ 0 h 1886"/>
              <a:gd name="T4" fmla="*/ 560 w 874"/>
              <a:gd name="T5" fmla="*/ 0 h 1886"/>
              <a:gd name="T6" fmla="*/ 0 w 874"/>
              <a:gd name="T7" fmla="*/ 1886 h 1886"/>
              <a:gd name="T8" fmla="*/ 469 w 874"/>
              <a:gd name="T9" fmla="*/ 1374 h 1886"/>
            </a:gdLst>
            <a:ahLst/>
            <a:cxnLst>
              <a:cxn ang="0">
                <a:pos x="T0" y="T1"/>
              </a:cxn>
              <a:cxn ang="0">
                <a:pos x="T2" y="T3"/>
              </a:cxn>
              <a:cxn ang="0">
                <a:pos x="T4" y="T5"/>
              </a:cxn>
              <a:cxn ang="0">
                <a:pos x="T6" y="T7"/>
              </a:cxn>
              <a:cxn ang="0">
                <a:pos x="T8" y="T9"/>
              </a:cxn>
            </a:cxnLst>
            <a:rect l="0" t="0" r="r" b="b"/>
            <a:pathLst>
              <a:path w="874" h="1886">
                <a:moveTo>
                  <a:pt x="469" y="1374"/>
                </a:moveTo>
                <a:lnTo>
                  <a:pt x="874" y="0"/>
                </a:lnTo>
                <a:lnTo>
                  <a:pt x="560" y="0"/>
                </a:lnTo>
                <a:lnTo>
                  <a:pt x="0" y="1886"/>
                </a:lnTo>
                <a:lnTo>
                  <a:pt x="469" y="1374"/>
                </a:lnTo>
                <a:close/>
              </a:path>
            </a:pathLst>
          </a:custGeom>
          <a:solidFill>
            <a:srgbClr val="007EA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Titel 2">
            <a:extLst>
              <a:ext uri="{FF2B5EF4-FFF2-40B4-BE49-F238E27FC236}">
                <a16:creationId xmlns:a16="http://schemas.microsoft.com/office/drawing/2014/main" id="{8CADAA32-FB6A-4486-A763-CA0337864F71}"/>
              </a:ext>
            </a:extLst>
          </p:cNvPr>
          <p:cNvSpPr>
            <a:spLocks noGrp="1"/>
          </p:cNvSpPr>
          <p:nvPr>
            <p:ph type="title" hasCustomPrompt="1"/>
          </p:nvPr>
        </p:nvSpPr>
        <p:spPr>
          <a:xfrm>
            <a:off x="5651235" y="3934325"/>
            <a:ext cx="5130914" cy="1978029"/>
          </a:xfrm>
        </p:spPr>
        <p:txBody>
          <a:bodyPr lIns="0" rIns="0" anchor="b"/>
          <a:lstStyle>
            <a:lvl1pPr algn="r">
              <a:lnSpc>
                <a:spcPct val="90000"/>
              </a:lnSpc>
              <a:defRPr sz="6600" baseline="0">
                <a:solidFill>
                  <a:schemeClr val="bg1"/>
                </a:solidFill>
              </a:defRPr>
            </a:lvl1pPr>
          </a:lstStyle>
          <a:p>
            <a:r>
              <a:rPr lang="nl-NL" noProof="0"/>
              <a:t>Plaats hier</a:t>
            </a:r>
            <a:br>
              <a:rPr lang="nl-NL" noProof="0"/>
            </a:br>
            <a:r>
              <a:rPr lang="nl-NL" noProof="0"/>
              <a:t>je titel</a:t>
            </a:r>
            <a:endParaRPr lang="nl-NL"/>
          </a:p>
        </p:txBody>
      </p:sp>
      <p:sp>
        <p:nvSpPr>
          <p:cNvPr id="42" name="Tijdelijke aanduiding voor verticale tekst 2">
            <a:extLst>
              <a:ext uri="{FF2B5EF4-FFF2-40B4-BE49-F238E27FC236}">
                <a16:creationId xmlns:a16="http://schemas.microsoft.com/office/drawing/2014/main" id="{B785F727-BD92-4523-B4BE-1AB20F27531B}"/>
              </a:ext>
            </a:extLst>
          </p:cNvPr>
          <p:cNvSpPr>
            <a:spLocks noGrp="1"/>
          </p:cNvSpPr>
          <p:nvPr>
            <p:ph type="body" orient="vert" idx="1" hasCustomPrompt="1"/>
          </p:nvPr>
        </p:nvSpPr>
        <p:spPr>
          <a:xfrm>
            <a:off x="864957" y="5403053"/>
            <a:ext cx="2115437" cy="408839"/>
          </a:xfrm>
        </p:spPr>
        <p:txBody>
          <a:bodyPr vert="horz" lIns="0" rIns="0"/>
          <a:lstStyle>
            <a:lvl1pPr marL="0" indent="0" algn="l">
              <a:spcBef>
                <a:spcPts val="700"/>
              </a:spcBef>
              <a:buNone/>
              <a:defRPr sz="1000">
                <a:solidFill>
                  <a:schemeClr val="tx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vl6pPr algn="ctr">
              <a:defRPr>
                <a:solidFill>
                  <a:schemeClr val="bg1"/>
                </a:solidFill>
              </a:defRPr>
            </a:lvl6pPr>
            <a:lvl7pPr algn="ctr">
              <a:buClr>
                <a:schemeClr val="accent1"/>
              </a:buClr>
              <a:defRPr>
                <a:solidFill>
                  <a:schemeClr val="bg1"/>
                </a:solidFill>
              </a:defRPr>
            </a:lvl7pPr>
            <a:lvl8pPr algn="ctr">
              <a:defRPr>
                <a:solidFill>
                  <a:schemeClr val="bg1"/>
                </a:solidFill>
              </a:defRPr>
            </a:lvl8pPr>
            <a:lvl9pPr algn="ctr">
              <a:defRPr>
                <a:solidFill>
                  <a:schemeClr val="bg1"/>
                </a:solidFill>
              </a:defRPr>
            </a:lvl9pPr>
          </a:lstStyle>
          <a:p>
            <a:pPr lvl="0"/>
            <a:r>
              <a:rPr lang="nl-NL" noProof="0"/>
              <a:t>Naam | datum</a:t>
            </a:r>
          </a:p>
        </p:txBody>
      </p:sp>
      <p:sp>
        <p:nvSpPr>
          <p:cNvPr id="44" name="Tijdelijke aanduiding voor tekst 6">
            <a:extLst>
              <a:ext uri="{FF2B5EF4-FFF2-40B4-BE49-F238E27FC236}">
                <a16:creationId xmlns:a16="http://schemas.microsoft.com/office/drawing/2014/main" id="{3EC17E69-EAD8-4612-9CF5-96061E2D73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Tree>
    <p:extLst>
      <p:ext uri="{BB962C8B-B14F-4D97-AF65-F5344CB8AC3E}">
        <p14:creationId xmlns:p14="http://schemas.microsoft.com/office/powerpoint/2010/main" val="384565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par>
                                <p:cTn id="12" presetID="2" presetClass="entr" presetSubtype="8" decel="10000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250" fill="hold"/>
                                        <p:tgtEl>
                                          <p:spTgt spid="12"/>
                                        </p:tgtEl>
                                        <p:attrNameLst>
                                          <p:attrName>ppt_x</p:attrName>
                                        </p:attrNameLst>
                                      </p:cBhvr>
                                      <p:tavLst>
                                        <p:tav tm="0">
                                          <p:val>
                                            <p:strVal val="0-#ppt_w/2"/>
                                          </p:val>
                                        </p:tav>
                                        <p:tav tm="100000">
                                          <p:val>
                                            <p:strVal val="#ppt_x"/>
                                          </p:val>
                                        </p:tav>
                                      </p:tavLst>
                                    </p:anim>
                                    <p:anim calcmode="lin" valueType="num">
                                      <p:cBhvr additive="base">
                                        <p:cTn id="15" dur="125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250" fill="hold"/>
                                        <p:tgtEl>
                                          <p:spTgt spid="23"/>
                                        </p:tgtEl>
                                        <p:attrNameLst>
                                          <p:attrName>ppt_x</p:attrName>
                                        </p:attrNameLst>
                                      </p:cBhvr>
                                      <p:tavLst>
                                        <p:tav tm="0">
                                          <p:val>
                                            <p:strVal val="0-#ppt_w/2"/>
                                          </p:val>
                                        </p:tav>
                                        <p:tav tm="100000">
                                          <p:val>
                                            <p:strVal val="#ppt_x"/>
                                          </p:val>
                                        </p:tav>
                                      </p:tavLst>
                                    </p:anim>
                                    <p:anim calcmode="lin" valueType="num">
                                      <p:cBhvr additive="base">
                                        <p:cTn id="19" dur="1250" fill="hold"/>
                                        <p:tgtEl>
                                          <p:spTgt spid="23"/>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2" presetClass="entr" presetSubtype="3" decel="100000" fill="hold" grpId="0" nodeType="afterEffect">
                                  <p:stCondLst>
                                    <p:cond delay="0"/>
                                  </p:stCondLst>
                                  <p:childTnLst>
                                    <p:set>
                                      <p:cBhvr>
                                        <p:cTn id="22" dur="1" fill="hold">
                                          <p:stCondLst>
                                            <p:cond delay="0"/>
                                          </p:stCondLst>
                                        </p:cTn>
                                        <p:tgtEl>
                                          <p:spTgt spid="131"/>
                                        </p:tgtEl>
                                        <p:attrNameLst>
                                          <p:attrName>style.visibility</p:attrName>
                                        </p:attrNameLst>
                                      </p:cBhvr>
                                      <p:to>
                                        <p:strVal val="visible"/>
                                      </p:to>
                                    </p:set>
                                    <p:anim calcmode="lin" valueType="num">
                                      <p:cBhvr additive="base">
                                        <p:cTn id="23" dur="1500" fill="hold"/>
                                        <p:tgtEl>
                                          <p:spTgt spid="131"/>
                                        </p:tgtEl>
                                        <p:attrNameLst>
                                          <p:attrName>ppt_x</p:attrName>
                                        </p:attrNameLst>
                                      </p:cBhvr>
                                      <p:tavLst>
                                        <p:tav tm="0">
                                          <p:val>
                                            <p:strVal val="1+#ppt_w/2"/>
                                          </p:val>
                                        </p:tav>
                                        <p:tav tm="100000">
                                          <p:val>
                                            <p:strVal val="#ppt_x"/>
                                          </p:val>
                                        </p:tav>
                                      </p:tavLst>
                                    </p:anim>
                                    <p:anim calcmode="lin" valueType="num">
                                      <p:cBhvr additive="base">
                                        <p:cTn id="24" dur="1500" fill="hold"/>
                                        <p:tgtEl>
                                          <p:spTgt spid="131"/>
                                        </p:tgtEl>
                                        <p:attrNameLst>
                                          <p:attrName>ppt_y</p:attrName>
                                        </p:attrNameLst>
                                      </p:cBhvr>
                                      <p:tavLst>
                                        <p:tav tm="0">
                                          <p:val>
                                            <p:strVal val="0-#ppt_h/2"/>
                                          </p:val>
                                        </p:tav>
                                        <p:tav tm="100000">
                                          <p:val>
                                            <p:strVal val="#ppt_y"/>
                                          </p:val>
                                        </p:tav>
                                      </p:tavLst>
                                    </p:anim>
                                  </p:childTnLst>
                                </p:cTn>
                              </p:par>
                              <p:par>
                                <p:cTn id="25" presetID="8" presetClass="emph" presetSubtype="0" decel="100000" fill="hold" grpId="1" nodeType="withEffect">
                                  <p:stCondLst>
                                    <p:cond delay="0"/>
                                  </p:stCondLst>
                                  <p:childTnLst>
                                    <p:animRot by="21600000">
                                      <p:cBhvr>
                                        <p:cTn id="26" dur="2000" fill="hold"/>
                                        <p:tgtEl>
                                          <p:spTgt spid="131"/>
                                        </p:tgtEl>
                                        <p:attrNameLst>
                                          <p:attrName>r</p:attrName>
                                        </p:attrNameLst>
                                      </p:cBhvr>
                                    </p:animRot>
                                  </p:childTnLst>
                                </p:cTn>
                              </p:par>
                              <p:par>
                                <p:cTn id="27" presetID="2" presetClass="entr" presetSubtype="6" decel="100000" fill="hold" grpId="0" nodeType="withEffect">
                                  <p:stCondLst>
                                    <p:cond delay="250"/>
                                  </p:stCondLst>
                                  <p:childTnLst>
                                    <p:set>
                                      <p:cBhvr>
                                        <p:cTn id="28" dur="1" fill="hold">
                                          <p:stCondLst>
                                            <p:cond delay="0"/>
                                          </p:stCondLst>
                                        </p:cTn>
                                        <p:tgtEl>
                                          <p:spTgt spid="130"/>
                                        </p:tgtEl>
                                        <p:attrNameLst>
                                          <p:attrName>style.visibility</p:attrName>
                                        </p:attrNameLst>
                                      </p:cBhvr>
                                      <p:to>
                                        <p:strVal val="visible"/>
                                      </p:to>
                                    </p:set>
                                    <p:anim calcmode="lin" valueType="num">
                                      <p:cBhvr additive="base">
                                        <p:cTn id="29" dur="1500" fill="hold"/>
                                        <p:tgtEl>
                                          <p:spTgt spid="130"/>
                                        </p:tgtEl>
                                        <p:attrNameLst>
                                          <p:attrName>ppt_x</p:attrName>
                                        </p:attrNameLst>
                                      </p:cBhvr>
                                      <p:tavLst>
                                        <p:tav tm="0">
                                          <p:val>
                                            <p:strVal val="1+#ppt_w/2"/>
                                          </p:val>
                                        </p:tav>
                                        <p:tav tm="100000">
                                          <p:val>
                                            <p:strVal val="#ppt_x"/>
                                          </p:val>
                                        </p:tav>
                                      </p:tavLst>
                                    </p:anim>
                                    <p:anim calcmode="lin" valueType="num">
                                      <p:cBhvr additive="base">
                                        <p:cTn id="30" dur="1500" fill="hold"/>
                                        <p:tgtEl>
                                          <p:spTgt spid="130"/>
                                        </p:tgtEl>
                                        <p:attrNameLst>
                                          <p:attrName>ppt_y</p:attrName>
                                        </p:attrNameLst>
                                      </p:cBhvr>
                                      <p:tavLst>
                                        <p:tav tm="0">
                                          <p:val>
                                            <p:strVal val="1+#ppt_h/2"/>
                                          </p:val>
                                        </p:tav>
                                        <p:tav tm="100000">
                                          <p:val>
                                            <p:strVal val="#ppt_y"/>
                                          </p:val>
                                        </p:tav>
                                      </p:tavLst>
                                    </p:anim>
                                  </p:childTnLst>
                                </p:cTn>
                              </p:par>
                              <p:par>
                                <p:cTn id="31" presetID="8" presetClass="emph" presetSubtype="0" decel="100000" fill="hold" grpId="1" nodeType="withEffect">
                                  <p:stCondLst>
                                    <p:cond delay="250"/>
                                  </p:stCondLst>
                                  <p:childTnLst>
                                    <p:animRot by="-21600000">
                                      <p:cBhvr>
                                        <p:cTn id="32" dur="2000" fill="hold"/>
                                        <p:tgtEl>
                                          <p:spTgt spid="130"/>
                                        </p:tgtEl>
                                        <p:attrNameLst>
                                          <p:attrName>r</p:attrName>
                                        </p:attrNameLst>
                                      </p:cBhvr>
                                    </p:animRot>
                                  </p:childTnLst>
                                </p:cTn>
                              </p:par>
                              <p:par>
                                <p:cTn id="33" presetID="2" presetClass="entr" presetSubtype="2" decel="100000" fill="hold" grpId="0" nodeType="withEffect">
                                  <p:stCondLst>
                                    <p:cond delay="0"/>
                                  </p:stCondLst>
                                  <p:childTnLst>
                                    <p:set>
                                      <p:cBhvr>
                                        <p:cTn id="34" dur="1" fill="hold">
                                          <p:stCondLst>
                                            <p:cond delay="0"/>
                                          </p:stCondLst>
                                        </p:cTn>
                                        <p:tgtEl>
                                          <p:spTgt spid="122"/>
                                        </p:tgtEl>
                                        <p:attrNameLst>
                                          <p:attrName>style.visibility</p:attrName>
                                        </p:attrNameLst>
                                      </p:cBhvr>
                                      <p:to>
                                        <p:strVal val="visible"/>
                                      </p:to>
                                    </p:set>
                                    <p:anim calcmode="lin" valueType="num">
                                      <p:cBhvr additive="base">
                                        <p:cTn id="35" dur="750" fill="hold"/>
                                        <p:tgtEl>
                                          <p:spTgt spid="122"/>
                                        </p:tgtEl>
                                        <p:attrNameLst>
                                          <p:attrName>ppt_x</p:attrName>
                                        </p:attrNameLst>
                                      </p:cBhvr>
                                      <p:tavLst>
                                        <p:tav tm="0">
                                          <p:val>
                                            <p:strVal val="1+#ppt_w/2"/>
                                          </p:val>
                                        </p:tav>
                                        <p:tav tm="100000">
                                          <p:val>
                                            <p:strVal val="#ppt_x"/>
                                          </p:val>
                                        </p:tav>
                                      </p:tavLst>
                                    </p:anim>
                                    <p:anim calcmode="lin" valueType="num">
                                      <p:cBhvr additive="base">
                                        <p:cTn id="36" dur="750" fill="hold"/>
                                        <p:tgtEl>
                                          <p:spTgt spid="122"/>
                                        </p:tgtEl>
                                        <p:attrNameLst>
                                          <p:attrName>ppt_y</p:attrName>
                                        </p:attrNameLst>
                                      </p:cBhvr>
                                      <p:tavLst>
                                        <p:tav tm="0">
                                          <p:val>
                                            <p:strVal val="#ppt_y"/>
                                          </p:val>
                                        </p:tav>
                                        <p:tav tm="100000">
                                          <p:val>
                                            <p:strVal val="#ppt_y"/>
                                          </p:val>
                                        </p:tav>
                                      </p:tavLst>
                                    </p:anim>
                                  </p:childTnLst>
                                </p:cTn>
                              </p:par>
                              <p:par>
                                <p:cTn id="37" presetID="6" presetClass="emph" presetSubtype="0" accel="100000" autoRev="1" fill="hold" grpId="1" nodeType="withEffect">
                                  <p:stCondLst>
                                    <p:cond delay="0"/>
                                  </p:stCondLst>
                                  <p:childTnLst>
                                    <p:animScale>
                                      <p:cBhvr>
                                        <p:cTn id="38" dur="750" fill="hold"/>
                                        <p:tgtEl>
                                          <p:spTgt spid="122"/>
                                        </p:tgtEl>
                                      </p:cBhvr>
                                      <p:by x="115000" y="115000"/>
                                    </p:animScale>
                                  </p:childTnLst>
                                </p:cTn>
                              </p:par>
                              <p:par>
                                <p:cTn id="39" presetID="2" presetClass="entr" presetSubtype="2" decel="100000" fill="hold" grpId="0" nodeType="withEffect">
                                  <p:stCondLst>
                                    <p:cond delay="50"/>
                                  </p:stCondLst>
                                  <p:childTnLst>
                                    <p:set>
                                      <p:cBhvr>
                                        <p:cTn id="40" dur="1" fill="hold">
                                          <p:stCondLst>
                                            <p:cond delay="0"/>
                                          </p:stCondLst>
                                        </p:cTn>
                                        <p:tgtEl>
                                          <p:spTgt spid="123"/>
                                        </p:tgtEl>
                                        <p:attrNameLst>
                                          <p:attrName>style.visibility</p:attrName>
                                        </p:attrNameLst>
                                      </p:cBhvr>
                                      <p:to>
                                        <p:strVal val="visible"/>
                                      </p:to>
                                    </p:set>
                                    <p:anim calcmode="lin" valueType="num">
                                      <p:cBhvr additive="base">
                                        <p:cTn id="41" dur="750" fill="hold"/>
                                        <p:tgtEl>
                                          <p:spTgt spid="123"/>
                                        </p:tgtEl>
                                        <p:attrNameLst>
                                          <p:attrName>ppt_x</p:attrName>
                                        </p:attrNameLst>
                                      </p:cBhvr>
                                      <p:tavLst>
                                        <p:tav tm="0">
                                          <p:val>
                                            <p:strVal val="1+#ppt_w/2"/>
                                          </p:val>
                                        </p:tav>
                                        <p:tav tm="100000">
                                          <p:val>
                                            <p:strVal val="#ppt_x"/>
                                          </p:val>
                                        </p:tav>
                                      </p:tavLst>
                                    </p:anim>
                                    <p:anim calcmode="lin" valueType="num">
                                      <p:cBhvr additive="base">
                                        <p:cTn id="42" dur="750" fill="hold"/>
                                        <p:tgtEl>
                                          <p:spTgt spid="123"/>
                                        </p:tgtEl>
                                        <p:attrNameLst>
                                          <p:attrName>ppt_y</p:attrName>
                                        </p:attrNameLst>
                                      </p:cBhvr>
                                      <p:tavLst>
                                        <p:tav tm="0">
                                          <p:val>
                                            <p:strVal val="#ppt_y"/>
                                          </p:val>
                                        </p:tav>
                                        <p:tav tm="100000">
                                          <p:val>
                                            <p:strVal val="#ppt_y"/>
                                          </p:val>
                                        </p:tav>
                                      </p:tavLst>
                                    </p:anim>
                                  </p:childTnLst>
                                </p:cTn>
                              </p:par>
                              <p:par>
                                <p:cTn id="43" presetID="6" presetClass="emph" presetSubtype="0" accel="100000" autoRev="1" fill="hold" grpId="1" nodeType="withEffect">
                                  <p:stCondLst>
                                    <p:cond delay="50"/>
                                  </p:stCondLst>
                                  <p:childTnLst>
                                    <p:animScale>
                                      <p:cBhvr>
                                        <p:cTn id="44" dur="750" fill="hold"/>
                                        <p:tgtEl>
                                          <p:spTgt spid="123"/>
                                        </p:tgtEl>
                                      </p:cBhvr>
                                      <p:by x="115000" y="115000"/>
                                    </p:animScale>
                                  </p:childTnLst>
                                </p:cTn>
                              </p:par>
                              <p:par>
                                <p:cTn id="45" presetID="2" presetClass="entr" presetSubtype="2" decel="100000" fill="hold" grpId="0" nodeType="withEffect">
                                  <p:stCondLst>
                                    <p:cond delay="100"/>
                                  </p:stCondLst>
                                  <p:childTnLst>
                                    <p:set>
                                      <p:cBhvr>
                                        <p:cTn id="46" dur="1" fill="hold">
                                          <p:stCondLst>
                                            <p:cond delay="0"/>
                                          </p:stCondLst>
                                        </p:cTn>
                                        <p:tgtEl>
                                          <p:spTgt spid="124"/>
                                        </p:tgtEl>
                                        <p:attrNameLst>
                                          <p:attrName>style.visibility</p:attrName>
                                        </p:attrNameLst>
                                      </p:cBhvr>
                                      <p:to>
                                        <p:strVal val="visible"/>
                                      </p:to>
                                    </p:set>
                                    <p:anim calcmode="lin" valueType="num">
                                      <p:cBhvr additive="base">
                                        <p:cTn id="47" dur="750" fill="hold"/>
                                        <p:tgtEl>
                                          <p:spTgt spid="124"/>
                                        </p:tgtEl>
                                        <p:attrNameLst>
                                          <p:attrName>ppt_x</p:attrName>
                                        </p:attrNameLst>
                                      </p:cBhvr>
                                      <p:tavLst>
                                        <p:tav tm="0">
                                          <p:val>
                                            <p:strVal val="1+#ppt_w/2"/>
                                          </p:val>
                                        </p:tav>
                                        <p:tav tm="100000">
                                          <p:val>
                                            <p:strVal val="#ppt_x"/>
                                          </p:val>
                                        </p:tav>
                                      </p:tavLst>
                                    </p:anim>
                                    <p:anim calcmode="lin" valueType="num">
                                      <p:cBhvr additive="base">
                                        <p:cTn id="48" dur="750" fill="hold"/>
                                        <p:tgtEl>
                                          <p:spTgt spid="124"/>
                                        </p:tgtEl>
                                        <p:attrNameLst>
                                          <p:attrName>ppt_y</p:attrName>
                                        </p:attrNameLst>
                                      </p:cBhvr>
                                      <p:tavLst>
                                        <p:tav tm="0">
                                          <p:val>
                                            <p:strVal val="#ppt_y"/>
                                          </p:val>
                                        </p:tav>
                                        <p:tav tm="100000">
                                          <p:val>
                                            <p:strVal val="#ppt_y"/>
                                          </p:val>
                                        </p:tav>
                                      </p:tavLst>
                                    </p:anim>
                                  </p:childTnLst>
                                </p:cTn>
                              </p:par>
                              <p:par>
                                <p:cTn id="49" presetID="6" presetClass="emph" presetSubtype="0" accel="100000" autoRev="1" fill="hold" grpId="1" nodeType="withEffect">
                                  <p:stCondLst>
                                    <p:cond delay="100"/>
                                  </p:stCondLst>
                                  <p:childTnLst>
                                    <p:animScale>
                                      <p:cBhvr>
                                        <p:cTn id="50" dur="750" fill="hold"/>
                                        <p:tgtEl>
                                          <p:spTgt spid="124"/>
                                        </p:tgtEl>
                                      </p:cBhvr>
                                      <p:by x="115000" y="115000"/>
                                    </p:animScale>
                                  </p:childTnLst>
                                </p:cTn>
                              </p:par>
                              <p:par>
                                <p:cTn id="51" presetID="2" presetClass="entr" presetSubtype="2" decel="100000" fill="hold" grpId="0" nodeType="withEffect">
                                  <p:stCondLst>
                                    <p:cond delay="150"/>
                                  </p:stCondLst>
                                  <p:childTnLst>
                                    <p:set>
                                      <p:cBhvr>
                                        <p:cTn id="52" dur="1" fill="hold">
                                          <p:stCondLst>
                                            <p:cond delay="0"/>
                                          </p:stCondLst>
                                        </p:cTn>
                                        <p:tgtEl>
                                          <p:spTgt spid="125"/>
                                        </p:tgtEl>
                                        <p:attrNameLst>
                                          <p:attrName>style.visibility</p:attrName>
                                        </p:attrNameLst>
                                      </p:cBhvr>
                                      <p:to>
                                        <p:strVal val="visible"/>
                                      </p:to>
                                    </p:set>
                                    <p:anim calcmode="lin" valueType="num">
                                      <p:cBhvr additive="base">
                                        <p:cTn id="53" dur="750" fill="hold"/>
                                        <p:tgtEl>
                                          <p:spTgt spid="125"/>
                                        </p:tgtEl>
                                        <p:attrNameLst>
                                          <p:attrName>ppt_x</p:attrName>
                                        </p:attrNameLst>
                                      </p:cBhvr>
                                      <p:tavLst>
                                        <p:tav tm="0">
                                          <p:val>
                                            <p:strVal val="1+#ppt_w/2"/>
                                          </p:val>
                                        </p:tav>
                                        <p:tav tm="100000">
                                          <p:val>
                                            <p:strVal val="#ppt_x"/>
                                          </p:val>
                                        </p:tav>
                                      </p:tavLst>
                                    </p:anim>
                                    <p:anim calcmode="lin" valueType="num">
                                      <p:cBhvr additive="base">
                                        <p:cTn id="54" dur="750" fill="hold"/>
                                        <p:tgtEl>
                                          <p:spTgt spid="125"/>
                                        </p:tgtEl>
                                        <p:attrNameLst>
                                          <p:attrName>ppt_y</p:attrName>
                                        </p:attrNameLst>
                                      </p:cBhvr>
                                      <p:tavLst>
                                        <p:tav tm="0">
                                          <p:val>
                                            <p:strVal val="#ppt_y"/>
                                          </p:val>
                                        </p:tav>
                                        <p:tav tm="100000">
                                          <p:val>
                                            <p:strVal val="#ppt_y"/>
                                          </p:val>
                                        </p:tav>
                                      </p:tavLst>
                                    </p:anim>
                                  </p:childTnLst>
                                </p:cTn>
                              </p:par>
                              <p:par>
                                <p:cTn id="55" presetID="6" presetClass="emph" presetSubtype="0" accel="100000" autoRev="1" fill="hold" grpId="1" nodeType="withEffect">
                                  <p:stCondLst>
                                    <p:cond delay="150"/>
                                  </p:stCondLst>
                                  <p:childTnLst>
                                    <p:animScale>
                                      <p:cBhvr>
                                        <p:cTn id="56" dur="750" fill="hold"/>
                                        <p:tgtEl>
                                          <p:spTgt spid="125"/>
                                        </p:tgtEl>
                                      </p:cBhvr>
                                      <p:by x="115000" y="115000"/>
                                    </p:animScale>
                                  </p:childTnLst>
                                </p:cTn>
                              </p:par>
                              <p:par>
                                <p:cTn id="57" presetID="2" presetClass="entr" presetSubtype="2" decel="100000" fill="hold" grpId="0" nodeType="withEffect">
                                  <p:stCondLst>
                                    <p:cond delay="200"/>
                                  </p:stCondLst>
                                  <p:childTnLst>
                                    <p:set>
                                      <p:cBhvr>
                                        <p:cTn id="58" dur="1" fill="hold">
                                          <p:stCondLst>
                                            <p:cond delay="0"/>
                                          </p:stCondLst>
                                        </p:cTn>
                                        <p:tgtEl>
                                          <p:spTgt spid="126"/>
                                        </p:tgtEl>
                                        <p:attrNameLst>
                                          <p:attrName>style.visibility</p:attrName>
                                        </p:attrNameLst>
                                      </p:cBhvr>
                                      <p:to>
                                        <p:strVal val="visible"/>
                                      </p:to>
                                    </p:set>
                                    <p:anim calcmode="lin" valueType="num">
                                      <p:cBhvr additive="base">
                                        <p:cTn id="59" dur="750" fill="hold"/>
                                        <p:tgtEl>
                                          <p:spTgt spid="126"/>
                                        </p:tgtEl>
                                        <p:attrNameLst>
                                          <p:attrName>ppt_x</p:attrName>
                                        </p:attrNameLst>
                                      </p:cBhvr>
                                      <p:tavLst>
                                        <p:tav tm="0">
                                          <p:val>
                                            <p:strVal val="1+#ppt_w/2"/>
                                          </p:val>
                                        </p:tav>
                                        <p:tav tm="100000">
                                          <p:val>
                                            <p:strVal val="#ppt_x"/>
                                          </p:val>
                                        </p:tav>
                                      </p:tavLst>
                                    </p:anim>
                                    <p:anim calcmode="lin" valueType="num">
                                      <p:cBhvr additive="base">
                                        <p:cTn id="60" dur="750" fill="hold"/>
                                        <p:tgtEl>
                                          <p:spTgt spid="126"/>
                                        </p:tgtEl>
                                        <p:attrNameLst>
                                          <p:attrName>ppt_y</p:attrName>
                                        </p:attrNameLst>
                                      </p:cBhvr>
                                      <p:tavLst>
                                        <p:tav tm="0">
                                          <p:val>
                                            <p:strVal val="#ppt_y"/>
                                          </p:val>
                                        </p:tav>
                                        <p:tav tm="100000">
                                          <p:val>
                                            <p:strVal val="#ppt_y"/>
                                          </p:val>
                                        </p:tav>
                                      </p:tavLst>
                                    </p:anim>
                                  </p:childTnLst>
                                </p:cTn>
                              </p:par>
                              <p:par>
                                <p:cTn id="61" presetID="6" presetClass="emph" presetSubtype="0" accel="100000" autoRev="1" fill="hold" grpId="1" nodeType="withEffect">
                                  <p:stCondLst>
                                    <p:cond delay="200"/>
                                  </p:stCondLst>
                                  <p:childTnLst>
                                    <p:animScale>
                                      <p:cBhvr>
                                        <p:cTn id="62" dur="750" fill="hold"/>
                                        <p:tgtEl>
                                          <p:spTgt spid="126"/>
                                        </p:tgtEl>
                                      </p:cBhvr>
                                      <p:by x="115000" y="115000"/>
                                    </p:animScale>
                                  </p:childTnLst>
                                </p:cTn>
                              </p:par>
                              <p:par>
                                <p:cTn id="63" presetID="2" presetClass="entr" presetSubtype="2" decel="100000" fill="hold" grpId="0" nodeType="withEffect">
                                  <p:stCondLst>
                                    <p:cond delay="250"/>
                                  </p:stCondLst>
                                  <p:childTnLst>
                                    <p:set>
                                      <p:cBhvr>
                                        <p:cTn id="64" dur="1" fill="hold">
                                          <p:stCondLst>
                                            <p:cond delay="0"/>
                                          </p:stCondLst>
                                        </p:cTn>
                                        <p:tgtEl>
                                          <p:spTgt spid="127"/>
                                        </p:tgtEl>
                                        <p:attrNameLst>
                                          <p:attrName>style.visibility</p:attrName>
                                        </p:attrNameLst>
                                      </p:cBhvr>
                                      <p:to>
                                        <p:strVal val="visible"/>
                                      </p:to>
                                    </p:set>
                                    <p:anim calcmode="lin" valueType="num">
                                      <p:cBhvr additive="base">
                                        <p:cTn id="65" dur="750" fill="hold"/>
                                        <p:tgtEl>
                                          <p:spTgt spid="127"/>
                                        </p:tgtEl>
                                        <p:attrNameLst>
                                          <p:attrName>ppt_x</p:attrName>
                                        </p:attrNameLst>
                                      </p:cBhvr>
                                      <p:tavLst>
                                        <p:tav tm="0">
                                          <p:val>
                                            <p:strVal val="1+#ppt_w/2"/>
                                          </p:val>
                                        </p:tav>
                                        <p:tav tm="100000">
                                          <p:val>
                                            <p:strVal val="#ppt_x"/>
                                          </p:val>
                                        </p:tav>
                                      </p:tavLst>
                                    </p:anim>
                                    <p:anim calcmode="lin" valueType="num">
                                      <p:cBhvr additive="base">
                                        <p:cTn id="66" dur="750" fill="hold"/>
                                        <p:tgtEl>
                                          <p:spTgt spid="127"/>
                                        </p:tgtEl>
                                        <p:attrNameLst>
                                          <p:attrName>ppt_y</p:attrName>
                                        </p:attrNameLst>
                                      </p:cBhvr>
                                      <p:tavLst>
                                        <p:tav tm="0">
                                          <p:val>
                                            <p:strVal val="#ppt_y"/>
                                          </p:val>
                                        </p:tav>
                                        <p:tav tm="100000">
                                          <p:val>
                                            <p:strVal val="#ppt_y"/>
                                          </p:val>
                                        </p:tav>
                                      </p:tavLst>
                                    </p:anim>
                                  </p:childTnLst>
                                </p:cTn>
                              </p:par>
                              <p:par>
                                <p:cTn id="67" presetID="6" presetClass="emph" presetSubtype="0" accel="100000" autoRev="1" fill="hold" grpId="1" nodeType="withEffect">
                                  <p:stCondLst>
                                    <p:cond delay="250"/>
                                  </p:stCondLst>
                                  <p:childTnLst>
                                    <p:animScale>
                                      <p:cBhvr>
                                        <p:cTn id="68" dur="750" fill="hold"/>
                                        <p:tgtEl>
                                          <p:spTgt spid="127"/>
                                        </p:tgtEl>
                                      </p:cBhvr>
                                      <p:by x="115000" y="115000"/>
                                    </p:animScale>
                                  </p:childTnLst>
                                </p:cTn>
                              </p:par>
                              <p:par>
                                <p:cTn id="69" presetID="2" presetClass="entr" presetSubtype="2" decel="100000" fill="hold" grpId="0" nodeType="withEffect">
                                  <p:stCondLst>
                                    <p:cond delay="300"/>
                                  </p:stCondLst>
                                  <p:childTnLst>
                                    <p:set>
                                      <p:cBhvr>
                                        <p:cTn id="70" dur="1" fill="hold">
                                          <p:stCondLst>
                                            <p:cond delay="0"/>
                                          </p:stCondLst>
                                        </p:cTn>
                                        <p:tgtEl>
                                          <p:spTgt spid="128"/>
                                        </p:tgtEl>
                                        <p:attrNameLst>
                                          <p:attrName>style.visibility</p:attrName>
                                        </p:attrNameLst>
                                      </p:cBhvr>
                                      <p:to>
                                        <p:strVal val="visible"/>
                                      </p:to>
                                    </p:set>
                                    <p:anim calcmode="lin" valueType="num">
                                      <p:cBhvr additive="base">
                                        <p:cTn id="71" dur="750" fill="hold"/>
                                        <p:tgtEl>
                                          <p:spTgt spid="128"/>
                                        </p:tgtEl>
                                        <p:attrNameLst>
                                          <p:attrName>ppt_x</p:attrName>
                                        </p:attrNameLst>
                                      </p:cBhvr>
                                      <p:tavLst>
                                        <p:tav tm="0">
                                          <p:val>
                                            <p:strVal val="1+#ppt_w/2"/>
                                          </p:val>
                                        </p:tav>
                                        <p:tav tm="100000">
                                          <p:val>
                                            <p:strVal val="#ppt_x"/>
                                          </p:val>
                                        </p:tav>
                                      </p:tavLst>
                                    </p:anim>
                                    <p:anim calcmode="lin" valueType="num">
                                      <p:cBhvr additive="base">
                                        <p:cTn id="72" dur="750" fill="hold"/>
                                        <p:tgtEl>
                                          <p:spTgt spid="128"/>
                                        </p:tgtEl>
                                        <p:attrNameLst>
                                          <p:attrName>ppt_y</p:attrName>
                                        </p:attrNameLst>
                                      </p:cBhvr>
                                      <p:tavLst>
                                        <p:tav tm="0">
                                          <p:val>
                                            <p:strVal val="#ppt_y"/>
                                          </p:val>
                                        </p:tav>
                                        <p:tav tm="100000">
                                          <p:val>
                                            <p:strVal val="#ppt_y"/>
                                          </p:val>
                                        </p:tav>
                                      </p:tavLst>
                                    </p:anim>
                                  </p:childTnLst>
                                </p:cTn>
                              </p:par>
                              <p:par>
                                <p:cTn id="73" presetID="6" presetClass="emph" presetSubtype="0" accel="100000" autoRev="1" fill="hold" grpId="1" nodeType="withEffect">
                                  <p:stCondLst>
                                    <p:cond delay="300"/>
                                  </p:stCondLst>
                                  <p:childTnLst>
                                    <p:animScale>
                                      <p:cBhvr>
                                        <p:cTn id="74" dur="750" fill="hold"/>
                                        <p:tgtEl>
                                          <p:spTgt spid="128"/>
                                        </p:tgtEl>
                                      </p:cBhvr>
                                      <p:by x="115000" y="115000"/>
                                    </p:animScale>
                                  </p:childTnLst>
                                </p:cTn>
                              </p:par>
                              <p:par>
                                <p:cTn id="75" presetID="2" presetClass="entr" presetSubtype="2" decel="100000" fill="hold" grpId="0" nodeType="withEffect">
                                  <p:stCondLst>
                                    <p:cond delay="350"/>
                                  </p:stCondLst>
                                  <p:childTnLst>
                                    <p:set>
                                      <p:cBhvr>
                                        <p:cTn id="76" dur="1" fill="hold">
                                          <p:stCondLst>
                                            <p:cond delay="0"/>
                                          </p:stCondLst>
                                        </p:cTn>
                                        <p:tgtEl>
                                          <p:spTgt spid="129"/>
                                        </p:tgtEl>
                                        <p:attrNameLst>
                                          <p:attrName>style.visibility</p:attrName>
                                        </p:attrNameLst>
                                      </p:cBhvr>
                                      <p:to>
                                        <p:strVal val="visible"/>
                                      </p:to>
                                    </p:set>
                                    <p:anim calcmode="lin" valueType="num">
                                      <p:cBhvr additive="base">
                                        <p:cTn id="77" dur="750" fill="hold"/>
                                        <p:tgtEl>
                                          <p:spTgt spid="129"/>
                                        </p:tgtEl>
                                        <p:attrNameLst>
                                          <p:attrName>ppt_x</p:attrName>
                                        </p:attrNameLst>
                                      </p:cBhvr>
                                      <p:tavLst>
                                        <p:tav tm="0">
                                          <p:val>
                                            <p:strVal val="1+#ppt_w/2"/>
                                          </p:val>
                                        </p:tav>
                                        <p:tav tm="100000">
                                          <p:val>
                                            <p:strVal val="#ppt_x"/>
                                          </p:val>
                                        </p:tav>
                                      </p:tavLst>
                                    </p:anim>
                                    <p:anim calcmode="lin" valueType="num">
                                      <p:cBhvr additive="base">
                                        <p:cTn id="78" dur="750" fill="hold"/>
                                        <p:tgtEl>
                                          <p:spTgt spid="129"/>
                                        </p:tgtEl>
                                        <p:attrNameLst>
                                          <p:attrName>ppt_y</p:attrName>
                                        </p:attrNameLst>
                                      </p:cBhvr>
                                      <p:tavLst>
                                        <p:tav tm="0">
                                          <p:val>
                                            <p:strVal val="#ppt_y"/>
                                          </p:val>
                                        </p:tav>
                                        <p:tav tm="100000">
                                          <p:val>
                                            <p:strVal val="#ppt_y"/>
                                          </p:val>
                                        </p:tav>
                                      </p:tavLst>
                                    </p:anim>
                                  </p:childTnLst>
                                </p:cTn>
                              </p:par>
                              <p:par>
                                <p:cTn id="79" presetID="6" presetClass="emph" presetSubtype="0" accel="100000" autoRev="1" fill="hold" grpId="1" nodeType="withEffect">
                                  <p:stCondLst>
                                    <p:cond delay="350"/>
                                  </p:stCondLst>
                                  <p:childTnLst>
                                    <p:animScale>
                                      <p:cBhvr>
                                        <p:cTn id="80" dur="750" fill="hold"/>
                                        <p:tgtEl>
                                          <p:spTgt spid="129"/>
                                        </p:tgtEl>
                                      </p:cBhvr>
                                      <p:by x="115000" y="115000"/>
                                    </p:animScale>
                                  </p:childTnLst>
                                </p:cTn>
                              </p:par>
                            </p:childTnLst>
                          </p:cTn>
                        </p:par>
                        <p:par>
                          <p:cTn id="81" fill="hold">
                            <p:stCondLst>
                              <p:cond delay="3500"/>
                            </p:stCondLst>
                            <p:childTnLst>
                              <p:par>
                                <p:cTn id="82" presetID="2" presetClass="entr" presetSubtype="2" decel="100000" fill="hold" grpId="0" nodeType="after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additive="base">
                                        <p:cTn id="84" dur="1000" fill="hold"/>
                                        <p:tgtEl>
                                          <p:spTgt spid="41"/>
                                        </p:tgtEl>
                                        <p:attrNameLst>
                                          <p:attrName>ppt_x</p:attrName>
                                        </p:attrNameLst>
                                      </p:cBhvr>
                                      <p:tavLst>
                                        <p:tav tm="0">
                                          <p:val>
                                            <p:strVal val="1+#ppt_w/2"/>
                                          </p:val>
                                        </p:tav>
                                        <p:tav tm="100000">
                                          <p:val>
                                            <p:strVal val="#ppt_x"/>
                                          </p:val>
                                        </p:tav>
                                      </p:tavLst>
                                    </p:anim>
                                    <p:anim calcmode="lin" valueType="num">
                                      <p:cBhvr additive="base">
                                        <p:cTn id="85" dur="1000" fill="hold"/>
                                        <p:tgtEl>
                                          <p:spTgt spid="41"/>
                                        </p:tgtEl>
                                        <p:attrNameLst>
                                          <p:attrName>ppt_y</p:attrName>
                                        </p:attrNameLst>
                                      </p:cBhvr>
                                      <p:tavLst>
                                        <p:tav tm="0">
                                          <p:val>
                                            <p:strVal val="#ppt_y"/>
                                          </p:val>
                                        </p:tav>
                                        <p:tav tm="100000">
                                          <p:val>
                                            <p:strVal val="#ppt_y"/>
                                          </p:val>
                                        </p:tav>
                                      </p:tavLst>
                                    </p:anim>
                                  </p:childTnLst>
                                </p:cTn>
                              </p:par>
                              <p:par>
                                <p:cTn id="86" presetID="10" presetClass="entr" presetSubtype="0" fill="hold" grpId="0" nodeType="withEffect">
                                  <p:stCondLst>
                                    <p:cond delay="75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 presetClass="entr" presetSubtype="8" decel="10000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1250" fill="hold"/>
                                        <p:tgtEl>
                                          <p:spTgt spid="26"/>
                                        </p:tgtEl>
                                        <p:attrNameLst>
                                          <p:attrName>ppt_x</p:attrName>
                                        </p:attrNameLst>
                                      </p:cBhvr>
                                      <p:tavLst>
                                        <p:tav tm="0">
                                          <p:val>
                                            <p:strVal val="0-#ppt_w/2"/>
                                          </p:val>
                                        </p:tav>
                                        <p:tav tm="100000">
                                          <p:val>
                                            <p:strVal val="#ppt_x"/>
                                          </p:val>
                                        </p:tav>
                                      </p:tavLst>
                                    </p:anim>
                                    <p:anim calcmode="lin" valueType="num">
                                      <p:cBhvr additive="base">
                                        <p:cTn id="92" dur="1250" fill="hold"/>
                                        <p:tgtEl>
                                          <p:spTgt spid="26"/>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1250" fill="hold"/>
                                        <p:tgtEl>
                                          <p:spTgt spid="27"/>
                                        </p:tgtEl>
                                        <p:attrNameLst>
                                          <p:attrName>ppt_x</p:attrName>
                                        </p:attrNameLst>
                                      </p:cBhvr>
                                      <p:tavLst>
                                        <p:tav tm="0">
                                          <p:val>
                                            <p:strVal val="0-#ppt_w/2"/>
                                          </p:val>
                                        </p:tav>
                                        <p:tav tm="100000">
                                          <p:val>
                                            <p:strVal val="#ppt_x"/>
                                          </p:val>
                                        </p:tav>
                                      </p:tavLst>
                                    </p:anim>
                                    <p:anim calcmode="lin" valueType="num">
                                      <p:cBhvr additive="base">
                                        <p:cTn id="96" dur="1250" fill="hold"/>
                                        <p:tgtEl>
                                          <p:spTgt spid="27"/>
                                        </p:tgtEl>
                                        <p:attrNameLst>
                                          <p:attrName>ppt_y</p:attrName>
                                        </p:attrNameLst>
                                      </p:cBhvr>
                                      <p:tavLst>
                                        <p:tav tm="0">
                                          <p:val>
                                            <p:strVal val="#ppt_y"/>
                                          </p:val>
                                        </p:tav>
                                        <p:tav tm="100000">
                                          <p:val>
                                            <p:strVal val="#ppt_y"/>
                                          </p:val>
                                        </p:tav>
                                      </p:tavLst>
                                    </p:anim>
                                  </p:childTnLst>
                                </p:cTn>
                              </p:par>
                            </p:childTnLst>
                          </p:cTn>
                        </p:par>
                        <p:par>
                          <p:cTn id="97" fill="hold">
                            <p:stCondLst>
                              <p:cond delay="4750"/>
                            </p:stCondLst>
                            <p:childTnLst>
                              <p:par>
                                <p:cTn id="98" presetID="2" presetClass="entr" presetSubtype="3" decel="100000" fill="hold" grpId="0" nodeType="after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additive="base">
                                        <p:cTn id="100" dur="1500" fill="hold"/>
                                        <p:tgtEl>
                                          <p:spTgt spid="40"/>
                                        </p:tgtEl>
                                        <p:attrNameLst>
                                          <p:attrName>ppt_x</p:attrName>
                                        </p:attrNameLst>
                                      </p:cBhvr>
                                      <p:tavLst>
                                        <p:tav tm="0">
                                          <p:val>
                                            <p:strVal val="1+#ppt_w/2"/>
                                          </p:val>
                                        </p:tav>
                                        <p:tav tm="100000">
                                          <p:val>
                                            <p:strVal val="#ppt_x"/>
                                          </p:val>
                                        </p:tav>
                                      </p:tavLst>
                                    </p:anim>
                                    <p:anim calcmode="lin" valueType="num">
                                      <p:cBhvr additive="base">
                                        <p:cTn id="101" dur="1500" fill="hold"/>
                                        <p:tgtEl>
                                          <p:spTgt spid="40"/>
                                        </p:tgtEl>
                                        <p:attrNameLst>
                                          <p:attrName>ppt_y</p:attrName>
                                        </p:attrNameLst>
                                      </p:cBhvr>
                                      <p:tavLst>
                                        <p:tav tm="0">
                                          <p:val>
                                            <p:strVal val="0-#ppt_h/2"/>
                                          </p:val>
                                        </p:tav>
                                        <p:tav tm="100000">
                                          <p:val>
                                            <p:strVal val="#ppt_y"/>
                                          </p:val>
                                        </p:tav>
                                      </p:tavLst>
                                    </p:anim>
                                  </p:childTnLst>
                                </p:cTn>
                              </p:par>
                              <p:par>
                                <p:cTn id="102" presetID="8" presetClass="emph" presetSubtype="0" decel="100000" fill="hold" grpId="1" nodeType="withEffect">
                                  <p:stCondLst>
                                    <p:cond delay="0"/>
                                  </p:stCondLst>
                                  <p:childTnLst>
                                    <p:animRot by="21600000">
                                      <p:cBhvr>
                                        <p:cTn id="103" dur="2000" fill="hold"/>
                                        <p:tgtEl>
                                          <p:spTgt spid="40"/>
                                        </p:tgtEl>
                                        <p:attrNameLst>
                                          <p:attrName>r</p:attrName>
                                        </p:attrNameLst>
                                      </p:cBhvr>
                                    </p:animRot>
                                  </p:childTnLst>
                                </p:cTn>
                              </p:par>
                              <p:par>
                                <p:cTn id="104" presetID="2" presetClass="entr" presetSubtype="6" decel="100000" fill="hold" grpId="0" nodeType="withEffect">
                                  <p:stCondLst>
                                    <p:cond delay="250"/>
                                  </p:stCondLst>
                                  <p:childTnLst>
                                    <p:set>
                                      <p:cBhvr>
                                        <p:cTn id="105" dur="1" fill="hold">
                                          <p:stCondLst>
                                            <p:cond delay="0"/>
                                          </p:stCondLst>
                                        </p:cTn>
                                        <p:tgtEl>
                                          <p:spTgt spid="39"/>
                                        </p:tgtEl>
                                        <p:attrNameLst>
                                          <p:attrName>style.visibility</p:attrName>
                                        </p:attrNameLst>
                                      </p:cBhvr>
                                      <p:to>
                                        <p:strVal val="visible"/>
                                      </p:to>
                                    </p:set>
                                    <p:anim calcmode="lin" valueType="num">
                                      <p:cBhvr additive="base">
                                        <p:cTn id="106" dur="1500" fill="hold"/>
                                        <p:tgtEl>
                                          <p:spTgt spid="39"/>
                                        </p:tgtEl>
                                        <p:attrNameLst>
                                          <p:attrName>ppt_x</p:attrName>
                                        </p:attrNameLst>
                                      </p:cBhvr>
                                      <p:tavLst>
                                        <p:tav tm="0">
                                          <p:val>
                                            <p:strVal val="1+#ppt_w/2"/>
                                          </p:val>
                                        </p:tav>
                                        <p:tav tm="100000">
                                          <p:val>
                                            <p:strVal val="#ppt_x"/>
                                          </p:val>
                                        </p:tav>
                                      </p:tavLst>
                                    </p:anim>
                                    <p:anim calcmode="lin" valueType="num">
                                      <p:cBhvr additive="base">
                                        <p:cTn id="107" dur="1500" fill="hold"/>
                                        <p:tgtEl>
                                          <p:spTgt spid="39"/>
                                        </p:tgtEl>
                                        <p:attrNameLst>
                                          <p:attrName>ppt_y</p:attrName>
                                        </p:attrNameLst>
                                      </p:cBhvr>
                                      <p:tavLst>
                                        <p:tav tm="0">
                                          <p:val>
                                            <p:strVal val="1+#ppt_h/2"/>
                                          </p:val>
                                        </p:tav>
                                        <p:tav tm="100000">
                                          <p:val>
                                            <p:strVal val="#ppt_y"/>
                                          </p:val>
                                        </p:tav>
                                      </p:tavLst>
                                    </p:anim>
                                  </p:childTnLst>
                                </p:cTn>
                              </p:par>
                              <p:par>
                                <p:cTn id="108" presetID="8" presetClass="emph" presetSubtype="0" decel="100000" fill="hold" grpId="1" nodeType="withEffect">
                                  <p:stCondLst>
                                    <p:cond delay="250"/>
                                  </p:stCondLst>
                                  <p:childTnLst>
                                    <p:animRot by="-21600000">
                                      <p:cBhvr>
                                        <p:cTn id="109" dur="2000" fill="hold"/>
                                        <p:tgtEl>
                                          <p:spTgt spid="39"/>
                                        </p:tgtEl>
                                        <p:attrNameLst>
                                          <p:attrName>r</p:attrName>
                                        </p:attrNameLst>
                                      </p:cBhvr>
                                    </p:animRot>
                                  </p:childTnLst>
                                </p:cTn>
                              </p:par>
                              <p:par>
                                <p:cTn id="110" presetID="2" presetClass="entr" presetSubtype="2" decel="100000" fill="hold" grpId="0" nodeType="withEffect">
                                  <p:stCondLst>
                                    <p:cond delay="0"/>
                                  </p:stCondLst>
                                  <p:childTnLst>
                                    <p:set>
                                      <p:cBhvr>
                                        <p:cTn id="111" dur="1" fill="hold">
                                          <p:stCondLst>
                                            <p:cond delay="0"/>
                                          </p:stCondLst>
                                        </p:cTn>
                                        <p:tgtEl>
                                          <p:spTgt spid="31"/>
                                        </p:tgtEl>
                                        <p:attrNameLst>
                                          <p:attrName>style.visibility</p:attrName>
                                        </p:attrNameLst>
                                      </p:cBhvr>
                                      <p:to>
                                        <p:strVal val="visible"/>
                                      </p:to>
                                    </p:set>
                                    <p:anim calcmode="lin" valueType="num">
                                      <p:cBhvr additive="base">
                                        <p:cTn id="112" dur="750" fill="hold"/>
                                        <p:tgtEl>
                                          <p:spTgt spid="31"/>
                                        </p:tgtEl>
                                        <p:attrNameLst>
                                          <p:attrName>ppt_x</p:attrName>
                                        </p:attrNameLst>
                                      </p:cBhvr>
                                      <p:tavLst>
                                        <p:tav tm="0">
                                          <p:val>
                                            <p:strVal val="1+#ppt_w/2"/>
                                          </p:val>
                                        </p:tav>
                                        <p:tav tm="100000">
                                          <p:val>
                                            <p:strVal val="#ppt_x"/>
                                          </p:val>
                                        </p:tav>
                                      </p:tavLst>
                                    </p:anim>
                                    <p:anim calcmode="lin" valueType="num">
                                      <p:cBhvr additive="base">
                                        <p:cTn id="113" dur="750" fill="hold"/>
                                        <p:tgtEl>
                                          <p:spTgt spid="31"/>
                                        </p:tgtEl>
                                        <p:attrNameLst>
                                          <p:attrName>ppt_y</p:attrName>
                                        </p:attrNameLst>
                                      </p:cBhvr>
                                      <p:tavLst>
                                        <p:tav tm="0">
                                          <p:val>
                                            <p:strVal val="#ppt_y"/>
                                          </p:val>
                                        </p:tav>
                                        <p:tav tm="100000">
                                          <p:val>
                                            <p:strVal val="#ppt_y"/>
                                          </p:val>
                                        </p:tav>
                                      </p:tavLst>
                                    </p:anim>
                                  </p:childTnLst>
                                </p:cTn>
                              </p:par>
                              <p:par>
                                <p:cTn id="114" presetID="6" presetClass="emph" presetSubtype="0" accel="100000" autoRev="1" fill="hold" grpId="1" nodeType="withEffect">
                                  <p:stCondLst>
                                    <p:cond delay="0"/>
                                  </p:stCondLst>
                                  <p:childTnLst>
                                    <p:animScale>
                                      <p:cBhvr>
                                        <p:cTn id="115" dur="750" fill="hold"/>
                                        <p:tgtEl>
                                          <p:spTgt spid="31"/>
                                        </p:tgtEl>
                                      </p:cBhvr>
                                      <p:by x="115000" y="115000"/>
                                    </p:animScale>
                                  </p:childTnLst>
                                </p:cTn>
                              </p:par>
                              <p:par>
                                <p:cTn id="116" presetID="2" presetClass="entr" presetSubtype="2" decel="100000" fill="hold" grpId="0" nodeType="withEffect">
                                  <p:stCondLst>
                                    <p:cond delay="50"/>
                                  </p:stCondLst>
                                  <p:childTnLst>
                                    <p:set>
                                      <p:cBhvr>
                                        <p:cTn id="117" dur="1" fill="hold">
                                          <p:stCondLst>
                                            <p:cond delay="0"/>
                                          </p:stCondLst>
                                        </p:cTn>
                                        <p:tgtEl>
                                          <p:spTgt spid="32"/>
                                        </p:tgtEl>
                                        <p:attrNameLst>
                                          <p:attrName>style.visibility</p:attrName>
                                        </p:attrNameLst>
                                      </p:cBhvr>
                                      <p:to>
                                        <p:strVal val="visible"/>
                                      </p:to>
                                    </p:set>
                                    <p:anim calcmode="lin" valueType="num">
                                      <p:cBhvr additive="base">
                                        <p:cTn id="118" dur="750" fill="hold"/>
                                        <p:tgtEl>
                                          <p:spTgt spid="32"/>
                                        </p:tgtEl>
                                        <p:attrNameLst>
                                          <p:attrName>ppt_x</p:attrName>
                                        </p:attrNameLst>
                                      </p:cBhvr>
                                      <p:tavLst>
                                        <p:tav tm="0">
                                          <p:val>
                                            <p:strVal val="1+#ppt_w/2"/>
                                          </p:val>
                                        </p:tav>
                                        <p:tav tm="100000">
                                          <p:val>
                                            <p:strVal val="#ppt_x"/>
                                          </p:val>
                                        </p:tav>
                                      </p:tavLst>
                                    </p:anim>
                                    <p:anim calcmode="lin" valueType="num">
                                      <p:cBhvr additive="base">
                                        <p:cTn id="119" dur="750" fill="hold"/>
                                        <p:tgtEl>
                                          <p:spTgt spid="32"/>
                                        </p:tgtEl>
                                        <p:attrNameLst>
                                          <p:attrName>ppt_y</p:attrName>
                                        </p:attrNameLst>
                                      </p:cBhvr>
                                      <p:tavLst>
                                        <p:tav tm="0">
                                          <p:val>
                                            <p:strVal val="#ppt_y"/>
                                          </p:val>
                                        </p:tav>
                                        <p:tav tm="100000">
                                          <p:val>
                                            <p:strVal val="#ppt_y"/>
                                          </p:val>
                                        </p:tav>
                                      </p:tavLst>
                                    </p:anim>
                                  </p:childTnLst>
                                </p:cTn>
                              </p:par>
                              <p:par>
                                <p:cTn id="120" presetID="6" presetClass="emph" presetSubtype="0" accel="100000" autoRev="1" fill="hold" grpId="1" nodeType="withEffect">
                                  <p:stCondLst>
                                    <p:cond delay="50"/>
                                  </p:stCondLst>
                                  <p:childTnLst>
                                    <p:animScale>
                                      <p:cBhvr>
                                        <p:cTn id="121" dur="750" fill="hold"/>
                                        <p:tgtEl>
                                          <p:spTgt spid="32"/>
                                        </p:tgtEl>
                                      </p:cBhvr>
                                      <p:by x="115000" y="115000"/>
                                    </p:animScale>
                                  </p:childTnLst>
                                </p:cTn>
                              </p:par>
                              <p:par>
                                <p:cTn id="122" presetID="2" presetClass="entr" presetSubtype="2" decel="100000" fill="hold" grpId="0" nodeType="withEffect">
                                  <p:stCondLst>
                                    <p:cond delay="100"/>
                                  </p:stCondLst>
                                  <p:childTnLst>
                                    <p:set>
                                      <p:cBhvr>
                                        <p:cTn id="123" dur="1" fill="hold">
                                          <p:stCondLst>
                                            <p:cond delay="0"/>
                                          </p:stCondLst>
                                        </p:cTn>
                                        <p:tgtEl>
                                          <p:spTgt spid="33"/>
                                        </p:tgtEl>
                                        <p:attrNameLst>
                                          <p:attrName>style.visibility</p:attrName>
                                        </p:attrNameLst>
                                      </p:cBhvr>
                                      <p:to>
                                        <p:strVal val="visible"/>
                                      </p:to>
                                    </p:set>
                                    <p:anim calcmode="lin" valueType="num">
                                      <p:cBhvr additive="base">
                                        <p:cTn id="124" dur="750" fill="hold"/>
                                        <p:tgtEl>
                                          <p:spTgt spid="33"/>
                                        </p:tgtEl>
                                        <p:attrNameLst>
                                          <p:attrName>ppt_x</p:attrName>
                                        </p:attrNameLst>
                                      </p:cBhvr>
                                      <p:tavLst>
                                        <p:tav tm="0">
                                          <p:val>
                                            <p:strVal val="1+#ppt_w/2"/>
                                          </p:val>
                                        </p:tav>
                                        <p:tav tm="100000">
                                          <p:val>
                                            <p:strVal val="#ppt_x"/>
                                          </p:val>
                                        </p:tav>
                                      </p:tavLst>
                                    </p:anim>
                                    <p:anim calcmode="lin" valueType="num">
                                      <p:cBhvr additive="base">
                                        <p:cTn id="125" dur="750" fill="hold"/>
                                        <p:tgtEl>
                                          <p:spTgt spid="33"/>
                                        </p:tgtEl>
                                        <p:attrNameLst>
                                          <p:attrName>ppt_y</p:attrName>
                                        </p:attrNameLst>
                                      </p:cBhvr>
                                      <p:tavLst>
                                        <p:tav tm="0">
                                          <p:val>
                                            <p:strVal val="#ppt_y"/>
                                          </p:val>
                                        </p:tav>
                                        <p:tav tm="100000">
                                          <p:val>
                                            <p:strVal val="#ppt_y"/>
                                          </p:val>
                                        </p:tav>
                                      </p:tavLst>
                                    </p:anim>
                                  </p:childTnLst>
                                </p:cTn>
                              </p:par>
                              <p:par>
                                <p:cTn id="126" presetID="6" presetClass="emph" presetSubtype="0" accel="100000" autoRev="1" fill="hold" grpId="1" nodeType="withEffect">
                                  <p:stCondLst>
                                    <p:cond delay="100"/>
                                  </p:stCondLst>
                                  <p:childTnLst>
                                    <p:animScale>
                                      <p:cBhvr>
                                        <p:cTn id="127" dur="750" fill="hold"/>
                                        <p:tgtEl>
                                          <p:spTgt spid="33"/>
                                        </p:tgtEl>
                                      </p:cBhvr>
                                      <p:by x="115000" y="115000"/>
                                    </p:animScale>
                                  </p:childTnLst>
                                </p:cTn>
                              </p:par>
                              <p:par>
                                <p:cTn id="128" presetID="2" presetClass="entr" presetSubtype="2" decel="100000" fill="hold" grpId="0" nodeType="withEffect">
                                  <p:stCondLst>
                                    <p:cond delay="150"/>
                                  </p:stCondLst>
                                  <p:childTnLst>
                                    <p:set>
                                      <p:cBhvr>
                                        <p:cTn id="129" dur="1" fill="hold">
                                          <p:stCondLst>
                                            <p:cond delay="0"/>
                                          </p:stCondLst>
                                        </p:cTn>
                                        <p:tgtEl>
                                          <p:spTgt spid="34"/>
                                        </p:tgtEl>
                                        <p:attrNameLst>
                                          <p:attrName>style.visibility</p:attrName>
                                        </p:attrNameLst>
                                      </p:cBhvr>
                                      <p:to>
                                        <p:strVal val="visible"/>
                                      </p:to>
                                    </p:set>
                                    <p:anim calcmode="lin" valueType="num">
                                      <p:cBhvr additive="base">
                                        <p:cTn id="130" dur="750" fill="hold"/>
                                        <p:tgtEl>
                                          <p:spTgt spid="34"/>
                                        </p:tgtEl>
                                        <p:attrNameLst>
                                          <p:attrName>ppt_x</p:attrName>
                                        </p:attrNameLst>
                                      </p:cBhvr>
                                      <p:tavLst>
                                        <p:tav tm="0">
                                          <p:val>
                                            <p:strVal val="1+#ppt_w/2"/>
                                          </p:val>
                                        </p:tav>
                                        <p:tav tm="100000">
                                          <p:val>
                                            <p:strVal val="#ppt_x"/>
                                          </p:val>
                                        </p:tav>
                                      </p:tavLst>
                                    </p:anim>
                                    <p:anim calcmode="lin" valueType="num">
                                      <p:cBhvr additive="base">
                                        <p:cTn id="131" dur="750" fill="hold"/>
                                        <p:tgtEl>
                                          <p:spTgt spid="34"/>
                                        </p:tgtEl>
                                        <p:attrNameLst>
                                          <p:attrName>ppt_y</p:attrName>
                                        </p:attrNameLst>
                                      </p:cBhvr>
                                      <p:tavLst>
                                        <p:tav tm="0">
                                          <p:val>
                                            <p:strVal val="#ppt_y"/>
                                          </p:val>
                                        </p:tav>
                                        <p:tav tm="100000">
                                          <p:val>
                                            <p:strVal val="#ppt_y"/>
                                          </p:val>
                                        </p:tav>
                                      </p:tavLst>
                                    </p:anim>
                                  </p:childTnLst>
                                </p:cTn>
                              </p:par>
                              <p:par>
                                <p:cTn id="132" presetID="6" presetClass="emph" presetSubtype="0" accel="100000" autoRev="1" fill="hold" grpId="1" nodeType="withEffect">
                                  <p:stCondLst>
                                    <p:cond delay="150"/>
                                  </p:stCondLst>
                                  <p:childTnLst>
                                    <p:animScale>
                                      <p:cBhvr>
                                        <p:cTn id="133" dur="750" fill="hold"/>
                                        <p:tgtEl>
                                          <p:spTgt spid="34"/>
                                        </p:tgtEl>
                                      </p:cBhvr>
                                      <p:by x="115000" y="115000"/>
                                    </p:animScale>
                                  </p:childTnLst>
                                </p:cTn>
                              </p:par>
                              <p:par>
                                <p:cTn id="134" presetID="2" presetClass="entr" presetSubtype="2" decel="100000" fill="hold" grpId="0" nodeType="withEffect">
                                  <p:stCondLst>
                                    <p:cond delay="200"/>
                                  </p:stCondLst>
                                  <p:childTnLst>
                                    <p:set>
                                      <p:cBhvr>
                                        <p:cTn id="135" dur="1" fill="hold">
                                          <p:stCondLst>
                                            <p:cond delay="0"/>
                                          </p:stCondLst>
                                        </p:cTn>
                                        <p:tgtEl>
                                          <p:spTgt spid="35"/>
                                        </p:tgtEl>
                                        <p:attrNameLst>
                                          <p:attrName>style.visibility</p:attrName>
                                        </p:attrNameLst>
                                      </p:cBhvr>
                                      <p:to>
                                        <p:strVal val="visible"/>
                                      </p:to>
                                    </p:set>
                                    <p:anim calcmode="lin" valueType="num">
                                      <p:cBhvr additive="base">
                                        <p:cTn id="136" dur="750" fill="hold"/>
                                        <p:tgtEl>
                                          <p:spTgt spid="35"/>
                                        </p:tgtEl>
                                        <p:attrNameLst>
                                          <p:attrName>ppt_x</p:attrName>
                                        </p:attrNameLst>
                                      </p:cBhvr>
                                      <p:tavLst>
                                        <p:tav tm="0">
                                          <p:val>
                                            <p:strVal val="1+#ppt_w/2"/>
                                          </p:val>
                                        </p:tav>
                                        <p:tav tm="100000">
                                          <p:val>
                                            <p:strVal val="#ppt_x"/>
                                          </p:val>
                                        </p:tav>
                                      </p:tavLst>
                                    </p:anim>
                                    <p:anim calcmode="lin" valueType="num">
                                      <p:cBhvr additive="base">
                                        <p:cTn id="137" dur="750" fill="hold"/>
                                        <p:tgtEl>
                                          <p:spTgt spid="35"/>
                                        </p:tgtEl>
                                        <p:attrNameLst>
                                          <p:attrName>ppt_y</p:attrName>
                                        </p:attrNameLst>
                                      </p:cBhvr>
                                      <p:tavLst>
                                        <p:tav tm="0">
                                          <p:val>
                                            <p:strVal val="#ppt_y"/>
                                          </p:val>
                                        </p:tav>
                                        <p:tav tm="100000">
                                          <p:val>
                                            <p:strVal val="#ppt_y"/>
                                          </p:val>
                                        </p:tav>
                                      </p:tavLst>
                                    </p:anim>
                                  </p:childTnLst>
                                </p:cTn>
                              </p:par>
                              <p:par>
                                <p:cTn id="138" presetID="6" presetClass="emph" presetSubtype="0" accel="100000" autoRev="1" fill="hold" grpId="1" nodeType="withEffect">
                                  <p:stCondLst>
                                    <p:cond delay="200"/>
                                  </p:stCondLst>
                                  <p:childTnLst>
                                    <p:animScale>
                                      <p:cBhvr>
                                        <p:cTn id="139" dur="750" fill="hold"/>
                                        <p:tgtEl>
                                          <p:spTgt spid="35"/>
                                        </p:tgtEl>
                                      </p:cBhvr>
                                      <p:by x="115000" y="115000"/>
                                    </p:animScale>
                                  </p:childTnLst>
                                </p:cTn>
                              </p:par>
                              <p:par>
                                <p:cTn id="140" presetID="2" presetClass="entr" presetSubtype="2" decel="100000" fill="hold" grpId="0" nodeType="withEffect">
                                  <p:stCondLst>
                                    <p:cond delay="250"/>
                                  </p:stCondLst>
                                  <p:childTnLst>
                                    <p:set>
                                      <p:cBhvr>
                                        <p:cTn id="141" dur="1" fill="hold">
                                          <p:stCondLst>
                                            <p:cond delay="0"/>
                                          </p:stCondLst>
                                        </p:cTn>
                                        <p:tgtEl>
                                          <p:spTgt spid="36"/>
                                        </p:tgtEl>
                                        <p:attrNameLst>
                                          <p:attrName>style.visibility</p:attrName>
                                        </p:attrNameLst>
                                      </p:cBhvr>
                                      <p:to>
                                        <p:strVal val="visible"/>
                                      </p:to>
                                    </p:set>
                                    <p:anim calcmode="lin" valueType="num">
                                      <p:cBhvr additive="base">
                                        <p:cTn id="142" dur="750" fill="hold"/>
                                        <p:tgtEl>
                                          <p:spTgt spid="36"/>
                                        </p:tgtEl>
                                        <p:attrNameLst>
                                          <p:attrName>ppt_x</p:attrName>
                                        </p:attrNameLst>
                                      </p:cBhvr>
                                      <p:tavLst>
                                        <p:tav tm="0">
                                          <p:val>
                                            <p:strVal val="1+#ppt_w/2"/>
                                          </p:val>
                                        </p:tav>
                                        <p:tav tm="100000">
                                          <p:val>
                                            <p:strVal val="#ppt_x"/>
                                          </p:val>
                                        </p:tav>
                                      </p:tavLst>
                                    </p:anim>
                                    <p:anim calcmode="lin" valueType="num">
                                      <p:cBhvr additive="base">
                                        <p:cTn id="143" dur="750" fill="hold"/>
                                        <p:tgtEl>
                                          <p:spTgt spid="36"/>
                                        </p:tgtEl>
                                        <p:attrNameLst>
                                          <p:attrName>ppt_y</p:attrName>
                                        </p:attrNameLst>
                                      </p:cBhvr>
                                      <p:tavLst>
                                        <p:tav tm="0">
                                          <p:val>
                                            <p:strVal val="#ppt_y"/>
                                          </p:val>
                                        </p:tav>
                                        <p:tav tm="100000">
                                          <p:val>
                                            <p:strVal val="#ppt_y"/>
                                          </p:val>
                                        </p:tav>
                                      </p:tavLst>
                                    </p:anim>
                                  </p:childTnLst>
                                </p:cTn>
                              </p:par>
                              <p:par>
                                <p:cTn id="144" presetID="6" presetClass="emph" presetSubtype="0" accel="100000" autoRev="1" fill="hold" grpId="1" nodeType="withEffect">
                                  <p:stCondLst>
                                    <p:cond delay="250"/>
                                  </p:stCondLst>
                                  <p:childTnLst>
                                    <p:animScale>
                                      <p:cBhvr>
                                        <p:cTn id="145" dur="750" fill="hold"/>
                                        <p:tgtEl>
                                          <p:spTgt spid="36"/>
                                        </p:tgtEl>
                                      </p:cBhvr>
                                      <p:by x="115000" y="115000"/>
                                    </p:animScale>
                                  </p:childTnLst>
                                </p:cTn>
                              </p:par>
                              <p:par>
                                <p:cTn id="146" presetID="2" presetClass="entr" presetSubtype="2" decel="100000" fill="hold" grpId="0" nodeType="withEffect">
                                  <p:stCondLst>
                                    <p:cond delay="300"/>
                                  </p:stCondLst>
                                  <p:childTnLst>
                                    <p:set>
                                      <p:cBhvr>
                                        <p:cTn id="147" dur="1" fill="hold">
                                          <p:stCondLst>
                                            <p:cond delay="0"/>
                                          </p:stCondLst>
                                        </p:cTn>
                                        <p:tgtEl>
                                          <p:spTgt spid="37"/>
                                        </p:tgtEl>
                                        <p:attrNameLst>
                                          <p:attrName>style.visibility</p:attrName>
                                        </p:attrNameLst>
                                      </p:cBhvr>
                                      <p:to>
                                        <p:strVal val="visible"/>
                                      </p:to>
                                    </p:set>
                                    <p:anim calcmode="lin" valueType="num">
                                      <p:cBhvr additive="base">
                                        <p:cTn id="148" dur="750" fill="hold"/>
                                        <p:tgtEl>
                                          <p:spTgt spid="37"/>
                                        </p:tgtEl>
                                        <p:attrNameLst>
                                          <p:attrName>ppt_x</p:attrName>
                                        </p:attrNameLst>
                                      </p:cBhvr>
                                      <p:tavLst>
                                        <p:tav tm="0">
                                          <p:val>
                                            <p:strVal val="1+#ppt_w/2"/>
                                          </p:val>
                                        </p:tav>
                                        <p:tav tm="100000">
                                          <p:val>
                                            <p:strVal val="#ppt_x"/>
                                          </p:val>
                                        </p:tav>
                                      </p:tavLst>
                                    </p:anim>
                                    <p:anim calcmode="lin" valueType="num">
                                      <p:cBhvr additive="base">
                                        <p:cTn id="149" dur="750" fill="hold"/>
                                        <p:tgtEl>
                                          <p:spTgt spid="37"/>
                                        </p:tgtEl>
                                        <p:attrNameLst>
                                          <p:attrName>ppt_y</p:attrName>
                                        </p:attrNameLst>
                                      </p:cBhvr>
                                      <p:tavLst>
                                        <p:tav tm="0">
                                          <p:val>
                                            <p:strVal val="#ppt_y"/>
                                          </p:val>
                                        </p:tav>
                                        <p:tav tm="100000">
                                          <p:val>
                                            <p:strVal val="#ppt_y"/>
                                          </p:val>
                                        </p:tav>
                                      </p:tavLst>
                                    </p:anim>
                                  </p:childTnLst>
                                </p:cTn>
                              </p:par>
                              <p:par>
                                <p:cTn id="150" presetID="6" presetClass="emph" presetSubtype="0" accel="100000" autoRev="1" fill="hold" grpId="1" nodeType="withEffect">
                                  <p:stCondLst>
                                    <p:cond delay="300"/>
                                  </p:stCondLst>
                                  <p:childTnLst>
                                    <p:animScale>
                                      <p:cBhvr>
                                        <p:cTn id="151" dur="750" fill="hold"/>
                                        <p:tgtEl>
                                          <p:spTgt spid="37"/>
                                        </p:tgtEl>
                                      </p:cBhvr>
                                      <p:by x="115000" y="115000"/>
                                    </p:animScale>
                                  </p:childTnLst>
                                </p:cTn>
                              </p:par>
                              <p:par>
                                <p:cTn id="152" presetID="2" presetClass="entr" presetSubtype="2" decel="100000" fill="hold" grpId="0" nodeType="withEffect">
                                  <p:stCondLst>
                                    <p:cond delay="350"/>
                                  </p:stCondLst>
                                  <p:childTnLst>
                                    <p:set>
                                      <p:cBhvr>
                                        <p:cTn id="153" dur="1" fill="hold">
                                          <p:stCondLst>
                                            <p:cond delay="0"/>
                                          </p:stCondLst>
                                        </p:cTn>
                                        <p:tgtEl>
                                          <p:spTgt spid="38"/>
                                        </p:tgtEl>
                                        <p:attrNameLst>
                                          <p:attrName>style.visibility</p:attrName>
                                        </p:attrNameLst>
                                      </p:cBhvr>
                                      <p:to>
                                        <p:strVal val="visible"/>
                                      </p:to>
                                    </p:set>
                                    <p:anim calcmode="lin" valueType="num">
                                      <p:cBhvr additive="base">
                                        <p:cTn id="154" dur="750" fill="hold"/>
                                        <p:tgtEl>
                                          <p:spTgt spid="38"/>
                                        </p:tgtEl>
                                        <p:attrNameLst>
                                          <p:attrName>ppt_x</p:attrName>
                                        </p:attrNameLst>
                                      </p:cBhvr>
                                      <p:tavLst>
                                        <p:tav tm="0">
                                          <p:val>
                                            <p:strVal val="1+#ppt_w/2"/>
                                          </p:val>
                                        </p:tav>
                                        <p:tav tm="100000">
                                          <p:val>
                                            <p:strVal val="#ppt_x"/>
                                          </p:val>
                                        </p:tav>
                                      </p:tavLst>
                                    </p:anim>
                                    <p:anim calcmode="lin" valueType="num">
                                      <p:cBhvr additive="base">
                                        <p:cTn id="155" dur="750" fill="hold"/>
                                        <p:tgtEl>
                                          <p:spTgt spid="38"/>
                                        </p:tgtEl>
                                        <p:attrNameLst>
                                          <p:attrName>ppt_y</p:attrName>
                                        </p:attrNameLst>
                                      </p:cBhvr>
                                      <p:tavLst>
                                        <p:tav tm="0">
                                          <p:val>
                                            <p:strVal val="#ppt_y"/>
                                          </p:val>
                                        </p:tav>
                                        <p:tav tm="100000">
                                          <p:val>
                                            <p:strVal val="#ppt_y"/>
                                          </p:val>
                                        </p:tav>
                                      </p:tavLst>
                                    </p:anim>
                                  </p:childTnLst>
                                </p:cTn>
                              </p:par>
                              <p:par>
                                <p:cTn id="156" presetID="6" presetClass="emph" presetSubtype="0" accel="100000" autoRev="1" fill="hold" grpId="1" nodeType="withEffect">
                                  <p:stCondLst>
                                    <p:cond delay="350"/>
                                  </p:stCondLst>
                                  <p:childTnLst>
                                    <p:animScale>
                                      <p:cBhvr>
                                        <p:cTn id="157" dur="750" fill="hold"/>
                                        <p:tgtEl>
                                          <p:spTgt spid="3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61" grpId="0"/>
      <p:bldP spid="62" grpId="0">
        <p:tmplLst>
          <p:tmpl>
            <p:tnLst>
              <p:par>
                <p:cTn presetID="10" presetClass="entr" presetSubtype="0" fill="hold" nodeType="withEffect">
                  <p:stCondLst>
                    <p:cond delay="75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26" grpId="0" animBg="1"/>
      <p:bldP spid="27" grpId="0"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p:bldP spid="42" grpId="0">
        <p:tmplLst>
          <p:tmpl>
            <p:tnLst>
              <p:par>
                <p:cTn presetID="10" presetClass="entr" presetSubtype="0" fill="hold" nodeType="withEffect">
                  <p:stCondLst>
                    <p:cond delay="7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leen titel (licht)">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AF769CA-0F44-4D95-9EE6-54F35BE2CE21}"/>
              </a:ext>
            </a:extLst>
          </p:cNvPr>
          <p:cNvSpPr/>
          <p:nvPr/>
        </p:nvSpPr>
        <p:spPr>
          <a:xfrm>
            <a:off x="0" y="-399601"/>
            <a:ext cx="720000" cy="360000"/>
          </a:xfrm>
          <a:prstGeom prst="rect">
            <a:avLst/>
          </a:prstGeom>
        </p:spPr>
        <p:txBody>
          <a:bodyPr wrap="none" lIns="0" tIns="0" rIns="0" bIns="0">
            <a:noAutofit/>
          </a:bodyPr>
          <a:lstStyle/>
          <a:p>
            <a:r>
              <a:rPr lang="nl-NL"/>
              <a:t>Alleen titel (licht)</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8" name="Tijdelijke aanduiding voor verticale tekst 2">
            <a:extLst>
              <a:ext uri="{FF2B5EF4-FFF2-40B4-BE49-F238E27FC236}">
                <a16:creationId xmlns:a16="http://schemas.microsoft.com/office/drawing/2014/main" id="{763C6547-5000-41B9-8C76-3C49F068757A}"/>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D4326B90-3A70-4782-9C4D-84BC99BEB4DA}"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79" name="Tijdelijke aanduiding voor tekst 6">
            <a:extLst>
              <a:ext uri="{FF2B5EF4-FFF2-40B4-BE49-F238E27FC236}">
                <a16:creationId xmlns:a16="http://schemas.microsoft.com/office/drawing/2014/main" id="{793CE9CD-642E-4648-A57B-0CB98DC1E68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0" name="Tijdelijke aanduiding voor tekst 6">
            <a:extLst>
              <a:ext uri="{FF2B5EF4-FFF2-40B4-BE49-F238E27FC236}">
                <a16:creationId xmlns:a16="http://schemas.microsoft.com/office/drawing/2014/main" id="{E8BF1554-2683-4721-BCA3-3A5941431D51}"/>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1" name="Tijdelijke aanduiding voor tekst 6">
            <a:extLst>
              <a:ext uri="{FF2B5EF4-FFF2-40B4-BE49-F238E27FC236}">
                <a16:creationId xmlns:a16="http://schemas.microsoft.com/office/drawing/2014/main" id="{E7191420-16DE-4495-B10B-7A41DCB2EF69}"/>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5BD624B5-EAF5-44E6-8C86-7692C42EDA2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3" name="Tijdelijke aanduiding voor tekst 82">
            <a:extLst>
              <a:ext uri="{FF2B5EF4-FFF2-40B4-BE49-F238E27FC236}">
                <a16:creationId xmlns:a16="http://schemas.microsoft.com/office/drawing/2014/main" id="{E40A56A8-B268-4118-B885-623012D6A7EC}"/>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3F31A7F6-316F-4F4A-9AAE-E428428B041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1" name="Rechthoek 90">
            <a:extLst>
              <a:ext uri="{FF2B5EF4-FFF2-40B4-BE49-F238E27FC236}">
                <a16:creationId xmlns:a16="http://schemas.microsoft.com/office/drawing/2014/main" id="{837CD9E5-5766-40B7-8B53-FF59EF7B99C6}"/>
              </a:ext>
            </a:extLst>
          </p:cNvPr>
          <p:cNvSpPr/>
          <p:nvPr userDrawn="1"/>
        </p:nvSpPr>
        <p:spPr>
          <a:xfrm>
            <a:off x="0" y="-399601"/>
            <a:ext cx="720000" cy="360000"/>
          </a:xfrm>
          <a:prstGeom prst="rect">
            <a:avLst/>
          </a:prstGeom>
        </p:spPr>
        <p:txBody>
          <a:bodyPr wrap="none" lIns="0" tIns="0" rIns="0" bIns="0">
            <a:noAutofit/>
          </a:bodyPr>
          <a:lstStyle/>
          <a:p>
            <a:r>
              <a:rPr lang="nl-NL"/>
              <a:t>Alleen titel (licht)</a:t>
            </a:r>
          </a:p>
        </p:txBody>
      </p:sp>
      <p:grpSp>
        <p:nvGrpSpPr>
          <p:cNvPr id="323" name="TEKSTINSTRUCTIES">
            <a:extLst>
              <a:ext uri="{FF2B5EF4-FFF2-40B4-BE49-F238E27FC236}">
                <a16:creationId xmlns:a16="http://schemas.microsoft.com/office/drawing/2014/main" id="{22C80DB2-C800-4AAA-A680-C2E1E41AB791}"/>
              </a:ext>
            </a:extLst>
          </p:cNvPr>
          <p:cNvGrpSpPr/>
          <p:nvPr userDrawn="1"/>
        </p:nvGrpSpPr>
        <p:grpSpPr>
          <a:xfrm>
            <a:off x="-4297881" y="-718670"/>
            <a:ext cx="4140000" cy="7198669"/>
            <a:chOff x="-4297881" y="-718670"/>
            <a:chExt cx="4140000" cy="7198669"/>
          </a:xfrm>
        </p:grpSpPr>
        <p:sp>
          <p:nvSpPr>
            <p:cNvPr id="324" name="Rechthoek: afgeronde hoeken 323">
              <a:extLst>
                <a:ext uri="{FF2B5EF4-FFF2-40B4-BE49-F238E27FC236}">
                  <a16:creationId xmlns:a16="http://schemas.microsoft.com/office/drawing/2014/main" id="{0BEB4D58-6BD4-4A35-9EB9-C42F3BA26034}"/>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25" name="Rechthoek: afgeronde hoeken 324">
              <a:extLst>
                <a:ext uri="{FF2B5EF4-FFF2-40B4-BE49-F238E27FC236}">
                  <a16:creationId xmlns:a16="http://schemas.microsoft.com/office/drawing/2014/main" id="{7CB73FD9-6763-4D99-935E-8DB7E1A4CBBD}"/>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26" name="Rechte verbindingslijn 325">
              <a:extLst>
                <a:ext uri="{FF2B5EF4-FFF2-40B4-BE49-F238E27FC236}">
                  <a16:creationId xmlns:a16="http://schemas.microsoft.com/office/drawing/2014/main" id="{404C89C8-3512-42D0-9AD3-C1C1CC444581}"/>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27" name="Groep 326">
              <a:extLst>
                <a:ext uri="{FF2B5EF4-FFF2-40B4-BE49-F238E27FC236}">
                  <a16:creationId xmlns:a16="http://schemas.microsoft.com/office/drawing/2014/main" id="{86260808-5C4E-47F5-A3EC-596343785260}"/>
                </a:ext>
              </a:extLst>
            </p:cNvPr>
            <p:cNvGrpSpPr/>
            <p:nvPr userDrawn="1"/>
          </p:nvGrpSpPr>
          <p:grpSpPr>
            <a:xfrm>
              <a:off x="-3905190" y="127747"/>
              <a:ext cx="3354618" cy="786653"/>
              <a:chOff x="-3419346" y="368233"/>
              <a:chExt cx="3170491" cy="743862"/>
            </a:xfrm>
          </p:grpSpPr>
          <p:sp>
            <p:nvSpPr>
              <p:cNvPr id="348" name="Rechthoek 347">
                <a:extLst>
                  <a:ext uri="{FF2B5EF4-FFF2-40B4-BE49-F238E27FC236}">
                    <a16:creationId xmlns:a16="http://schemas.microsoft.com/office/drawing/2014/main" id="{A5A847D3-8058-494A-B084-87BFF0B662FA}"/>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49" name="Rechte verbindingslijn 348">
                <a:extLst>
                  <a:ext uri="{FF2B5EF4-FFF2-40B4-BE49-F238E27FC236}">
                    <a16:creationId xmlns:a16="http://schemas.microsoft.com/office/drawing/2014/main" id="{DCD7D497-A2DF-4625-A5FF-C48844F2150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Rechte verbindingslijn 349">
                <a:extLst>
                  <a:ext uri="{FF2B5EF4-FFF2-40B4-BE49-F238E27FC236}">
                    <a16:creationId xmlns:a16="http://schemas.microsoft.com/office/drawing/2014/main" id="{3A079C15-869A-4A44-8D8E-8C736E83D9D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1" name="Rechthoek 350">
                <a:extLst>
                  <a:ext uri="{FF2B5EF4-FFF2-40B4-BE49-F238E27FC236}">
                    <a16:creationId xmlns:a16="http://schemas.microsoft.com/office/drawing/2014/main" id="{58C8BFA4-80AC-4B20-ADC5-B8EC1627C334}"/>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52" name="Groep 351">
                <a:extLst>
                  <a:ext uri="{FF2B5EF4-FFF2-40B4-BE49-F238E27FC236}">
                    <a16:creationId xmlns:a16="http://schemas.microsoft.com/office/drawing/2014/main" id="{9514B0FC-7FF2-42C4-A4DA-08AEB9F99310}"/>
                  </a:ext>
                </a:extLst>
              </p:cNvPr>
              <p:cNvGrpSpPr/>
              <p:nvPr userDrawn="1"/>
            </p:nvGrpSpPr>
            <p:grpSpPr>
              <a:xfrm>
                <a:off x="-3002834" y="720303"/>
                <a:ext cx="182598" cy="143759"/>
                <a:chOff x="-3310843" y="700986"/>
                <a:chExt cx="182598" cy="143759"/>
              </a:xfrm>
            </p:grpSpPr>
            <p:grpSp>
              <p:nvGrpSpPr>
                <p:cNvPr id="391" name="Groep 390">
                  <a:extLst>
                    <a:ext uri="{FF2B5EF4-FFF2-40B4-BE49-F238E27FC236}">
                      <a16:creationId xmlns:a16="http://schemas.microsoft.com/office/drawing/2014/main" id="{9A46EB44-BFF2-446F-8DEE-711AC39A74C6}"/>
                    </a:ext>
                  </a:extLst>
                </p:cNvPr>
                <p:cNvGrpSpPr/>
                <p:nvPr userDrawn="1"/>
              </p:nvGrpSpPr>
              <p:grpSpPr>
                <a:xfrm>
                  <a:off x="-3310843" y="700986"/>
                  <a:ext cx="182598" cy="143759"/>
                  <a:chOff x="-3310843" y="700986"/>
                  <a:chExt cx="182598" cy="143759"/>
                </a:xfrm>
              </p:grpSpPr>
              <p:cxnSp>
                <p:nvCxnSpPr>
                  <p:cNvPr id="395" name="Rechte verbindingslijn 394">
                    <a:extLst>
                      <a:ext uri="{FF2B5EF4-FFF2-40B4-BE49-F238E27FC236}">
                        <a16:creationId xmlns:a16="http://schemas.microsoft.com/office/drawing/2014/main" id="{4BDECFE4-2166-4502-A468-D3FB2A89091D}"/>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96" name="Rechte verbindingslijn 395">
                    <a:extLst>
                      <a:ext uri="{FF2B5EF4-FFF2-40B4-BE49-F238E27FC236}">
                        <a16:creationId xmlns:a16="http://schemas.microsoft.com/office/drawing/2014/main" id="{5FC8C43C-E074-449B-983B-6A1B6A4C151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97" name="Rechte verbindingslijn 396">
                    <a:extLst>
                      <a:ext uri="{FF2B5EF4-FFF2-40B4-BE49-F238E27FC236}">
                        <a16:creationId xmlns:a16="http://schemas.microsoft.com/office/drawing/2014/main" id="{73D7645A-6655-4953-9DF5-1EBF7C63741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98" name="Rechte verbindingslijn 397">
                    <a:extLst>
                      <a:ext uri="{FF2B5EF4-FFF2-40B4-BE49-F238E27FC236}">
                        <a16:creationId xmlns:a16="http://schemas.microsoft.com/office/drawing/2014/main" id="{5B1CCD6F-7B35-47C1-A03F-7CEEAABCD604}"/>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99" name="Rechte verbindingslijn 398">
                    <a:extLst>
                      <a:ext uri="{FF2B5EF4-FFF2-40B4-BE49-F238E27FC236}">
                        <a16:creationId xmlns:a16="http://schemas.microsoft.com/office/drawing/2014/main" id="{EA179A46-FF9B-4704-84C7-797D45544FE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92" name="Groep 391">
                  <a:extLst>
                    <a:ext uri="{FF2B5EF4-FFF2-40B4-BE49-F238E27FC236}">
                      <a16:creationId xmlns:a16="http://schemas.microsoft.com/office/drawing/2014/main" id="{235AA91E-5BF8-4BB7-A408-4E460B68FCCD}"/>
                    </a:ext>
                  </a:extLst>
                </p:cNvPr>
                <p:cNvGrpSpPr/>
                <p:nvPr userDrawn="1"/>
              </p:nvGrpSpPr>
              <p:grpSpPr>
                <a:xfrm flipH="1">
                  <a:off x="-3310774" y="735854"/>
                  <a:ext cx="88801" cy="72568"/>
                  <a:chOff x="-2091059" y="1395403"/>
                  <a:chExt cx="157316" cy="128558"/>
                </a:xfrm>
              </p:grpSpPr>
              <p:sp>
                <p:nvSpPr>
                  <p:cNvPr id="393" name="Rechthoek 392">
                    <a:extLst>
                      <a:ext uri="{FF2B5EF4-FFF2-40B4-BE49-F238E27FC236}">
                        <a16:creationId xmlns:a16="http://schemas.microsoft.com/office/drawing/2014/main" id="{ABEB4ED6-8254-45FC-B12B-29FF1CF45F9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94" name="Pijl: punthaak 393">
                    <a:extLst>
                      <a:ext uri="{FF2B5EF4-FFF2-40B4-BE49-F238E27FC236}">
                        <a16:creationId xmlns:a16="http://schemas.microsoft.com/office/drawing/2014/main" id="{0D171CC0-0053-42DB-B312-9EDDF7CE6AD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53" name="Groep 352">
                <a:extLst>
                  <a:ext uri="{FF2B5EF4-FFF2-40B4-BE49-F238E27FC236}">
                    <a16:creationId xmlns:a16="http://schemas.microsoft.com/office/drawing/2014/main" id="{6A61E2AD-306E-4104-9144-02A63C4DF8EC}"/>
                  </a:ext>
                </a:extLst>
              </p:cNvPr>
              <p:cNvGrpSpPr/>
              <p:nvPr userDrawn="1"/>
            </p:nvGrpSpPr>
            <p:grpSpPr>
              <a:xfrm>
                <a:off x="-3326107" y="720303"/>
                <a:ext cx="182598" cy="143759"/>
                <a:chOff x="-3634116" y="700986"/>
                <a:chExt cx="182598" cy="143759"/>
              </a:xfrm>
            </p:grpSpPr>
            <p:grpSp>
              <p:nvGrpSpPr>
                <p:cNvPr id="382" name="Groep 381">
                  <a:extLst>
                    <a:ext uri="{FF2B5EF4-FFF2-40B4-BE49-F238E27FC236}">
                      <a16:creationId xmlns:a16="http://schemas.microsoft.com/office/drawing/2014/main" id="{8F6E41C3-265A-4BA7-8443-0EDEF62943D5}"/>
                    </a:ext>
                  </a:extLst>
                </p:cNvPr>
                <p:cNvGrpSpPr/>
                <p:nvPr userDrawn="1"/>
              </p:nvGrpSpPr>
              <p:grpSpPr>
                <a:xfrm>
                  <a:off x="-3634116" y="700986"/>
                  <a:ext cx="182598" cy="143759"/>
                  <a:chOff x="-3634116" y="700986"/>
                  <a:chExt cx="182598" cy="143759"/>
                </a:xfrm>
              </p:grpSpPr>
              <p:cxnSp>
                <p:nvCxnSpPr>
                  <p:cNvPr id="386" name="Rechte verbindingslijn 385">
                    <a:extLst>
                      <a:ext uri="{FF2B5EF4-FFF2-40B4-BE49-F238E27FC236}">
                        <a16:creationId xmlns:a16="http://schemas.microsoft.com/office/drawing/2014/main" id="{E9BE9D5E-B1E0-4948-8775-9FFD2491695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87" name="Rechte verbindingslijn 386">
                    <a:extLst>
                      <a:ext uri="{FF2B5EF4-FFF2-40B4-BE49-F238E27FC236}">
                        <a16:creationId xmlns:a16="http://schemas.microsoft.com/office/drawing/2014/main" id="{A00E23D3-7FF0-4871-877E-E138FA4BFBC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88" name="Rechte verbindingslijn 387">
                    <a:extLst>
                      <a:ext uri="{FF2B5EF4-FFF2-40B4-BE49-F238E27FC236}">
                        <a16:creationId xmlns:a16="http://schemas.microsoft.com/office/drawing/2014/main" id="{0CED1F11-60DA-441B-8892-8A73D8D4A82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89" name="Rechte verbindingslijn 388">
                    <a:extLst>
                      <a:ext uri="{FF2B5EF4-FFF2-40B4-BE49-F238E27FC236}">
                        <a16:creationId xmlns:a16="http://schemas.microsoft.com/office/drawing/2014/main" id="{E235D4B1-8E15-4683-8201-277C6596EA9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90" name="Rechte verbindingslijn 389">
                    <a:extLst>
                      <a:ext uri="{FF2B5EF4-FFF2-40B4-BE49-F238E27FC236}">
                        <a16:creationId xmlns:a16="http://schemas.microsoft.com/office/drawing/2014/main" id="{A7B0F45E-93D0-4EFC-A726-2CCFD1CBEF9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83" name="Groep 382">
                  <a:extLst>
                    <a:ext uri="{FF2B5EF4-FFF2-40B4-BE49-F238E27FC236}">
                      <a16:creationId xmlns:a16="http://schemas.microsoft.com/office/drawing/2014/main" id="{F93CDB25-E074-43B8-93DE-73A6F891C5DD}"/>
                    </a:ext>
                  </a:extLst>
                </p:cNvPr>
                <p:cNvGrpSpPr/>
                <p:nvPr userDrawn="1"/>
              </p:nvGrpSpPr>
              <p:grpSpPr>
                <a:xfrm>
                  <a:off x="-3634047" y="735854"/>
                  <a:ext cx="88801" cy="72568"/>
                  <a:chOff x="-2091059" y="1395403"/>
                  <a:chExt cx="157316" cy="128558"/>
                </a:xfrm>
              </p:grpSpPr>
              <p:sp>
                <p:nvSpPr>
                  <p:cNvPr id="384" name="Rechthoek 383">
                    <a:extLst>
                      <a:ext uri="{FF2B5EF4-FFF2-40B4-BE49-F238E27FC236}">
                        <a16:creationId xmlns:a16="http://schemas.microsoft.com/office/drawing/2014/main" id="{42098CE8-F0C8-4F58-9E1E-541DEB6C94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85" name="Pijl: punthaak 384">
                    <a:extLst>
                      <a:ext uri="{FF2B5EF4-FFF2-40B4-BE49-F238E27FC236}">
                        <a16:creationId xmlns:a16="http://schemas.microsoft.com/office/drawing/2014/main" id="{BB49C9A1-27C3-44B3-AB7E-7722E2D7D99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54" name="Rechte verbindingslijn 353">
                <a:extLst>
                  <a:ext uri="{FF2B5EF4-FFF2-40B4-BE49-F238E27FC236}">
                    <a16:creationId xmlns:a16="http://schemas.microsoft.com/office/drawing/2014/main" id="{853786FA-4494-4A27-97AC-DDAC2C309B6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55" name="Rechte verbindingslijn 354">
                <a:extLst>
                  <a:ext uri="{FF2B5EF4-FFF2-40B4-BE49-F238E27FC236}">
                    <a16:creationId xmlns:a16="http://schemas.microsoft.com/office/drawing/2014/main" id="{42FFCCA2-7EEF-4340-B05C-B2C76CF8377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56" name="Groep 355">
                <a:extLst>
                  <a:ext uri="{FF2B5EF4-FFF2-40B4-BE49-F238E27FC236}">
                    <a16:creationId xmlns:a16="http://schemas.microsoft.com/office/drawing/2014/main" id="{3592FBCA-684E-42A1-9B36-11EB2287766B}"/>
                  </a:ext>
                </a:extLst>
              </p:cNvPr>
              <p:cNvGrpSpPr/>
              <p:nvPr userDrawn="1"/>
            </p:nvGrpSpPr>
            <p:grpSpPr>
              <a:xfrm>
                <a:off x="-2425037" y="370226"/>
                <a:ext cx="357690" cy="330595"/>
                <a:chOff x="-2721817" y="347336"/>
                <a:chExt cx="432805" cy="400021"/>
              </a:xfrm>
            </p:grpSpPr>
            <p:sp>
              <p:nvSpPr>
                <p:cNvPr id="371" name="Rechthoek 370">
                  <a:extLst>
                    <a:ext uri="{FF2B5EF4-FFF2-40B4-BE49-F238E27FC236}">
                      <a16:creationId xmlns:a16="http://schemas.microsoft.com/office/drawing/2014/main" id="{060BA47C-EE3E-403A-88B6-765659D4F7F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72" name="Groep 371">
                  <a:extLst>
                    <a:ext uri="{FF2B5EF4-FFF2-40B4-BE49-F238E27FC236}">
                      <a16:creationId xmlns:a16="http://schemas.microsoft.com/office/drawing/2014/main" id="{933BEF2D-FABF-4E40-9C89-B32DEA2881E8}"/>
                    </a:ext>
                  </a:extLst>
                </p:cNvPr>
                <p:cNvGrpSpPr/>
                <p:nvPr userDrawn="1"/>
              </p:nvGrpSpPr>
              <p:grpSpPr>
                <a:xfrm>
                  <a:off x="-2652453" y="431583"/>
                  <a:ext cx="294076" cy="231526"/>
                  <a:chOff x="-3634116" y="700986"/>
                  <a:chExt cx="182598" cy="143759"/>
                </a:xfrm>
              </p:grpSpPr>
              <p:grpSp>
                <p:nvGrpSpPr>
                  <p:cNvPr id="373" name="Groep 372">
                    <a:extLst>
                      <a:ext uri="{FF2B5EF4-FFF2-40B4-BE49-F238E27FC236}">
                        <a16:creationId xmlns:a16="http://schemas.microsoft.com/office/drawing/2014/main" id="{331BFB1B-5505-474D-A53D-236F1FB6FC73}"/>
                      </a:ext>
                    </a:extLst>
                  </p:cNvPr>
                  <p:cNvGrpSpPr/>
                  <p:nvPr userDrawn="1"/>
                </p:nvGrpSpPr>
                <p:grpSpPr>
                  <a:xfrm>
                    <a:off x="-3634116" y="700986"/>
                    <a:ext cx="182598" cy="143759"/>
                    <a:chOff x="-3634116" y="700986"/>
                    <a:chExt cx="182598" cy="143759"/>
                  </a:xfrm>
                </p:grpSpPr>
                <p:cxnSp>
                  <p:nvCxnSpPr>
                    <p:cNvPr id="377" name="Rechte verbindingslijn 376">
                      <a:extLst>
                        <a:ext uri="{FF2B5EF4-FFF2-40B4-BE49-F238E27FC236}">
                          <a16:creationId xmlns:a16="http://schemas.microsoft.com/office/drawing/2014/main" id="{93381C11-9F4F-4405-9874-5F9D5939D4B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78" name="Rechte verbindingslijn 377">
                      <a:extLst>
                        <a:ext uri="{FF2B5EF4-FFF2-40B4-BE49-F238E27FC236}">
                          <a16:creationId xmlns:a16="http://schemas.microsoft.com/office/drawing/2014/main" id="{2E828F07-44F8-4637-9FF8-03AD159FC990}"/>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79" name="Rechte verbindingslijn 378">
                      <a:extLst>
                        <a:ext uri="{FF2B5EF4-FFF2-40B4-BE49-F238E27FC236}">
                          <a16:creationId xmlns:a16="http://schemas.microsoft.com/office/drawing/2014/main" id="{4A238B9A-26DA-4FA4-858A-93F6FB27E4D4}"/>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80" name="Rechte verbindingslijn 379">
                      <a:extLst>
                        <a:ext uri="{FF2B5EF4-FFF2-40B4-BE49-F238E27FC236}">
                          <a16:creationId xmlns:a16="http://schemas.microsoft.com/office/drawing/2014/main" id="{E59F38C3-2470-4FDA-8527-14009A3E013B}"/>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81" name="Rechte verbindingslijn 380">
                      <a:extLst>
                        <a:ext uri="{FF2B5EF4-FFF2-40B4-BE49-F238E27FC236}">
                          <a16:creationId xmlns:a16="http://schemas.microsoft.com/office/drawing/2014/main" id="{2B162B3C-527A-42C6-A979-C59595C542A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74" name="Groep 373">
                    <a:extLst>
                      <a:ext uri="{FF2B5EF4-FFF2-40B4-BE49-F238E27FC236}">
                        <a16:creationId xmlns:a16="http://schemas.microsoft.com/office/drawing/2014/main" id="{A458636B-179B-4E10-8B00-3A2711D5D89F}"/>
                      </a:ext>
                    </a:extLst>
                  </p:cNvPr>
                  <p:cNvGrpSpPr/>
                  <p:nvPr userDrawn="1"/>
                </p:nvGrpSpPr>
                <p:grpSpPr>
                  <a:xfrm>
                    <a:off x="-3634047" y="735854"/>
                    <a:ext cx="88801" cy="72568"/>
                    <a:chOff x="-2091059" y="1395403"/>
                    <a:chExt cx="157316" cy="128558"/>
                  </a:xfrm>
                </p:grpSpPr>
                <p:sp>
                  <p:nvSpPr>
                    <p:cNvPr id="375" name="Rechthoek 374">
                      <a:extLst>
                        <a:ext uri="{FF2B5EF4-FFF2-40B4-BE49-F238E27FC236}">
                          <a16:creationId xmlns:a16="http://schemas.microsoft.com/office/drawing/2014/main" id="{535DFA9A-35A5-495E-8061-B8FEE883496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76" name="Pijl: punthaak 375">
                      <a:extLst>
                        <a:ext uri="{FF2B5EF4-FFF2-40B4-BE49-F238E27FC236}">
                          <a16:creationId xmlns:a16="http://schemas.microsoft.com/office/drawing/2014/main" id="{AC48F61F-B267-4EE8-BCEB-98A705258E2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57" name="Groep 356">
                <a:extLst>
                  <a:ext uri="{FF2B5EF4-FFF2-40B4-BE49-F238E27FC236}">
                    <a16:creationId xmlns:a16="http://schemas.microsoft.com/office/drawing/2014/main" id="{D725D571-4C4B-40E6-90A6-A4768DE82487}"/>
                  </a:ext>
                </a:extLst>
              </p:cNvPr>
              <p:cNvGrpSpPr/>
              <p:nvPr userDrawn="1"/>
            </p:nvGrpSpPr>
            <p:grpSpPr>
              <a:xfrm>
                <a:off x="-2425037" y="781500"/>
                <a:ext cx="357690" cy="330595"/>
                <a:chOff x="-2721817" y="782525"/>
                <a:chExt cx="432805" cy="400021"/>
              </a:xfrm>
            </p:grpSpPr>
            <p:sp>
              <p:nvSpPr>
                <p:cNvPr id="360" name="Rechthoek 359">
                  <a:extLst>
                    <a:ext uri="{FF2B5EF4-FFF2-40B4-BE49-F238E27FC236}">
                      <a16:creationId xmlns:a16="http://schemas.microsoft.com/office/drawing/2014/main" id="{92328773-C2DF-41EC-844A-1B6C86193A2C}"/>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61" name="Groep 360">
                  <a:extLst>
                    <a:ext uri="{FF2B5EF4-FFF2-40B4-BE49-F238E27FC236}">
                      <a16:creationId xmlns:a16="http://schemas.microsoft.com/office/drawing/2014/main" id="{101D891A-DFFA-43AB-8DA4-3D8A7C9E22DB}"/>
                    </a:ext>
                  </a:extLst>
                </p:cNvPr>
                <p:cNvGrpSpPr/>
                <p:nvPr userDrawn="1"/>
              </p:nvGrpSpPr>
              <p:grpSpPr>
                <a:xfrm>
                  <a:off x="-2652453" y="866772"/>
                  <a:ext cx="294076" cy="231526"/>
                  <a:chOff x="-3310843" y="700986"/>
                  <a:chExt cx="182598" cy="143759"/>
                </a:xfrm>
              </p:grpSpPr>
              <p:grpSp>
                <p:nvGrpSpPr>
                  <p:cNvPr id="362" name="Groep 361">
                    <a:extLst>
                      <a:ext uri="{FF2B5EF4-FFF2-40B4-BE49-F238E27FC236}">
                        <a16:creationId xmlns:a16="http://schemas.microsoft.com/office/drawing/2014/main" id="{56DF5C37-E99D-485A-A82B-EB8A3C82C37F}"/>
                      </a:ext>
                    </a:extLst>
                  </p:cNvPr>
                  <p:cNvGrpSpPr/>
                  <p:nvPr userDrawn="1"/>
                </p:nvGrpSpPr>
                <p:grpSpPr>
                  <a:xfrm>
                    <a:off x="-3310843" y="700986"/>
                    <a:ext cx="182598" cy="143759"/>
                    <a:chOff x="-3310843" y="700986"/>
                    <a:chExt cx="182598" cy="143759"/>
                  </a:xfrm>
                </p:grpSpPr>
                <p:cxnSp>
                  <p:nvCxnSpPr>
                    <p:cNvPr id="366" name="Rechte verbindingslijn 365">
                      <a:extLst>
                        <a:ext uri="{FF2B5EF4-FFF2-40B4-BE49-F238E27FC236}">
                          <a16:creationId xmlns:a16="http://schemas.microsoft.com/office/drawing/2014/main" id="{5FDE06AF-70E9-4BBE-A540-629A2CE580D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67" name="Rechte verbindingslijn 366">
                      <a:extLst>
                        <a:ext uri="{FF2B5EF4-FFF2-40B4-BE49-F238E27FC236}">
                          <a16:creationId xmlns:a16="http://schemas.microsoft.com/office/drawing/2014/main" id="{2A9A16FE-BA04-48EF-9D4B-11B12774131B}"/>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68" name="Rechte verbindingslijn 367">
                      <a:extLst>
                        <a:ext uri="{FF2B5EF4-FFF2-40B4-BE49-F238E27FC236}">
                          <a16:creationId xmlns:a16="http://schemas.microsoft.com/office/drawing/2014/main" id="{3DEB1115-8660-4567-B786-605A448A201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69" name="Rechte verbindingslijn 368">
                      <a:extLst>
                        <a:ext uri="{FF2B5EF4-FFF2-40B4-BE49-F238E27FC236}">
                          <a16:creationId xmlns:a16="http://schemas.microsoft.com/office/drawing/2014/main" id="{3DD9AF81-5727-4539-BE31-A3D8C3FD818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70" name="Rechte verbindingslijn 369">
                      <a:extLst>
                        <a:ext uri="{FF2B5EF4-FFF2-40B4-BE49-F238E27FC236}">
                          <a16:creationId xmlns:a16="http://schemas.microsoft.com/office/drawing/2014/main" id="{B8C5BF0D-B1BD-400B-9695-5D0506FCBCE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63" name="Groep 362">
                    <a:extLst>
                      <a:ext uri="{FF2B5EF4-FFF2-40B4-BE49-F238E27FC236}">
                        <a16:creationId xmlns:a16="http://schemas.microsoft.com/office/drawing/2014/main" id="{71AD5D7E-C456-49E9-AF20-7C2C00DAB2EB}"/>
                      </a:ext>
                    </a:extLst>
                  </p:cNvPr>
                  <p:cNvGrpSpPr/>
                  <p:nvPr userDrawn="1"/>
                </p:nvGrpSpPr>
                <p:grpSpPr>
                  <a:xfrm flipH="1">
                    <a:off x="-3310774" y="735854"/>
                    <a:ext cx="88801" cy="72568"/>
                    <a:chOff x="-2091059" y="1395403"/>
                    <a:chExt cx="157316" cy="128558"/>
                  </a:xfrm>
                </p:grpSpPr>
                <p:sp>
                  <p:nvSpPr>
                    <p:cNvPr id="364" name="Rechthoek 363">
                      <a:extLst>
                        <a:ext uri="{FF2B5EF4-FFF2-40B4-BE49-F238E27FC236}">
                          <a16:creationId xmlns:a16="http://schemas.microsoft.com/office/drawing/2014/main" id="{F6CADFEF-17F7-40D2-91F2-5AAFE597C67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65" name="Pijl: punthaak 364">
                      <a:extLst>
                        <a:ext uri="{FF2B5EF4-FFF2-40B4-BE49-F238E27FC236}">
                          <a16:creationId xmlns:a16="http://schemas.microsoft.com/office/drawing/2014/main" id="{C6F1E9B2-B9AD-445A-ACE8-7F598EF44C6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58" name="Rechthoek 357">
                <a:extLst>
                  <a:ext uri="{FF2B5EF4-FFF2-40B4-BE49-F238E27FC236}">
                    <a16:creationId xmlns:a16="http://schemas.microsoft.com/office/drawing/2014/main" id="{D1EB319D-DCA0-408C-8CA7-F1B1C36A8C61}"/>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59" name="Rechthoek 358">
                <a:extLst>
                  <a:ext uri="{FF2B5EF4-FFF2-40B4-BE49-F238E27FC236}">
                    <a16:creationId xmlns:a16="http://schemas.microsoft.com/office/drawing/2014/main" id="{D8A78D43-6F46-4DF2-9837-FBFBC228094B}"/>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28" name="Rechte verbindingslijn 327">
              <a:extLst>
                <a:ext uri="{FF2B5EF4-FFF2-40B4-BE49-F238E27FC236}">
                  <a16:creationId xmlns:a16="http://schemas.microsoft.com/office/drawing/2014/main" id="{0FDA7043-C1A7-4203-B2F0-B5CCD6E28754}"/>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29" name="Rechthoek 328">
              <a:extLst>
                <a:ext uri="{FF2B5EF4-FFF2-40B4-BE49-F238E27FC236}">
                  <a16:creationId xmlns:a16="http://schemas.microsoft.com/office/drawing/2014/main" id="{C50E548E-4920-4C4C-B180-EF0F9DA3FC4E}"/>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330" name="Rechthoek 329">
              <a:extLst>
                <a:ext uri="{FF2B5EF4-FFF2-40B4-BE49-F238E27FC236}">
                  <a16:creationId xmlns:a16="http://schemas.microsoft.com/office/drawing/2014/main" id="{D710D6FC-5B39-4201-B276-BAEE7411BEC7}"/>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31" name="Ovaal 330">
              <a:extLst>
                <a:ext uri="{FF2B5EF4-FFF2-40B4-BE49-F238E27FC236}">
                  <a16:creationId xmlns:a16="http://schemas.microsoft.com/office/drawing/2014/main" id="{981F7682-584C-40DA-ACAD-AF8CD5C83C09}"/>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32" name="Ovaal 331">
              <a:extLst>
                <a:ext uri="{FF2B5EF4-FFF2-40B4-BE49-F238E27FC236}">
                  <a16:creationId xmlns:a16="http://schemas.microsoft.com/office/drawing/2014/main" id="{686E618B-BAAD-4482-9F22-BF8C8D5296C0}"/>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33" name="Ovaal 332">
              <a:extLst>
                <a:ext uri="{FF2B5EF4-FFF2-40B4-BE49-F238E27FC236}">
                  <a16:creationId xmlns:a16="http://schemas.microsoft.com/office/drawing/2014/main" id="{79D9DF61-0A14-4DBE-AFCD-3466CBF1EA23}"/>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34" name="Ovaal 333">
              <a:extLst>
                <a:ext uri="{FF2B5EF4-FFF2-40B4-BE49-F238E27FC236}">
                  <a16:creationId xmlns:a16="http://schemas.microsoft.com/office/drawing/2014/main" id="{6F6C90DD-F428-4604-BB05-362BE3B59BC0}"/>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35" name="Ovaal 334">
              <a:extLst>
                <a:ext uri="{FF2B5EF4-FFF2-40B4-BE49-F238E27FC236}">
                  <a16:creationId xmlns:a16="http://schemas.microsoft.com/office/drawing/2014/main" id="{E7213FE5-38BE-4226-A388-A6E659DA0E0B}"/>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36" name="Ovaal 335">
              <a:extLst>
                <a:ext uri="{FF2B5EF4-FFF2-40B4-BE49-F238E27FC236}">
                  <a16:creationId xmlns:a16="http://schemas.microsoft.com/office/drawing/2014/main" id="{3E3EC9A9-E740-420B-90CE-0EA90D64629B}"/>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37" name="Ovaal 336">
              <a:extLst>
                <a:ext uri="{FF2B5EF4-FFF2-40B4-BE49-F238E27FC236}">
                  <a16:creationId xmlns:a16="http://schemas.microsoft.com/office/drawing/2014/main" id="{9C00047A-F049-4D04-B6F5-78E0985515B4}"/>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38" name="Ovaal 337">
              <a:extLst>
                <a:ext uri="{FF2B5EF4-FFF2-40B4-BE49-F238E27FC236}">
                  <a16:creationId xmlns:a16="http://schemas.microsoft.com/office/drawing/2014/main" id="{1BEB34F2-1BA4-4C4D-A3F4-55D4BC416F81}"/>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39" name="Ovaal 338">
              <a:extLst>
                <a:ext uri="{FF2B5EF4-FFF2-40B4-BE49-F238E27FC236}">
                  <a16:creationId xmlns:a16="http://schemas.microsoft.com/office/drawing/2014/main" id="{A5F7F366-439E-4D8F-81D1-FBF9FD14C7B8}"/>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40" name="Rechthoek 339">
              <a:extLst>
                <a:ext uri="{FF2B5EF4-FFF2-40B4-BE49-F238E27FC236}">
                  <a16:creationId xmlns:a16="http://schemas.microsoft.com/office/drawing/2014/main" id="{780ECC48-2E6E-4A66-843C-F5F1EE0F51F7}"/>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341" name="Rechthoek 340">
              <a:extLst>
                <a:ext uri="{FF2B5EF4-FFF2-40B4-BE49-F238E27FC236}">
                  <a16:creationId xmlns:a16="http://schemas.microsoft.com/office/drawing/2014/main" id="{38804F55-2203-4E09-BD63-95A5A555ACC9}"/>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42" name="Rechthoek 341">
              <a:extLst>
                <a:ext uri="{FF2B5EF4-FFF2-40B4-BE49-F238E27FC236}">
                  <a16:creationId xmlns:a16="http://schemas.microsoft.com/office/drawing/2014/main" id="{109BC408-E64F-4CF2-B5F2-7A493ACA8E27}"/>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43" name="Rechthoek 342">
              <a:extLst>
                <a:ext uri="{FF2B5EF4-FFF2-40B4-BE49-F238E27FC236}">
                  <a16:creationId xmlns:a16="http://schemas.microsoft.com/office/drawing/2014/main" id="{ED44918C-A59B-4B1A-905C-AD327994AA07}"/>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44" name="Rechthoek 343">
              <a:extLst>
                <a:ext uri="{FF2B5EF4-FFF2-40B4-BE49-F238E27FC236}">
                  <a16:creationId xmlns:a16="http://schemas.microsoft.com/office/drawing/2014/main" id="{21AD7628-4018-4223-96F6-4A0C80610166}"/>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45" name="Rechthoek 344">
              <a:extLst>
                <a:ext uri="{FF2B5EF4-FFF2-40B4-BE49-F238E27FC236}">
                  <a16:creationId xmlns:a16="http://schemas.microsoft.com/office/drawing/2014/main" id="{7C98474C-5323-4E2C-9266-ACBC9D8400A4}"/>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46" name="Rechthoek 345">
              <a:extLst>
                <a:ext uri="{FF2B5EF4-FFF2-40B4-BE49-F238E27FC236}">
                  <a16:creationId xmlns:a16="http://schemas.microsoft.com/office/drawing/2014/main" id="{CFA76EC6-FA22-4824-B570-564A507D834E}"/>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47" name="Rechthoek 346">
              <a:extLst>
                <a:ext uri="{FF2B5EF4-FFF2-40B4-BE49-F238E27FC236}">
                  <a16:creationId xmlns:a16="http://schemas.microsoft.com/office/drawing/2014/main" id="{71336ACC-FEA2-466F-A3FD-8D92349802AE}"/>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92" name="Tijdelijke aanduiding voor tekst 7">
            <a:extLst>
              <a:ext uri="{FF2B5EF4-FFF2-40B4-BE49-F238E27FC236}">
                <a16:creationId xmlns:a16="http://schemas.microsoft.com/office/drawing/2014/main" id="{98A4B60A-5DFB-4C58-B715-F679BBF9FC9F}"/>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marL="87313" indent="0">
              <a:buFontTx/>
              <a:buNone/>
              <a:defRPr sz="700"/>
            </a:lvl2pPr>
          </a:lstStyle>
          <a:p>
            <a:pPr lvl="1"/>
            <a:r>
              <a:rPr lang="nl-NL"/>
              <a:t>[Vul hier uw voetnoot in]</a:t>
            </a:r>
            <a:endParaRPr lang="en-GB"/>
          </a:p>
        </p:txBody>
      </p:sp>
    </p:spTree>
    <p:extLst>
      <p:ext uri="{BB962C8B-B14F-4D97-AF65-F5344CB8AC3E}">
        <p14:creationId xmlns:p14="http://schemas.microsoft.com/office/powerpoint/2010/main" val="31505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lleen titel (donker)">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AF769CA-0F44-4D95-9EE6-54F35BE2CE21}"/>
              </a:ext>
            </a:extLst>
          </p:cNvPr>
          <p:cNvSpPr/>
          <p:nvPr/>
        </p:nvSpPr>
        <p:spPr>
          <a:xfrm>
            <a:off x="0" y="-399601"/>
            <a:ext cx="720000" cy="360000"/>
          </a:xfrm>
          <a:prstGeom prst="rect">
            <a:avLst/>
          </a:prstGeom>
        </p:spPr>
        <p:txBody>
          <a:bodyPr wrap="none" lIns="0" tIns="0" rIns="0" bIns="0">
            <a:noAutofit/>
          </a:bodyPr>
          <a:lstStyle/>
          <a:p>
            <a:r>
              <a:rPr lang="nl-NL"/>
              <a:t>Alleen titel (donker)</a:t>
            </a:r>
          </a:p>
        </p:txBody>
      </p:sp>
      <p:sp>
        <p:nvSpPr>
          <p:cNvPr id="307" name="LICHT BLAUW">
            <a:extLst>
              <a:ext uri="{FF2B5EF4-FFF2-40B4-BE49-F238E27FC236}">
                <a16:creationId xmlns:a16="http://schemas.microsoft.com/office/drawing/2014/main" id="{3F774C5F-B8A8-4E64-9E0B-1AD21542AEA5}"/>
              </a:ext>
            </a:extLst>
          </p:cNvPr>
          <p:cNvSpPr/>
          <p:nvPr/>
        </p:nvSpPr>
        <p:spPr>
          <a:xfrm>
            <a:off x="-2400" y="0"/>
            <a:ext cx="12196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a:p>
        </p:txBody>
      </p:sp>
      <p:pic>
        <p:nvPicPr>
          <p:cNvPr id="308" name="LIJNEN">
            <a:extLst>
              <a:ext uri="{FF2B5EF4-FFF2-40B4-BE49-F238E27FC236}">
                <a16:creationId xmlns:a16="http://schemas.microsoft.com/office/drawing/2014/main" id="{ECC8C9F1-19B2-4594-AD04-51CEC9781A48}"/>
              </a:ext>
            </a:extLst>
          </p:cNvPr>
          <p:cNvPicPr preferRelativeResize="0">
            <a:picLocks/>
          </p:cNvPicPr>
          <p:nvPr/>
        </p:nvPicPr>
        <p:blipFill>
          <a:blip r:embed="rId2">
            <a:alphaModFix amt="10000"/>
            <a:extLst>
              <a:ext uri="{28A0092B-C50C-407E-A947-70E740481C1C}">
                <a14:useLocalDpi xmlns:a14="http://schemas.microsoft.com/office/drawing/2010/main" val="0"/>
              </a:ext>
            </a:extLst>
          </a:blip>
          <a:stretch>
            <a:fillRect/>
          </a:stretch>
        </p:blipFill>
        <p:spPr>
          <a:xfrm>
            <a:off x="-1200" y="1054"/>
            <a:ext cx="12196800" cy="6858000"/>
          </a:xfrm>
          <a:prstGeom prst="rect">
            <a:avLst/>
          </a:prstGeom>
        </p:spPr>
      </p:pic>
      <p:sp>
        <p:nvSpPr>
          <p:cNvPr id="309" name="VERLOOP">
            <a:extLst>
              <a:ext uri="{FF2B5EF4-FFF2-40B4-BE49-F238E27FC236}">
                <a16:creationId xmlns:a16="http://schemas.microsoft.com/office/drawing/2014/main" id="{C95FD691-AD98-413F-A68B-0E662E9540E3}"/>
              </a:ext>
            </a:extLst>
          </p:cNvPr>
          <p:cNvSpPr/>
          <p:nvPr/>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8" name="Tijdelijke aanduiding voor verticale tekst 2">
            <a:extLst>
              <a:ext uri="{FF2B5EF4-FFF2-40B4-BE49-F238E27FC236}">
                <a16:creationId xmlns:a16="http://schemas.microsoft.com/office/drawing/2014/main" id="{763C6547-5000-41B9-8C76-3C49F068757A}"/>
              </a:ext>
            </a:extLst>
          </p:cNvPr>
          <p:cNvSpPr>
            <a:spLocks noGrp="1"/>
          </p:cNvSpPr>
          <p:nvPr>
            <p:ph type="body" orient="vert" idx="1" hasCustomPrompt="1"/>
          </p:nvPr>
        </p:nvSpPr>
        <p:spPr>
          <a:xfrm>
            <a:off x="876000" y="1116707"/>
            <a:ext cx="10440000" cy="431356"/>
          </a:xfrm>
        </p:spPr>
        <p:txBody>
          <a:bodyPr vert="horz"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n w="9525">
                  <a:solidFill>
                    <a:schemeClr val="bg1"/>
                  </a:solidFill>
                  <a:miter lim="800000"/>
                </a:ln>
                <a:solidFill>
                  <a:schemeClr val="bg1"/>
                </a:solidFill>
              </a:defRPr>
            </a:lvl5pPr>
            <a:lvl6pPr>
              <a:defRPr>
                <a:ln w="9525">
                  <a:solidFill>
                    <a:schemeClr val="bg1"/>
                  </a:solidFill>
                  <a:miter lim="800000"/>
                </a:ln>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1"/>
                </a:solidFill>
              </a:defRPr>
            </a:lvl1pPr>
          </a:lstStyle>
          <a:p>
            <a:fld id="{D4326B90-3A70-4782-9C4D-84BC99BEB4DA}"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79" name="Tijdelijke aanduiding voor tekst 6">
            <a:extLst>
              <a:ext uri="{FF2B5EF4-FFF2-40B4-BE49-F238E27FC236}">
                <a16:creationId xmlns:a16="http://schemas.microsoft.com/office/drawing/2014/main" id="{793CE9CD-642E-4648-A57B-0CB98DC1E68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0" name="Tijdelijke aanduiding voor tekst 6">
            <a:extLst>
              <a:ext uri="{FF2B5EF4-FFF2-40B4-BE49-F238E27FC236}">
                <a16:creationId xmlns:a16="http://schemas.microsoft.com/office/drawing/2014/main" id="{E8BF1554-2683-4721-BCA3-3A5941431D51}"/>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1" name="Tijdelijke aanduiding voor tekst 6">
            <a:extLst>
              <a:ext uri="{FF2B5EF4-FFF2-40B4-BE49-F238E27FC236}">
                <a16:creationId xmlns:a16="http://schemas.microsoft.com/office/drawing/2014/main" id="{E7191420-16DE-4495-B10B-7A41DCB2EF69}"/>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5BD624B5-EAF5-44E6-8C86-7692C42EDA2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tx2"/>
                </a:solidFill>
              </a:defRPr>
            </a:lvl1pPr>
          </a:lstStyle>
          <a:p>
            <a:pPr lvl="0"/>
            <a:r>
              <a:rPr lang="nl-NL"/>
              <a:t>UI</a:t>
            </a:r>
          </a:p>
        </p:txBody>
      </p:sp>
      <p:sp>
        <p:nvSpPr>
          <p:cNvPr id="83" name="Tijdelijke aanduiding voor tekst 82">
            <a:extLst>
              <a:ext uri="{FF2B5EF4-FFF2-40B4-BE49-F238E27FC236}">
                <a16:creationId xmlns:a16="http://schemas.microsoft.com/office/drawing/2014/main" id="{E40A56A8-B268-4118-B885-623012D6A7EC}"/>
              </a:ext>
            </a:extLst>
          </p:cNvPr>
          <p:cNvSpPr>
            <a:spLocks noGrp="1"/>
          </p:cNvSpPr>
          <p:nvPr>
            <p:ph type="body" sz="quarter" idx="26" hasCustomPrompt="1"/>
          </p:nvPr>
        </p:nvSpPr>
        <p:spPr>
          <a:xfrm>
            <a:off x="325438" y="285749"/>
            <a:ext cx="850900" cy="657225"/>
          </a:xfrm>
          <a: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3F31A7F6-316F-4F4A-9AAE-E428428B041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5" name="Rechthoek 94">
            <a:extLst>
              <a:ext uri="{FF2B5EF4-FFF2-40B4-BE49-F238E27FC236}">
                <a16:creationId xmlns:a16="http://schemas.microsoft.com/office/drawing/2014/main" id="{B378DA89-091D-475B-8461-AA4175B201A4}"/>
              </a:ext>
            </a:extLst>
          </p:cNvPr>
          <p:cNvSpPr/>
          <p:nvPr userDrawn="1"/>
        </p:nvSpPr>
        <p:spPr>
          <a:xfrm>
            <a:off x="0" y="-399601"/>
            <a:ext cx="720000" cy="360000"/>
          </a:xfrm>
          <a:prstGeom prst="rect">
            <a:avLst/>
          </a:prstGeom>
        </p:spPr>
        <p:txBody>
          <a:bodyPr wrap="none" lIns="0" tIns="0" rIns="0" bIns="0">
            <a:noAutofit/>
          </a:bodyPr>
          <a:lstStyle/>
          <a:p>
            <a:r>
              <a:rPr lang="nl-NL"/>
              <a:t>Alleen titel (donker)</a:t>
            </a:r>
          </a:p>
        </p:txBody>
      </p:sp>
      <p:sp>
        <p:nvSpPr>
          <p:cNvPr id="176" name="LICHT BLAUW">
            <a:extLst>
              <a:ext uri="{FF2B5EF4-FFF2-40B4-BE49-F238E27FC236}">
                <a16:creationId xmlns:a16="http://schemas.microsoft.com/office/drawing/2014/main" id="{C6021CE9-D512-4245-9374-2FD2DCAA2A38}"/>
              </a:ext>
            </a:extLst>
          </p:cNvPr>
          <p:cNvSpPr/>
          <p:nvPr userDrawn="1"/>
        </p:nvSpPr>
        <p:spPr>
          <a:xfrm>
            <a:off x="-2400" y="0"/>
            <a:ext cx="12196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a:p>
        </p:txBody>
      </p:sp>
      <p:pic>
        <p:nvPicPr>
          <p:cNvPr id="177" name="LIJNEN">
            <a:extLst>
              <a:ext uri="{FF2B5EF4-FFF2-40B4-BE49-F238E27FC236}">
                <a16:creationId xmlns:a16="http://schemas.microsoft.com/office/drawing/2014/main" id="{42F37362-5978-4464-AA48-426D4DE71F28}"/>
              </a:ext>
            </a:extLst>
          </p:cNvPr>
          <p:cNvPicPr preferRelativeResize="0">
            <a:picLocks/>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1200" y="1054"/>
            <a:ext cx="12196800" cy="6858000"/>
          </a:xfrm>
          <a:prstGeom prst="rect">
            <a:avLst/>
          </a:prstGeom>
        </p:spPr>
      </p:pic>
      <p:sp>
        <p:nvSpPr>
          <p:cNvPr id="178" name="VERLOOP">
            <a:extLst>
              <a:ext uri="{FF2B5EF4-FFF2-40B4-BE49-F238E27FC236}">
                <a16:creationId xmlns:a16="http://schemas.microsoft.com/office/drawing/2014/main" id="{D0760268-FC5D-40E9-AA66-67F29D193CEE}"/>
              </a:ext>
            </a:extLst>
          </p:cNvPr>
          <p:cNvSpPr/>
          <p:nvPr userDrawn="1"/>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nvGrpSpPr>
          <p:cNvPr id="336" name="TEKSTINSTRUCTIES">
            <a:extLst>
              <a:ext uri="{FF2B5EF4-FFF2-40B4-BE49-F238E27FC236}">
                <a16:creationId xmlns:a16="http://schemas.microsoft.com/office/drawing/2014/main" id="{16478170-9708-4453-B865-9F287362C9D9}"/>
              </a:ext>
            </a:extLst>
          </p:cNvPr>
          <p:cNvGrpSpPr/>
          <p:nvPr userDrawn="1"/>
        </p:nvGrpSpPr>
        <p:grpSpPr>
          <a:xfrm>
            <a:off x="-4297881" y="-718670"/>
            <a:ext cx="4140000" cy="7198669"/>
            <a:chOff x="-4297881" y="-718670"/>
            <a:chExt cx="4140000" cy="7198669"/>
          </a:xfrm>
        </p:grpSpPr>
        <p:sp>
          <p:nvSpPr>
            <p:cNvPr id="337" name="Rechthoek: afgeronde hoeken 336">
              <a:extLst>
                <a:ext uri="{FF2B5EF4-FFF2-40B4-BE49-F238E27FC236}">
                  <a16:creationId xmlns:a16="http://schemas.microsoft.com/office/drawing/2014/main" id="{1F290A79-149D-4695-B7E4-183993050E02}"/>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38" name="Rechthoek: afgeronde hoeken 337">
              <a:extLst>
                <a:ext uri="{FF2B5EF4-FFF2-40B4-BE49-F238E27FC236}">
                  <a16:creationId xmlns:a16="http://schemas.microsoft.com/office/drawing/2014/main" id="{E73999ED-5475-40FB-87D1-F713493450CD}"/>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339" name="Rechthoek: afgeronde hoeken 338">
              <a:extLst>
                <a:ext uri="{FF2B5EF4-FFF2-40B4-BE49-F238E27FC236}">
                  <a16:creationId xmlns:a16="http://schemas.microsoft.com/office/drawing/2014/main" id="{CE6358FE-6DC0-4549-B185-505D5E545BE4}"/>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40" name="Rechte verbindingslijn 339">
              <a:extLst>
                <a:ext uri="{FF2B5EF4-FFF2-40B4-BE49-F238E27FC236}">
                  <a16:creationId xmlns:a16="http://schemas.microsoft.com/office/drawing/2014/main" id="{DEDD4D28-CB2A-4E98-ABDA-49C7F4D61FD2}"/>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41" name="Groep 340">
              <a:extLst>
                <a:ext uri="{FF2B5EF4-FFF2-40B4-BE49-F238E27FC236}">
                  <a16:creationId xmlns:a16="http://schemas.microsoft.com/office/drawing/2014/main" id="{CAD45FBE-6229-467B-86EB-855772D7B921}"/>
                </a:ext>
              </a:extLst>
            </p:cNvPr>
            <p:cNvGrpSpPr/>
            <p:nvPr userDrawn="1"/>
          </p:nvGrpSpPr>
          <p:grpSpPr>
            <a:xfrm>
              <a:off x="-3905190" y="127747"/>
              <a:ext cx="3354618" cy="786653"/>
              <a:chOff x="-3419346" y="368233"/>
              <a:chExt cx="3170491" cy="743862"/>
            </a:xfrm>
          </p:grpSpPr>
          <p:sp>
            <p:nvSpPr>
              <p:cNvPr id="362" name="Rechthoek 361">
                <a:extLst>
                  <a:ext uri="{FF2B5EF4-FFF2-40B4-BE49-F238E27FC236}">
                    <a16:creationId xmlns:a16="http://schemas.microsoft.com/office/drawing/2014/main" id="{DB9B01F7-60E5-423B-9904-5A5F107187C7}"/>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63" name="Rechte verbindingslijn 362">
                <a:extLst>
                  <a:ext uri="{FF2B5EF4-FFF2-40B4-BE49-F238E27FC236}">
                    <a16:creationId xmlns:a16="http://schemas.microsoft.com/office/drawing/2014/main" id="{A9F3E992-BCF9-402E-8264-29A3C1034A8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Rechte verbindingslijn 363">
                <a:extLst>
                  <a:ext uri="{FF2B5EF4-FFF2-40B4-BE49-F238E27FC236}">
                    <a16:creationId xmlns:a16="http://schemas.microsoft.com/office/drawing/2014/main" id="{26C3CB15-8AFC-46E1-A1C9-BD7B4ABFB3D1}"/>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5" name="Rechthoek 364">
                <a:extLst>
                  <a:ext uri="{FF2B5EF4-FFF2-40B4-BE49-F238E27FC236}">
                    <a16:creationId xmlns:a16="http://schemas.microsoft.com/office/drawing/2014/main" id="{791034DA-13CD-4AF5-A5BA-65F5C0178FD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66" name="Groep 365">
                <a:extLst>
                  <a:ext uri="{FF2B5EF4-FFF2-40B4-BE49-F238E27FC236}">
                    <a16:creationId xmlns:a16="http://schemas.microsoft.com/office/drawing/2014/main" id="{7EDC49A8-2099-49F5-AB1A-F42A5E9D591F}"/>
                  </a:ext>
                </a:extLst>
              </p:cNvPr>
              <p:cNvGrpSpPr/>
              <p:nvPr userDrawn="1"/>
            </p:nvGrpSpPr>
            <p:grpSpPr>
              <a:xfrm>
                <a:off x="-3002834" y="720303"/>
                <a:ext cx="182598" cy="143759"/>
                <a:chOff x="-3310843" y="700986"/>
                <a:chExt cx="182598" cy="143759"/>
              </a:xfrm>
            </p:grpSpPr>
            <p:grpSp>
              <p:nvGrpSpPr>
                <p:cNvPr id="405" name="Groep 404">
                  <a:extLst>
                    <a:ext uri="{FF2B5EF4-FFF2-40B4-BE49-F238E27FC236}">
                      <a16:creationId xmlns:a16="http://schemas.microsoft.com/office/drawing/2014/main" id="{A58DC691-7861-4C35-95FD-2EB828ECF5DD}"/>
                    </a:ext>
                  </a:extLst>
                </p:cNvPr>
                <p:cNvGrpSpPr/>
                <p:nvPr userDrawn="1"/>
              </p:nvGrpSpPr>
              <p:grpSpPr>
                <a:xfrm>
                  <a:off x="-3310843" y="700986"/>
                  <a:ext cx="182598" cy="143759"/>
                  <a:chOff x="-3310843" y="700986"/>
                  <a:chExt cx="182598" cy="143759"/>
                </a:xfrm>
              </p:grpSpPr>
              <p:cxnSp>
                <p:nvCxnSpPr>
                  <p:cNvPr id="409" name="Rechte verbindingslijn 408">
                    <a:extLst>
                      <a:ext uri="{FF2B5EF4-FFF2-40B4-BE49-F238E27FC236}">
                        <a16:creationId xmlns:a16="http://schemas.microsoft.com/office/drawing/2014/main" id="{62879BE6-B153-4A59-A1E2-26E791E1D44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10" name="Rechte verbindingslijn 409">
                    <a:extLst>
                      <a:ext uri="{FF2B5EF4-FFF2-40B4-BE49-F238E27FC236}">
                        <a16:creationId xmlns:a16="http://schemas.microsoft.com/office/drawing/2014/main" id="{BC5DE84D-9972-4A61-BB3E-7AA0F26C31A0}"/>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11" name="Rechte verbindingslijn 410">
                    <a:extLst>
                      <a:ext uri="{FF2B5EF4-FFF2-40B4-BE49-F238E27FC236}">
                        <a16:creationId xmlns:a16="http://schemas.microsoft.com/office/drawing/2014/main" id="{B243E577-25C3-4F96-9965-49CE046C510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12" name="Rechte verbindingslijn 411">
                    <a:extLst>
                      <a:ext uri="{FF2B5EF4-FFF2-40B4-BE49-F238E27FC236}">
                        <a16:creationId xmlns:a16="http://schemas.microsoft.com/office/drawing/2014/main" id="{A12A0CBE-CD3A-40D0-9F7B-9C72069543B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13" name="Rechte verbindingslijn 412">
                    <a:extLst>
                      <a:ext uri="{FF2B5EF4-FFF2-40B4-BE49-F238E27FC236}">
                        <a16:creationId xmlns:a16="http://schemas.microsoft.com/office/drawing/2014/main" id="{B2F329B0-9405-4C74-8A77-6821F0C897C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06" name="Groep 405">
                  <a:extLst>
                    <a:ext uri="{FF2B5EF4-FFF2-40B4-BE49-F238E27FC236}">
                      <a16:creationId xmlns:a16="http://schemas.microsoft.com/office/drawing/2014/main" id="{37172962-8408-48C0-9748-348EEBC0C268}"/>
                    </a:ext>
                  </a:extLst>
                </p:cNvPr>
                <p:cNvGrpSpPr/>
                <p:nvPr userDrawn="1"/>
              </p:nvGrpSpPr>
              <p:grpSpPr>
                <a:xfrm flipH="1">
                  <a:off x="-3310774" y="735854"/>
                  <a:ext cx="88801" cy="72568"/>
                  <a:chOff x="-2091059" y="1395403"/>
                  <a:chExt cx="157316" cy="128558"/>
                </a:xfrm>
              </p:grpSpPr>
              <p:sp>
                <p:nvSpPr>
                  <p:cNvPr id="407" name="Rechthoek 406">
                    <a:extLst>
                      <a:ext uri="{FF2B5EF4-FFF2-40B4-BE49-F238E27FC236}">
                        <a16:creationId xmlns:a16="http://schemas.microsoft.com/office/drawing/2014/main" id="{C517BFEF-1918-449F-AADE-5F52A0D93AE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08" name="Pijl: punthaak 407">
                    <a:extLst>
                      <a:ext uri="{FF2B5EF4-FFF2-40B4-BE49-F238E27FC236}">
                        <a16:creationId xmlns:a16="http://schemas.microsoft.com/office/drawing/2014/main" id="{FF632DEA-1E92-4CA0-A2AA-E50F7B6CD07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67" name="Groep 366">
                <a:extLst>
                  <a:ext uri="{FF2B5EF4-FFF2-40B4-BE49-F238E27FC236}">
                    <a16:creationId xmlns:a16="http://schemas.microsoft.com/office/drawing/2014/main" id="{29280047-16D6-431F-9706-19350BCDBC3D}"/>
                  </a:ext>
                </a:extLst>
              </p:cNvPr>
              <p:cNvGrpSpPr/>
              <p:nvPr userDrawn="1"/>
            </p:nvGrpSpPr>
            <p:grpSpPr>
              <a:xfrm>
                <a:off x="-3326107" y="720303"/>
                <a:ext cx="182598" cy="143759"/>
                <a:chOff x="-3634116" y="700986"/>
                <a:chExt cx="182598" cy="143759"/>
              </a:xfrm>
            </p:grpSpPr>
            <p:grpSp>
              <p:nvGrpSpPr>
                <p:cNvPr id="396" name="Groep 395">
                  <a:extLst>
                    <a:ext uri="{FF2B5EF4-FFF2-40B4-BE49-F238E27FC236}">
                      <a16:creationId xmlns:a16="http://schemas.microsoft.com/office/drawing/2014/main" id="{2CCB3DC3-A29C-4B3D-95D2-8258F17170C4}"/>
                    </a:ext>
                  </a:extLst>
                </p:cNvPr>
                <p:cNvGrpSpPr/>
                <p:nvPr userDrawn="1"/>
              </p:nvGrpSpPr>
              <p:grpSpPr>
                <a:xfrm>
                  <a:off x="-3634116" y="700986"/>
                  <a:ext cx="182598" cy="143759"/>
                  <a:chOff x="-3634116" y="700986"/>
                  <a:chExt cx="182598" cy="143759"/>
                </a:xfrm>
              </p:grpSpPr>
              <p:cxnSp>
                <p:nvCxnSpPr>
                  <p:cNvPr id="400" name="Rechte verbindingslijn 399">
                    <a:extLst>
                      <a:ext uri="{FF2B5EF4-FFF2-40B4-BE49-F238E27FC236}">
                        <a16:creationId xmlns:a16="http://schemas.microsoft.com/office/drawing/2014/main" id="{F090FB24-41B2-4F4E-A143-89CD5B691ED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01" name="Rechte verbindingslijn 400">
                    <a:extLst>
                      <a:ext uri="{FF2B5EF4-FFF2-40B4-BE49-F238E27FC236}">
                        <a16:creationId xmlns:a16="http://schemas.microsoft.com/office/drawing/2014/main" id="{7F8BB2C0-2A28-4A2F-8379-0BABA6F053B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02" name="Rechte verbindingslijn 401">
                    <a:extLst>
                      <a:ext uri="{FF2B5EF4-FFF2-40B4-BE49-F238E27FC236}">
                        <a16:creationId xmlns:a16="http://schemas.microsoft.com/office/drawing/2014/main" id="{4F10BC6D-FE99-40B7-BB73-87428AF900D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03" name="Rechte verbindingslijn 402">
                    <a:extLst>
                      <a:ext uri="{FF2B5EF4-FFF2-40B4-BE49-F238E27FC236}">
                        <a16:creationId xmlns:a16="http://schemas.microsoft.com/office/drawing/2014/main" id="{DF1651E0-3AC8-4A17-B1B7-646234EAFB3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04" name="Rechte verbindingslijn 403">
                    <a:extLst>
                      <a:ext uri="{FF2B5EF4-FFF2-40B4-BE49-F238E27FC236}">
                        <a16:creationId xmlns:a16="http://schemas.microsoft.com/office/drawing/2014/main" id="{AFAE32AB-82A9-4862-ACAE-1E4F91469AE4}"/>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97" name="Groep 396">
                  <a:extLst>
                    <a:ext uri="{FF2B5EF4-FFF2-40B4-BE49-F238E27FC236}">
                      <a16:creationId xmlns:a16="http://schemas.microsoft.com/office/drawing/2014/main" id="{A03DB36C-1118-46A4-BEDC-036C5D400C89}"/>
                    </a:ext>
                  </a:extLst>
                </p:cNvPr>
                <p:cNvGrpSpPr/>
                <p:nvPr userDrawn="1"/>
              </p:nvGrpSpPr>
              <p:grpSpPr>
                <a:xfrm>
                  <a:off x="-3634047" y="735854"/>
                  <a:ext cx="88801" cy="72568"/>
                  <a:chOff x="-2091059" y="1395403"/>
                  <a:chExt cx="157316" cy="128558"/>
                </a:xfrm>
              </p:grpSpPr>
              <p:sp>
                <p:nvSpPr>
                  <p:cNvPr id="398" name="Rechthoek 397">
                    <a:extLst>
                      <a:ext uri="{FF2B5EF4-FFF2-40B4-BE49-F238E27FC236}">
                        <a16:creationId xmlns:a16="http://schemas.microsoft.com/office/drawing/2014/main" id="{73A60655-C0DB-4A2C-941F-C8BE977228F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99" name="Pijl: punthaak 398">
                    <a:extLst>
                      <a:ext uri="{FF2B5EF4-FFF2-40B4-BE49-F238E27FC236}">
                        <a16:creationId xmlns:a16="http://schemas.microsoft.com/office/drawing/2014/main" id="{40AB7D26-1555-4B63-83EE-BE049D37BA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68" name="Rechte verbindingslijn 367">
                <a:extLst>
                  <a:ext uri="{FF2B5EF4-FFF2-40B4-BE49-F238E27FC236}">
                    <a16:creationId xmlns:a16="http://schemas.microsoft.com/office/drawing/2014/main" id="{36947DDC-41FB-4C0D-AABA-51E12A5F906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69" name="Rechte verbindingslijn 368">
                <a:extLst>
                  <a:ext uri="{FF2B5EF4-FFF2-40B4-BE49-F238E27FC236}">
                    <a16:creationId xmlns:a16="http://schemas.microsoft.com/office/drawing/2014/main" id="{B2508CC0-16A8-42B1-915E-844E79A1B257}"/>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70" name="Groep 369">
                <a:extLst>
                  <a:ext uri="{FF2B5EF4-FFF2-40B4-BE49-F238E27FC236}">
                    <a16:creationId xmlns:a16="http://schemas.microsoft.com/office/drawing/2014/main" id="{8A4B7ACE-C655-4BF3-9BA5-5B2DDCF6E0AA}"/>
                  </a:ext>
                </a:extLst>
              </p:cNvPr>
              <p:cNvGrpSpPr/>
              <p:nvPr userDrawn="1"/>
            </p:nvGrpSpPr>
            <p:grpSpPr>
              <a:xfrm>
                <a:off x="-2425037" y="370226"/>
                <a:ext cx="357690" cy="330595"/>
                <a:chOff x="-2721817" y="347336"/>
                <a:chExt cx="432805" cy="400021"/>
              </a:xfrm>
            </p:grpSpPr>
            <p:sp>
              <p:nvSpPr>
                <p:cNvPr id="385" name="Rechthoek 384">
                  <a:extLst>
                    <a:ext uri="{FF2B5EF4-FFF2-40B4-BE49-F238E27FC236}">
                      <a16:creationId xmlns:a16="http://schemas.microsoft.com/office/drawing/2014/main" id="{893CB580-05A8-40EE-84A2-71C26E23FB56}"/>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86" name="Groep 385">
                  <a:extLst>
                    <a:ext uri="{FF2B5EF4-FFF2-40B4-BE49-F238E27FC236}">
                      <a16:creationId xmlns:a16="http://schemas.microsoft.com/office/drawing/2014/main" id="{6A5F663A-EAA1-47DA-B645-698B38A37016}"/>
                    </a:ext>
                  </a:extLst>
                </p:cNvPr>
                <p:cNvGrpSpPr/>
                <p:nvPr userDrawn="1"/>
              </p:nvGrpSpPr>
              <p:grpSpPr>
                <a:xfrm>
                  <a:off x="-2652453" y="431583"/>
                  <a:ext cx="294076" cy="231526"/>
                  <a:chOff x="-3634116" y="700986"/>
                  <a:chExt cx="182598" cy="143759"/>
                </a:xfrm>
              </p:grpSpPr>
              <p:grpSp>
                <p:nvGrpSpPr>
                  <p:cNvPr id="387" name="Groep 386">
                    <a:extLst>
                      <a:ext uri="{FF2B5EF4-FFF2-40B4-BE49-F238E27FC236}">
                        <a16:creationId xmlns:a16="http://schemas.microsoft.com/office/drawing/2014/main" id="{D87DA912-44CC-4715-AE0F-5965D9AFB7BD}"/>
                      </a:ext>
                    </a:extLst>
                  </p:cNvPr>
                  <p:cNvGrpSpPr/>
                  <p:nvPr userDrawn="1"/>
                </p:nvGrpSpPr>
                <p:grpSpPr>
                  <a:xfrm>
                    <a:off x="-3634116" y="700986"/>
                    <a:ext cx="182598" cy="143759"/>
                    <a:chOff x="-3634116" y="700986"/>
                    <a:chExt cx="182598" cy="143759"/>
                  </a:xfrm>
                </p:grpSpPr>
                <p:cxnSp>
                  <p:nvCxnSpPr>
                    <p:cNvPr id="391" name="Rechte verbindingslijn 390">
                      <a:extLst>
                        <a:ext uri="{FF2B5EF4-FFF2-40B4-BE49-F238E27FC236}">
                          <a16:creationId xmlns:a16="http://schemas.microsoft.com/office/drawing/2014/main" id="{0E0467C5-D86E-4596-B9DD-15782232331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92" name="Rechte verbindingslijn 391">
                      <a:extLst>
                        <a:ext uri="{FF2B5EF4-FFF2-40B4-BE49-F238E27FC236}">
                          <a16:creationId xmlns:a16="http://schemas.microsoft.com/office/drawing/2014/main" id="{883F9397-33E7-4B21-B21F-A6ABE98FB7C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93" name="Rechte verbindingslijn 392">
                      <a:extLst>
                        <a:ext uri="{FF2B5EF4-FFF2-40B4-BE49-F238E27FC236}">
                          <a16:creationId xmlns:a16="http://schemas.microsoft.com/office/drawing/2014/main" id="{576C1BDD-D35D-47B6-B2C1-AC4FC69B846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94" name="Rechte verbindingslijn 393">
                      <a:extLst>
                        <a:ext uri="{FF2B5EF4-FFF2-40B4-BE49-F238E27FC236}">
                          <a16:creationId xmlns:a16="http://schemas.microsoft.com/office/drawing/2014/main" id="{93969C80-D077-4884-822A-AB98CF9D0300}"/>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95" name="Rechte verbindingslijn 394">
                      <a:extLst>
                        <a:ext uri="{FF2B5EF4-FFF2-40B4-BE49-F238E27FC236}">
                          <a16:creationId xmlns:a16="http://schemas.microsoft.com/office/drawing/2014/main" id="{0BDFB44E-1C29-40B4-869C-F321430BD323}"/>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88" name="Groep 387">
                    <a:extLst>
                      <a:ext uri="{FF2B5EF4-FFF2-40B4-BE49-F238E27FC236}">
                        <a16:creationId xmlns:a16="http://schemas.microsoft.com/office/drawing/2014/main" id="{FB2D4C5E-DF04-4D55-8FEF-E1736427392C}"/>
                      </a:ext>
                    </a:extLst>
                  </p:cNvPr>
                  <p:cNvGrpSpPr/>
                  <p:nvPr userDrawn="1"/>
                </p:nvGrpSpPr>
                <p:grpSpPr>
                  <a:xfrm>
                    <a:off x="-3634047" y="735854"/>
                    <a:ext cx="88801" cy="72568"/>
                    <a:chOff x="-2091059" y="1395403"/>
                    <a:chExt cx="157316" cy="128558"/>
                  </a:xfrm>
                </p:grpSpPr>
                <p:sp>
                  <p:nvSpPr>
                    <p:cNvPr id="389" name="Rechthoek 388">
                      <a:extLst>
                        <a:ext uri="{FF2B5EF4-FFF2-40B4-BE49-F238E27FC236}">
                          <a16:creationId xmlns:a16="http://schemas.microsoft.com/office/drawing/2014/main" id="{F2D5A363-E9F7-404A-B327-C26A5F83F03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90" name="Pijl: punthaak 389">
                      <a:extLst>
                        <a:ext uri="{FF2B5EF4-FFF2-40B4-BE49-F238E27FC236}">
                          <a16:creationId xmlns:a16="http://schemas.microsoft.com/office/drawing/2014/main" id="{E42CB3CF-2E8E-46EC-B50C-6740CE3829C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71" name="Groep 370">
                <a:extLst>
                  <a:ext uri="{FF2B5EF4-FFF2-40B4-BE49-F238E27FC236}">
                    <a16:creationId xmlns:a16="http://schemas.microsoft.com/office/drawing/2014/main" id="{C5F1153A-0D4F-41CC-84C8-4C1D4BB3F4A6}"/>
                  </a:ext>
                </a:extLst>
              </p:cNvPr>
              <p:cNvGrpSpPr/>
              <p:nvPr userDrawn="1"/>
            </p:nvGrpSpPr>
            <p:grpSpPr>
              <a:xfrm>
                <a:off x="-2425037" y="781500"/>
                <a:ext cx="357690" cy="330595"/>
                <a:chOff x="-2721817" y="782525"/>
                <a:chExt cx="432805" cy="400021"/>
              </a:xfrm>
            </p:grpSpPr>
            <p:sp>
              <p:nvSpPr>
                <p:cNvPr id="374" name="Rechthoek 373">
                  <a:extLst>
                    <a:ext uri="{FF2B5EF4-FFF2-40B4-BE49-F238E27FC236}">
                      <a16:creationId xmlns:a16="http://schemas.microsoft.com/office/drawing/2014/main" id="{57027C2F-EA7F-4C11-8ED7-2EB246B6D57F}"/>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75" name="Groep 374">
                  <a:extLst>
                    <a:ext uri="{FF2B5EF4-FFF2-40B4-BE49-F238E27FC236}">
                      <a16:creationId xmlns:a16="http://schemas.microsoft.com/office/drawing/2014/main" id="{C5448947-0AED-4683-91C4-2ED012E91059}"/>
                    </a:ext>
                  </a:extLst>
                </p:cNvPr>
                <p:cNvGrpSpPr/>
                <p:nvPr userDrawn="1"/>
              </p:nvGrpSpPr>
              <p:grpSpPr>
                <a:xfrm>
                  <a:off x="-2652453" y="866772"/>
                  <a:ext cx="294076" cy="231526"/>
                  <a:chOff x="-3310843" y="700986"/>
                  <a:chExt cx="182598" cy="143759"/>
                </a:xfrm>
              </p:grpSpPr>
              <p:grpSp>
                <p:nvGrpSpPr>
                  <p:cNvPr id="376" name="Groep 375">
                    <a:extLst>
                      <a:ext uri="{FF2B5EF4-FFF2-40B4-BE49-F238E27FC236}">
                        <a16:creationId xmlns:a16="http://schemas.microsoft.com/office/drawing/2014/main" id="{EB6511C1-B49B-498E-8BBB-BBB8D79551B6}"/>
                      </a:ext>
                    </a:extLst>
                  </p:cNvPr>
                  <p:cNvGrpSpPr/>
                  <p:nvPr userDrawn="1"/>
                </p:nvGrpSpPr>
                <p:grpSpPr>
                  <a:xfrm>
                    <a:off x="-3310843" y="700986"/>
                    <a:ext cx="182598" cy="143759"/>
                    <a:chOff x="-3310843" y="700986"/>
                    <a:chExt cx="182598" cy="143759"/>
                  </a:xfrm>
                </p:grpSpPr>
                <p:cxnSp>
                  <p:nvCxnSpPr>
                    <p:cNvPr id="380" name="Rechte verbindingslijn 379">
                      <a:extLst>
                        <a:ext uri="{FF2B5EF4-FFF2-40B4-BE49-F238E27FC236}">
                          <a16:creationId xmlns:a16="http://schemas.microsoft.com/office/drawing/2014/main" id="{261E2BDA-F2E8-4AF8-AF41-CE17C177288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81" name="Rechte verbindingslijn 380">
                      <a:extLst>
                        <a:ext uri="{FF2B5EF4-FFF2-40B4-BE49-F238E27FC236}">
                          <a16:creationId xmlns:a16="http://schemas.microsoft.com/office/drawing/2014/main" id="{B666021B-BB2B-4EB1-BA1C-5ABF8D4A11E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82" name="Rechte verbindingslijn 381">
                      <a:extLst>
                        <a:ext uri="{FF2B5EF4-FFF2-40B4-BE49-F238E27FC236}">
                          <a16:creationId xmlns:a16="http://schemas.microsoft.com/office/drawing/2014/main" id="{AB6B133F-F8CE-4956-9697-E6D343F99C2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83" name="Rechte verbindingslijn 382">
                      <a:extLst>
                        <a:ext uri="{FF2B5EF4-FFF2-40B4-BE49-F238E27FC236}">
                          <a16:creationId xmlns:a16="http://schemas.microsoft.com/office/drawing/2014/main" id="{B83B3816-6972-4A21-B9D1-0218EF2E4EE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84" name="Rechte verbindingslijn 383">
                      <a:extLst>
                        <a:ext uri="{FF2B5EF4-FFF2-40B4-BE49-F238E27FC236}">
                          <a16:creationId xmlns:a16="http://schemas.microsoft.com/office/drawing/2014/main" id="{A1FC400D-6F35-4F8E-A64D-D6214A30B7D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77" name="Groep 376">
                    <a:extLst>
                      <a:ext uri="{FF2B5EF4-FFF2-40B4-BE49-F238E27FC236}">
                        <a16:creationId xmlns:a16="http://schemas.microsoft.com/office/drawing/2014/main" id="{4D9523DC-3831-4434-A06C-9A6969D67572}"/>
                      </a:ext>
                    </a:extLst>
                  </p:cNvPr>
                  <p:cNvGrpSpPr/>
                  <p:nvPr userDrawn="1"/>
                </p:nvGrpSpPr>
                <p:grpSpPr>
                  <a:xfrm flipH="1">
                    <a:off x="-3310774" y="735854"/>
                    <a:ext cx="88801" cy="72568"/>
                    <a:chOff x="-2091059" y="1395403"/>
                    <a:chExt cx="157316" cy="128558"/>
                  </a:xfrm>
                </p:grpSpPr>
                <p:sp>
                  <p:nvSpPr>
                    <p:cNvPr id="378" name="Rechthoek 377">
                      <a:extLst>
                        <a:ext uri="{FF2B5EF4-FFF2-40B4-BE49-F238E27FC236}">
                          <a16:creationId xmlns:a16="http://schemas.microsoft.com/office/drawing/2014/main" id="{BD769100-0FA8-46CA-B1D4-EBE0585EF60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79" name="Pijl: punthaak 378">
                      <a:extLst>
                        <a:ext uri="{FF2B5EF4-FFF2-40B4-BE49-F238E27FC236}">
                          <a16:creationId xmlns:a16="http://schemas.microsoft.com/office/drawing/2014/main" id="{F064412F-5D46-40C5-A1CE-AFFEF47CF30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72" name="Rechthoek 371">
                <a:extLst>
                  <a:ext uri="{FF2B5EF4-FFF2-40B4-BE49-F238E27FC236}">
                    <a16:creationId xmlns:a16="http://schemas.microsoft.com/office/drawing/2014/main" id="{15A98950-3031-4363-8897-1C318BF30DF2}"/>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73" name="Rechthoek 372">
                <a:extLst>
                  <a:ext uri="{FF2B5EF4-FFF2-40B4-BE49-F238E27FC236}">
                    <a16:creationId xmlns:a16="http://schemas.microsoft.com/office/drawing/2014/main" id="{6F8A5E3A-AE9E-4C5F-B31E-F802D974DA8A}"/>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42" name="Rechte verbindingslijn 341">
              <a:extLst>
                <a:ext uri="{FF2B5EF4-FFF2-40B4-BE49-F238E27FC236}">
                  <a16:creationId xmlns:a16="http://schemas.microsoft.com/office/drawing/2014/main" id="{9753E5BA-C1CA-45CB-BFA8-441096418A53}"/>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43" name="Rechthoek 342">
              <a:extLst>
                <a:ext uri="{FF2B5EF4-FFF2-40B4-BE49-F238E27FC236}">
                  <a16:creationId xmlns:a16="http://schemas.microsoft.com/office/drawing/2014/main" id="{D5650085-7682-4F9F-893C-AE935328ECD1}"/>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344" name="Rechthoek 343">
              <a:extLst>
                <a:ext uri="{FF2B5EF4-FFF2-40B4-BE49-F238E27FC236}">
                  <a16:creationId xmlns:a16="http://schemas.microsoft.com/office/drawing/2014/main" id="{AE9C7DCC-7C4A-4B93-A30C-3CB95E02C3B4}"/>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45" name="Ovaal 344">
              <a:extLst>
                <a:ext uri="{FF2B5EF4-FFF2-40B4-BE49-F238E27FC236}">
                  <a16:creationId xmlns:a16="http://schemas.microsoft.com/office/drawing/2014/main" id="{97BC8BAF-D55B-41DF-85CE-FC7D93A3F69E}"/>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46" name="Ovaal 345">
              <a:extLst>
                <a:ext uri="{FF2B5EF4-FFF2-40B4-BE49-F238E27FC236}">
                  <a16:creationId xmlns:a16="http://schemas.microsoft.com/office/drawing/2014/main" id="{DF78DCC3-C2D5-4FC4-ADB7-548738B06C9E}"/>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47" name="Ovaal 346">
              <a:extLst>
                <a:ext uri="{FF2B5EF4-FFF2-40B4-BE49-F238E27FC236}">
                  <a16:creationId xmlns:a16="http://schemas.microsoft.com/office/drawing/2014/main" id="{C069E86A-41E6-4D79-A12F-CB33C7438BB8}"/>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48" name="Ovaal 347">
              <a:extLst>
                <a:ext uri="{FF2B5EF4-FFF2-40B4-BE49-F238E27FC236}">
                  <a16:creationId xmlns:a16="http://schemas.microsoft.com/office/drawing/2014/main" id="{BA1DCADC-CD62-4EAD-AC60-20927B24510A}"/>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49" name="Ovaal 348">
              <a:extLst>
                <a:ext uri="{FF2B5EF4-FFF2-40B4-BE49-F238E27FC236}">
                  <a16:creationId xmlns:a16="http://schemas.microsoft.com/office/drawing/2014/main" id="{1D71CF76-E813-4D99-92A4-BC3B1031275D}"/>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50" name="Ovaal 349">
              <a:extLst>
                <a:ext uri="{FF2B5EF4-FFF2-40B4-BE49-F238E27FC236}">
                  <a16:creationId xmlns:a16="http://schemas.microsoft.com/office/drawing/2014/main" id="{64FAB8A6-0294-47AE-B16E-6BFE92140036}"/>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51" name="Ovaal 350">
              <a:extLst>
                <a:ext uri="{FF2B5EF4-FFF2-40B4-BE49-F238E27FC236}">
                  <a16:creationId xmlns:a16="http://schemas.microsoft.com/office/drawing/2014/main" id="{5740FD3A-D37C-4DCA-9968-E086D9350913}"/>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52" name="Ovaal 351">
              <a:extLst>
                <a:ext uri="{FF2B5EF4-FFF2-40B4-BE49-F238E27FC236}">
                  <a16:creationId xmlns:a16="http://schemas.microsoft.com/office/drawing/2014/main" id="{3D1D4006-A33C-4255-AF92-5ECB048A9A11}"/>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53" name="Ovaal 352">
              <a:extLst>
                <a:ext uri="{FF2B5EF4-FFF2-40B4-BE49-F238E27FC236}">
                  <a16:creationId xmlns:a16="http://schemas.microsoft.com/office/drawing/2014/main" id="{1F1D91F4-43B3-41FF-8A49-21A07C38538B}"/>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54" name="Rechthoek 353">
              <a:extLst>
                <a:ext uri="{FF2B5EF4-FFF2-40B4-BE49-F238E27FC236}">
                  <a16:creationId xmlns:a16="http://schemas.microsoft.com/office/drawing/2014/main" id="{951F44D1-2D67-4A14-A5B9-490167477412}"/>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5"/>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355" name="Rechthoek 354">
              <a:extLst>
                <a:ext uri="{FF2B5EF4-FFF2-40B4-BE49-F238E27FC236}">
                  <a16:creationId xmlns:a16="http://schemas.microsoft.com/office/drawing/2014/main" id="{8264143D-A775-4F06-B155-9B1BFA3069D7}"/>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6"/>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356" name="Rechthoek 355">
              <a:extLst>
                <a:ext uri="{FF2B5EF4-FFF2-40B4-BE49-F238E27FC236}">
                  <a16:creationId xmlns:a16="http://schemas.microsoft.com/office/drawing/2014/main" id="{DE94B2E4-C6EB-4337-9819-F84F755C6F96}"/>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357" name="Rechthoek 356">
              <a:extLst>
                <a:ext uri="{FF2B5EF4-FFF2-40B4-BE49-F238E27FC236}">
                  <a16:creationId xmlns:a16="http://schemas.microsoft.com/office/drawing/2014/main" id="{8CD80B38-029E-439E-8D2E-310E4D69E03D}"/>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358" name="Rechthoek 357">
              <a:extLst>
                <a:ext uri="{FF2B5EF4-FFF2-40B4-BE49-F238E27FC236}">
                  <a16:creationId xmlns:a16="http://schemas.microsoft.com/office/drawing/2014/main" id="{DFF6944F-F19E-425D-AD7B-D8342D3F78EC}"/>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359" name="Rechthoek 358">
              <a:extLst>
                <a:ext uri="{FF2B5EF4-FFF2-40B4-BE49-F238E27FC236}">
                  <a16:creationId xmlns:a16="http://schemas.microsoft.com/office/drawing/2014/main" id="{FA7D3020-1A90-4417-AFC7-22FFD69CFD6E}"/>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360" name="Rechthoek 359">
              <a:extLst>
                <a:ext uri="{FF2B5EF4-FFF2-40B4-BE49-F238E27FC236}">
                  <a16:creationId xmlns:a16="http://schemas.microsoft.com/office/drawing/2014/main" id="{955C7DD9-6956-4417-B81A-0363F4E0583F}"/>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5"/>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361" name="Rechthoek 360">
              <a:extLst>
                <a:ext uri="{FF2B5EF4-FFF2-40B4-BE49-F238E27FC236}">
                  <a16:creationId xmlns:a16="http://schemas.microsoft.com/office/drawing/2014/main" id="{CA164A50-321B-49EF-8878-E3333FCEB962}"/>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6"/>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Tree>
    <p:extLst>
      <p:ext uri="{BB962C8B-B14F-4D97-AF65-F5344CB8AC3E}">
        <p14:creationId xmlns:p14="http://schemas.microsoft.com/office/powerpoint/2010/main" val="82618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wit m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7A1A7-614C-4999-9647-73E9BA20A738}"/>
              </a:ext>
            </a:extLst>
          </p:cNvPr>
          <p:cNvSpPr>
            <a:spLocks noGrp="1"/>
          </p:cNvSpPr>
          <p:nvPr>
            <p:ph type="title"/>
          </p:nvPr>
        </p:nvSpPr>
        <p:spPr/>
        <p:txBody>
          <a:bodyPr/>
          <a:lstStyle/>
          <a:p>
            <a:r>
              <a:rPr lang="nl-NL"/>
              <a:t>Klik om stijl te bewerken</a:t>
            </a:r>
            <a:endParaRPr lang="en-GB"/>
          </a:p>
        </p:txBody>
      </p:sp>
      <p:sp>
        <p:nvSpPr>
          <p:cNvPr id="4" name="Tijdelijke aanduiding voor datum 3">
            <a:extLst>
              <a:ext uri="{FF2B5EF4-FFF2-40B4-BE49-F238E27FC236}">
                <a16:creationId xmlns:a16="http://schemas.microsoft.com/office/drawing/2014/main" id="{4DE1A87B-2FCE-43F0-9ADC-B2DB1D3BC47B}"/>
              </a:ext>
            </a:extLst>
          </p:cNvPr>
          <p:cNvSpPr>
            <a:spLocks noGrp="1"/>
          </p:cNvSpPr>
          <p:nvPr>
            <p:ph type="dt" sz="half" idx="10"/>
          </p:nvPr>
        </p:nvSpPr>
        <p:spPr/>
        <p:txBody>
          <a:bodyPr/>
          <a:lstStyle/>
          <a:p>
            <a:fld id="{06DD0749-6E0B-4730-B25C-2806858CFE19}" type="datetimeFigureOut">
              <a:rPr lang="en-GB" smtClean="0"/>
              <a:t>16/02/2026</a:t>
            </a:fld>
            <a:endParaRPr lang="en-GB"/>
          </a:p>
        </p:txBody>
      </p:sp>
      <p:sp>
        <p:nvSpPr>
          <p:cNvPr id="6" name="Tijdelijke aanduiding voor dianummer 5">
            <a:extLst>
              <a:ext uri="{FF2B5EF4-FFF2-40B4-BE49-F238E27FC236}">
                <a16:creationId xmlns:a16="http://schemas.microsoft.com/office/drawing/2014/main" id="{E1533697-FD9D-42D3-B112-DA5D59BF43FB}"/>
              </a:ext>
            </a:extLst>
          </p:cNvPr>
          <p:cNvSpPr>
            <a:spLocks noGrp="1"/>
          </p:cNvSpPr>
          <p:nvPr>
            <p:ph type="sldNum" sz="quarter" idx="12"/>
          </p:nvPr>
        </p:nvSpPr>
        <p:spPr/>
        <p:txBody>
          <a:bodyPr/>
          <a:lstStyle/>
          <a:p>
            <a:fld id="{C213B9F7-4540-4587-96FB-0EB41EF7E5C5}" type="slidenum">
              <a:rPr lang="en-GB" smtClean="0"/>
              <a:t>‹nr.›</a:t>
            </a:fld>
            <a:endParaRPr lang="en-GB"/>
          </a:p>
        </p:txBody>
      </p:sp>
      <p:sp>
        <p:nvSpPr>
          <p:cNvPr id="9" name="Tijdelijke aanduiding voor tekst 8">
            <a:extLst>
              <a:ext uri="{FF2B5EF4-FFF2-40B4-BE49-F238E27FC236}">
                <a16:creationId xmlns:a16="http://schemas.microsoft.com/office/drawing/2014/main" id="{4E45EF28-BA8C-432C-80C7-30E89ABD1825}"/>
              </a:ext>
            </a:extLst>
          </p:cNvPr>
          <p:cNvSpPr>
            <a:spLocks noGrp="1"/>
          </p:cNvSpPr>
          <p:nvPr>
            <p:ph type="body" sz="quarter" idx="13" hasCustomPrompt="1"/>
          </p:nvPr>
        </p:nvSpPr>
        <p:spPr>
          <a:xfrm>
            <a:off x="874713" y="560388"/>
            <a:ext cx="10439400" cy="431800"/>
          </a:xfrm>
        </p:spPr>
        <p:txBody>
          <a:bodyPr/>
          <a:lstStyle>
            <a:lvl1pPr>
              <a:defRPr/>
            </a:lvl1pPr>
          </a:lstStyle>
          <a:p>
            <a:pPr lvl="0"/>
            <a:r>
              <a:rPr lang="nl-NL"/>
              <a:t>Klikken hier voor de tekst</a:t>
            </a:r>
            <a:endParaRPr lang="en-GB"/>
          </a:p>
        </p:txBody>
      </p:sp>
      <p:sp>
        <p:nvSpPr>
          <p:cNvPr id="15" name="Tijdelijke aanduiding voor tekst 3">
            <a:extLst>
              <a:ext uri="{FF2B5EF4-FFF2-40B4-BE49-F238E27FC236}">
                <a16:creationId xmlns:a16="http://schemas.microsoft.com/office/drawing/2014/main" id="{C0742B2B-AB93-49CC-8753-6CE2A3DB607A}"/>
              </a:ext>
            </a:extLst>
          </p:cNvPr>
          <p:cNvSpPr>
            <a:spLocks noGrp="1"/>
          </p:cNvSpPr>
          <p:nvPr>
            <p:ph type="body" sz="half" idx="2"/>
          </p:nvPr>
        </p:nvSpPr>
        <p:spPr>
          <a:xfrm>
            <a:off x="874713" y="1212011"/>
            <a:ext cx="10442575" cy="3811588"/>
          </a:xfrm>
        </p:spPr>
        <p:txBody>
          <a:bodyPr/>
          <a:lstStyle>
            <a:lvl1pPr>
              <a:defRPr sz="2400"/>
            </a:lvl1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77CB5B8E-4A01-4676-BAEC-CDCAA73C5B16}"/>
              </a:ext>
            </a:extLst>
          </p:cNvPr>
          <p:cNvSpPr>
            <a:spLocks noGrp="1"/>
          </p:cNvSpPr>
          <p:nvPr>
            <p:ph type="body" sz="quarter" idx="14" hasCustomPrompt="1"/>
          </p:nvPr>
        </p:nvSpPr>
        <p:spPr>
          <a:xfrm>
            <a:off x="6919701" y="6450014"/>
            <a:ext cx="4330113" cy="180000"/>
          </a:xfrm>
        </p:spPr>
        <p:txBody>
          <a:bodyPr anchor="ctr" anchorCtr="0"/>
          <a:lstStyle>
            <a:lvl1pPr>
              <a:defRPr sz="700"/>
            </a:lvl1pPr>
            <a:lvl2pPr>
              <a:defRPr lang="en-GB" sz="800" dirty="0">
                <a:latin typeface="Arial" panose="020B0604020202020204" pitchFamily="34" charset="0"/>
                <a:cs typeface="Arial" panose="020B0604020202020204" pitchFamily="34" charset="0"/>
              </a:defRPr>
            </a:lvl2pPr>
            <a:lvl3pPr>
              <a:defRPr sz="700"/>
            </a:lvl3pPr>
            <a:lvl4pPr marL="85725" indent="0">
              <a:buFontTx/>
              <a:buNone/>
              <a:defRPr sz="700"/>
            </a:lvl4pPr>
            <a:lvl5pPr>
              <a:defRPr sz="700"/>
            </a:lvl5pPr>
          </a:lstStyle>
          <a:p>
            <a:pPr lvl="3"/>
            <a:r>
              <a:rPr lang="nl-NL"/>
              <a:t>[Vul hier je voetnoot in]</a:t>
            </a:r>
            <a:endParaRPr lang="en-GB"/>
          </a:p>
        </p:txBody>
      </p:sp>
      <p:sp>
        <p:nvSpPr>
          <p:cNvPr id="10" name="Tijdelijke aanduiding voor tekst 6">
            <a:extLst>
              <a:ext uri="{FF2B5EF4-FFF2-40B4-BE49-F238E27FC236}">
                <a16:creationId xmlns:a16="http://schemas.microsoft.com/office/drawing/2014/main" id="{00068163-B8CE-424C-A95E-269319340AC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2" name="Tijdelijke aanduiding voor tekst 6">
            <a:extLst>
              <a:ext uri="{FF2B5EF4-FFF2-40B4-BE49-F238E27FC236}">
                <a16:creationId xmlns:a16="http://schemas.microsoft.com/office/drawing/2014/main" id="{C8B459D8-5202-41D0-A19B-8B86F9FC1395}"/>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3" name="Tijdelijke aanduiding voor tekst 6">
            <a:extLst>
              <a:ext uri="{FF2B5EF4-FFF2-40B4-BE49-F238E27FC236}">
                <a16:creationId xmlns:a16="http://schemas.microsoft.com/office/drawing/2014/main" id="{E4F2756B-3A14-43C5-9365-80F68F1021EC}"/>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Tree>
    <p:extLst>
      <p:ext uri="{BB962C8B-B14F-4D97-AF65-F5344CB8AC3E}">
        <p14:creationId xmlns:p14="http://schemas.microsoft.com/office/powerpoint/2010/main" val="1969001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Beeldvullend)">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p:nvSpPr>
        <p:spPr>
          <a:xfrm>
            <a:off x="0" y="-399601"/>
            <a:ext cx="720000" cy="360000"/>
          </a:xfrm>
          <a:prstGeom prst="rect">
            <a:avLst/>
          </a:prstGeom>
        </p:spPr>
        <p:txBody>
          <a:bodyPr wrap="none" lIns="0" tIns="0" rIns="0" bIns="0">
            <a:noAutofit/>
          </a:bodyPr>
          <a:lstStyle/>
          <a:p>
            <a:r>
              <a:rPr lang="nl-NL"/>
              <a:t>Tekst (Beeldvullend)</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104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4AD4EC1-9891-44B4-A3F7-AEEA5AB54B1F}"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63" name="Rechthoek 162">
            <a:extLst>
              <a:ext uri="{FF2B5EF4-FFF2-40B4-BE49-F238E27FC236}">
                <a16:creationId xmlns:a16="http://schemas.microsoft.com/office/drawing/2014/main" id="{DF634097-BD63-4278-8B33-75AAF435AF79}"/>
              </a:ext>
            </a:extLst>
          </p:cNvPr>
          <p:cNvSpPr/>
          <p:nvPr userDrawn="1"/>
        </p:nvSpPr>
        <p:spPr>
          <a:xfrm>
            <a:off x="0" y="-399601"/>
            <a:ext cx="720000" cy="360000"/>
          </a:xfrm>
          <a:prstGeom prst="rect">
            <a:avLst/>
          </a:prstGeom>
        </p:spPr>
        <p:txBody>
          <a:bodyPr wrap="none" lIns="0" tIns="0" rIns="0" bIns="0">
            <a:noAutofit/>
          </a:bodyPr>
          <a:lstStyle/>
          <a:p>
            <a:r>
              <a:rPr lang="nl-NL"/>
              <a:t>Tekst (Beeldvullend)</a:t>
            </a:r>
          </a:p>
        </p:txBody>
      </p:sp>
      <p:grpSp>
        <p:nvGrpSpPr>
          <p:cNvPr id="241" name="TEKSTINSTRUCTIES">
            <a:extLst>
              <a:ext uri="{FF2B5EF4-FFF2-40B4-BE49-F238E27FC236}">
                <a16:creationId xmlns:a16="http://schemas.microsoft.com/office/drawing/2014/main" id="{0C8DF0B7-2FE5-423D-9F6E-2A1FBDD72FA8}"/>
              </a:ext>
            </a:extLst>
          </p:cNvPr>
          <p:cNvGrpSpPr/>
          <p:nvPr userDrawn="1"/>
        </p:nvGrpSpPr>
        <p:grpSpPr>
          <a:xfrm>
            <a:off x="-4297881" y="-718670"/>
            <a:ext cx="4140000" cy="7198669"/>
            <a:chOff x="-4297881" y="-718670"/>
            <a:chExt cx="4140000" cy="7198669"/>
          </a:xfrm>
        </p:grpSpPr>
        <p:sp>
          <p:nvSpPr>
            <p:cNvPr id="242" name="Rechthoek: afgeronde hoeken 241">
              <a:extLst>
                <a:ext uri="{FF2B5EF4-FFF2-40B4-BE49-F238E27FC236}">
                  <a16:creationId xmlns:a16="http://schemas.microsoft.com/office/drawing/2014/main" id="{77803653-5545-4C0E-B366-F9166504993D}"/>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43" name="Rechthoek: afgeronde hoeken 242">
              <a:extLst>
                <a:ext uri="{FF2B5EF4-FFF2-40B4-BE49-F238E27FC236}">
                  <a16:creationId xmlns:a16="http://schemas.microsoft.com/office/drawing/2014/main" id="{658CBBC3-29A5-4A00-87FB-9C233886BD02}"/>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44" name="Rechte verbindingslijn 243">
              <a:extLst>
                <a:ext uri="{FF2B5EF4-FFF2-40B4-BE49-F238E27FC236}">
                  <a16:creationId xmlns:a16="http://schemas.microsoft.com/office/drawing/2014/main" id="{C7C0B0EC-A010-4D31-B998-E7B437E3EF7C}"/>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45" name="Groep 244">
              <a:extLst>
                <a:ext uri="{FF2B5EF4-FFF2-40B4-BE49-F238E27FC236}">
                  <a16:creationId xmlns:a16="http://schemas.microsoft.com/office/drawing/2014/main" id="{1D7001F0-CB8A-4AC1-A429-B7AD089DA93A}"/>
                </a:ext>
              </a:extLst>
            </p:cNvPr>
            <p:cNvGrpSpPr/>
            <p:nvPr userDrawn="1"/>
          </p:nvGrpSpPr>
          <p:grpSpPr>
            <a:xfrm>
              <a:off x="-3905190" y="127747"/>
              <a:ext cx="3354618" cy="786653"/>
              <a:chOff x="-3419346" y="368233"/>
              <a:chExt cx="3170491" cy="743862"/>
            </a:xfrm>
          </p:grpSpPr>
          <p:sp>
            <p:nvSpPr>
              <p:cNvPr id="266" name="Rechthoek 265">
                <a:extLst>
                  <a:ext uri="{FF2B5EF4-FFF2-40B4-BE49-F238E27FC236}">
                    <a16:creationId xmlns:a16="http://schemas.microsoft.com/office/drawing/2014/main" id="{5DF5178B-93EA-4D58-B5F9-6354725AEDF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67" name="Rechte verbindingslijn 266">
                <a:extLst>
                  <a:ext uri="{FF2B5EF4-FFF2-40B4-BE49-F238E27FC236}">
                    <a16:creationId xmlns:a16="http://schemas.microsoft.com/office/drawing/2014/main" id="{D7676AE8-5950-47BF-946F-B4A6E5367C3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8" name="Rechte verbindingslijn 267">
                <a:extLst>
                  <a:ext uri="{FF2B5EF4-FFF2-40B4-BE49-F238E27FC236}">
                    <a16:creationId xmlns:a16="http://schemas.microsoft.com/office/drawing/2014/main" id="{4B495398-1503-46FE-ADF8-6E40039C6E8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9" name="Rechthoek 268">
                <a:extLst>
                  <a:ext uri="{FF2B5EF4-FFF2-40B4-BE49-F238E27FC236}">
                    <a16:creationId xmlns:a16="http://schemas.microsoft.com/office/drawing/2014/main" id="{21C0C56E-A0F6-4A4C-B76D-65FC2C08CD2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70" name="Groep 269">
                <a:extLst>
                  <a:ext uri="{FF2B5EF4-FFF2-40B4-BE49-F238E27FC236}">
                    <a16:creationId xmlns:a16="http://schemas.microsoft.com/office/drawing/2014/main" id="{0B36EC8F-3F49-4F8B-AB61-C6B1E881BFF9}"/>
                  </a:ext>
                </a:extLst>
              </p:cNvPr>
              <p:cNvGrpSpPr/>
              <p:nvPr userDrawn="1"/>
            </p:nvGrpSpPr>
            <p:grpSpPr>
              <a:xfrm>
                <a:off x="-3002834" y="720303"/>
                <a:ext cx="182598" cy="143759"/>
                <a:chOff x="-3310843" y="700986"/>
                <a:chExt cx="182598" cy="143759"/>
              </a:xfrm>
            </p:grpSpPr>
            <p:grpSp>
              <p:nvGrpSpPr>
                <p:cNvPr id="309" name="Groep 308">
                  <a:extLst>
                    <a:ext uri="{FF2B5EF4-FFF2-40B4-BE49-F238E27FC236}">
                      <a16:creationId xmlns:a16="http://schemas.microsoft.com/office/drawing/2014/main" id="{D2D6F8F3-4D5F-49E6-99D8-E099271F2118}"/>
                    </a:ext>
                  </a:extLst>
                </p:cNvPr>
                <p:cNvGrpSpPr/>
                <p:nvPr userDrawn="1"/>
              </p:nvGrpSpPr>
              <p:grpSpPr>
                <a:xfrm>
                  <a:off x="-3310843" y="700986"/>
                  <a:ext cx="182598" cy="143759"/>
                  <a:chOff x="-3310843" y="700986"/>
                  <a:chExt cx="182598" cy="143759"/>
                </a:xfrm>
              </p:grpSpPr>
              <p:cxnSp>
                <p:nvCxnSpPr>
                  <p:cNvPr id="313" name="Rechte verbindingslijn 312">
                    <a:extLst>
                      <a:ext uri="{FF2B5EF4-FFF2-40B4-BE49-F238E27FC236}">
                        <a16:creationId xmlns:a16="http://schemas.microsoft.com/office/drawing/2014/main" id="{EB2D7240-D468-4FB1-B719-63F5997D736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14" name="Rechte verbindingslijn 313">
                    <a:extLst>
                      <a:ext uri="{FF2B5EF4-FFF2-40B4-BE49-F238E27FC236}">
                        <a16:creationId xmlns:a16="http://schemas.microsoft.com/office/drawing/2014/main" id="{C39347E0-569C-477F-9922-8F0A67070E81}"/>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15" name="Rechte verbindingslijn 314">
                    <a:extLst>
                      <a:ext uri="{FF2B5EF4-FFF2-40B4-BE49-F238E27FC236}">
                        <a16:creationId xmlns:a16="http://schemas.microsoft.com/office/drawing/2014/main" id="{65E71F19-9D25-4D59-887F-781854CF725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6" name="Rechte verbindingslijn 315">
                    <a:extLst>
                      <a:ext uri="{FF2B5EF4-FFF2-40B4-BE49-F238E27FC236}">
                        <a16:creationId xmlns:a16="http://schemas.microsoft.com/office/drawing/2014/main" id="{3C7E03B9-EDAD-4638-88CB-185D6396EAF6}"/>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56F696F7-2856-4030-ADA5-C785C8085260}"/>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10" name="Groep 309">
                  <a:extLst>
                    <a:ext uri="{FF2B5EF4-FFF2-40B4-BE49-F238E27FC236}">
                      <a16:creationId xmlns:a16="http://schemas.microsoft.com/office/drawing/2014/main" id="{97C77FFD-FC41-4CB4-B3E7-226E34B6FDCB}"/>
                    </a:ext>
                  </a:extLst>
                </p:cNvPr>
                <p:cNvGrpSpPr/>
                <p:nvPr userDrawn="1"/>
              </p:nvGrpSpPr>
              <p:grpSpPr>
                <a:xfrm flipH="1">
                  <a:off x="-3310774" y="735854"/>
                  <a:ext cx="88801" cy="72568"/>
                  <a:chOff x="-2091059" y="1395403"/>
                  <a:chExt cx="157316" cy="128558"/>
                </a:xfrm>
              </p:grpSpPr>
              <p:sp>
                <p:nvSpPr>
                  <p:cNvPr id="311" name="Rechthoek 310">
                    <a:extLst>
                      <a:ext uri="{FF2B5EF4-FFF2-40B4-BE49-F238E27FC236}">
                        <a16:creationId xmlns:a16="http://schemas.microsoft.com/office/drawing/2014/main" id="{DCAEAD3A-50D4-4FB4-8106-A466FFFD18D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2" name="Pijl: punthaak 311">
                    <a:extLst>
                      <a:ext uri="{FF2B5EF4-FFF2-40B4-BE49-F238E27FC236}">
                        <a16:creationId xmlns:a16="http://schemas.microsoft.com/office/drawing/2014/main" id="{B7471A52-CB6A-495F-BCEB-F0759ED91EB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71" name="Groep 270">
                <a:extLst>
                  <a:ext uri="{FF2B5EF4-FFF2-40B4-BE49-F238E27FC236}">
                    <a16:creationId xmlns:a16="http://schemas.microsoft.com/office/drawing/2014/main" id="{CD7FE1DE-7057-4A07-897C-8997B8560504}"/>
                  </a:ext>
                </a:extLst>
              </p:cNvPr>
              <p:cNvGrpSpPr/>
              <p:nvPr userDrawn="1"/>
            </p:nvGrpSpPr>
            <p:grpSpPr>
              <a:xfrm>
                <a:off x="-3326107" y="720303"/>
                <a:ext cx="182598" cy="143759"/>
                <a:chOff x="-3634116" y="700986"/>
                <a:chExt cx="182598" cy="143759"/>
              </a:xfrm>
            </p:grpSpPr>
            <p:grpSp>
              <p:nvGrpSpPr>
                <p:cNvPr id="300" name="Groep 299">
                  <a:extLst>
                    <a:ext uri="{FF2B5EF4-FFF2-40B4-BE49-F238E27FC236}">
                      <a16:creationId xmlns:a16="http://schemas.microsoft.com/office/drawing/2014/main" id="{AB1A2CF3-DC1B-40E1-89CA-8339BE90F53C}"/>
                    </a:ext>
                  </a:extLst>
                </p:cNvPr>
                <p:cNvGrpSpPr/>
                <p:nvPr userDrawn="1"/>
              </p:nvGrpSpPr>
              <p:grpSpPr>
                <a:xfrm>
                  <a:off x="-3634116" y="700986"/>
                  <a:ext cx="182598" cy="143759"/>
                  <a:chOff x="-3634116" y="700986"/>
                  <a:chExt cx="182598" cy="143759"/>
                </a:xfrm>
              </p:grpSpPr>
              <p:cxnSp>
                <p:nvCxnSpPr>
                  <p:cNvPr id="304" name="Rechte verbindingslijn 303">
                    <a:extLst>
                      <a:ext uri="{FF2B5EF4-FFF2-40B4-BE49-F238E27FC236}">
                        <a16:creationId xmlns:a16="http://schemas.microsoft.com/office/drawing/2014/main" id="{B22F2F14-548E-455C-B364-AF3990B568F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05" name="Rechte verbindingslijn 304">
                    <a:extLst>
                      <a:ext uri="{FF2B5EF4-FFF2-40B4-BE49-F238E27FC236}">
                        <a16:creationId xmlns:a16="http://schemas.microsoft.com/office/drawing/2014/main" id="{19A54A14-CB4E-4ECE-B1BD-A8BC2CAD236D}"/>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6" name="Rechte verbindingslijn 305">
                    <a:extLst>
                      <a:ext uri="{FF2B5EF4-FFF2-40B4-BE49-F238E27FC236}">
                        <a16:creationId xmlns:a16="http://schemas.microsoft.com/office/drawing/2014/main" id="{B91CC558-9BFA-4E7C-B98A-B9D18B588EE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C4DECA36-2A2C-4E24-B611-57294841E71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F12939D1-F245-4C76-8E5A-7131C4918E1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01" name="Groep 300">
                  <a:extLst>
                    <a:ext uri="{FF2B5EF4-FFF2-40B4-BE49-F238E27FC236}">
                      <a16:creationId xmlns:a16="http://schemas.microsoft.com/office/drawing/2014/main" id="{A81F7340-7F98-4A72-87CF-03FBB071B1D9}"/>
                    </a:ext>
                  </a:extLst>
                </p:cNvPr>
                <p:cNvGrpSpPr/>
                <p:nvPr userDrawn="1"/>
              </p:nvGrpSpPr>
              <p:grpSpPr>
                <a:xfrm>
                  <a:off x="-3634047" y="735854"/>
                  <a:ext cx="88801" cy="72568"/>
                  <a:chOff x="-2091059" y="1395403"/>
                  <a:chExt cx="157316" cy="128558"/>
                </a:xfrm>
              </p:grpSpPr>
              <p:sp>
                <p:nvSpPr>
                  <p:cNvPr id="302" name="Rechthoek 301">
                    <a:extLst>
                      <a:ext uri="{FF2B5EF4-FFF2-40B4-BE49-F238E27FC236}">
                        <a16:creationId xmlns:a16="http://schemas.microsoft.com/office/drawing/2014/main" id="{98143226-9C74-4AC7-92C6-3AC7A3E09BF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3" name="Pijl: punthaak 302">
                    <a:extLst>
                      <a:ext uri="{FF2B5EF4-FFF2-40B4-BE49-F238E27FC236}">
                        <a16:creationId xmlns:a16="http://schemas.microsoft.com/office/drawing/2014/main" id="{A4D38ACC-971B-4FF4-ABE5-5F4C4FF4026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72" name="Rechte verbindingslijn 271">
                <a:extLst>
                  <a:ext uri="{FF2B5EF4-FFF2-40B4-BE49-F238E27FC236}">
                    <a16:creationId xmlns:a16="http://schemas.microsoft.com/office/drawing/2014/main" id="{79602718-64B7-4706-8B8D-3EC0F2D8AEB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73" name="Rechte verbindingslijn 272">
                <a:extLst>
                  <a:ext uri="{FF2B5EF4-FFF2-40B4-BE49-F238E27FC236}">
                    <a16:creationId xmlns:a16="http://schemas.microsoft.com/office/drawing/2014/main" id="{9C43247E-E28B-4FA8-AD70-0E7C51696BBD}"/>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74" name="Groep 273">
                <a:extLst>
                  <a:ext uri="{FF2B5EF4-FFF2-40B4-BE49-F238E27FC236}">
                    <a16:creationId xmlns:a16="http://schemas.microsoft.com/office/drawing/2014/main" id="{D9EC5F32-DA36-45D9-92DB-A54EEE6A1935}"/>
                  </a:ext>
                </a:extLst>
              </p:cNvPr>
              <p:cNvGrpSpPr/>
              <p:nvPr userDrawn="1"/>
            </p:nvGrpSpPr>
            <p:grpSpPr>
              <a:xfrm>
                <a:off x="-2425037" y="370226"/>
                <a:ext cx="357690" cy="330595"/>
                <a:chOff x="-2721817" y="347336"/>
                <a:chExt cx="432805" cy="400021"/>
              </a:xfrm>
            </p:grpSpPr>
            <p:sp>
              <p:nvSpPr>
                <p:cNvPr id="289" name="Rechthoek 288">
                  <a:extLst>
                    <a:ext uri="{FF2B5EF4-FFF2-40B4-BE49-F238E27FC236}">
                      <a16:creationId xmlns:a16="http://schemas.microsoft.com/office/drawing/2014/main" id="{7BC51C24-C919-4379-908E-68F69ED0DF4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90" name="Groep 289">
                  <a:extLst>
                    <a:ext uri="{FF2B5EF4-FFF2-40B4-BE49-F238E27FC236}">
                      <a16:creationId xmlns:a16="http://schemas.microsoft.com/office/drawing/2014/main" id="{CBB9BE08-5C89-4920-AAB1-0AD3F4D9E060}"/>
                    </a:ext>
                  </a:extLst>
                </p:cNvPr>
                <p:cNvGrpSpPr/>
                <p:nvPr userDrawn="1"/>
              </p:nvGrpSpPr>
              <p:grpSpPr>
                <a:xfrm>
                  <a:off x="-2652453" y="431583"/>
                  <a:ext cx="294076" cy="231526"/>
                  <a:chOff x="-3634116" y="700986"/>
                  <a:chExt cx="182598" cy="143759"/>
                </a:xfrm>
              </p:grpSpPr>
              <p:grpSp>
                <p:nvGrpSpPr>
                  <p:cNvPr id="291" name="Groep 290">
                    <a:extLst>
                      <a:ext uri="{FF2B5EF4-FFF2-40B4-BE49-F238E27FC236}">
                        <a16:creationId xmlns:a16="http://schemas.microsoft.com/office/drawing/2014/main" id="{510FCE28-D0B5-457B-BE5F-93AC6BD2BE6C}"/>
                      </a:ext>
                    </a:extLst>
                  </p:cNvPr>
                  <p:cNvGrpSpPr/>
                  <p:nvPr userDrawn="1"/>
                </p:nvGrpSpPr>
                <p:grpSpPr>
                  <a:xfrm>
                    <a:off x="-3634116" y="700986"/>
                    <a:ext cx="182598" cy="143759"/>
                    <a:chOff x="-3634116" y="700986"/>
                    <a:chExt cx="182598" cy="143759"/>
                  </a:xfrm>
                </p:grpSpPr>
                <p:cxnSp>
                  <p:nvCxnSpPr>
                    <p:cNvPr id="295" name="Rechte verbindingslijn 294">
                      <a:extLst>
                        <a:ext uri="{FF2B5EF4-FFF2-40B4-BE49-F238E27FC236}">
                          <a16:creationId xmlns:a16="http://schemas.microsoft.com/office/drawing/2014/main" id="{53453C8B-70FA-459E-879C-48022867516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3A1A5113-DBF6-4201-B8D6-79E60BABC12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CDBB3A45-9960-4592-9CB8-3F8828AE523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6FFAE3E8-878F-449B-8672-18BDAB0ED7C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8C0CDF7F-E836-429F-9347-893B9460E438}"/>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92" name="Groep 291">
                    <a:extLst>
                      <a:ext uri="{FF2B5EF4-FFF2-40B4-BE49-F238E27FC236}">
                        <a16:creationId xmlns:a16="http://schemas.microsoft.com/office/drawing/2014/main" id="{10FCD317-C21F-4910-8B17-6A64D3706720}"/>
                      </a:ext>
                    </a:extLst>
                  </p:cNvPr>
                  <p:cNvGrpSpPr/>
                  <p:nvPr userDrawn="1"/>
                </p:nvGrpSpPr>
                <p:grpSpPr>
                  <a:xfrm>
                    <a:off x="-3634047" y="735854"/>
                    <a:ext cx="88801" cy="72568"/>
                    <a:chOff x="-2091059" y="1395403"/>
                    <a:chExt cx="157316" cy="128558"/>
                  </a:xfrm>
                </p:grpSpPr>
                <p:sp>
                  <p:nvSpPr>
                    <p:cNvPr id="293" name="Rechthoek 292">
                      <a:extLst>
                        <a:ext uri="{FF2B5EF4-FFF2-40B4-BE49-F238E27FC236}">
                          <a16:creationId xmlns:a16="http://schemas.microsoft.com/office/drawing/2014/main" id="{849C1989-2845-4678-A2A4-B7E5DBB5352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4" name="Pijl: punthaak 293">
                      <a:extLst>
                        <a:ext uri="{FF2B5EF4-FFF2-40B4-BE49-F238E27FC236}">
                          <a16:creationId xmlns:a16="http://schemas.microsoft.com/office/drawing/2014/main" id="{50D1C794-D64A-4D40-BBFF-62B5509A8E7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75" name="Groep 274">
                <a:extLst>
                  <a:ext uri="{FF2B5EF4-FFF2-40B4-BE49-F238E27FC236}">
                    <a16:creationId xmlns:a16="http://schemas.microsoft.com/office/drawing/2014/main" id="{EE3A127C-233E-4168-A462-0E3E152B8D80}"/>
                  </a:ext>
                </a:extLst>
              </p:cNvPr>
              <p:cNvGrpSpPr/>
              <p:nvPr userDrawn="1"/>
            </p:nvGrpSpPr>
            <p:grpSpPr>
              <a:xfrm>
                <a:off x="-2425037" y="781500"/>
                <a:ext cx="357690" cy="330595"/>
                <a:chOff x="-2721817" y="782525"/>
                <a:chExt cx="432805" cy="400021"/>
              </a:xfrm>
            </p:grpSpPr>
            <p:sp>
              <p:nvSpPr>
                <p:cNvPr id="278" name="Rechthoek 277">
                  <a:extLst>
                    <a:ext uri="{FF2B5EF4-FFF2-40B4-BE49-F238E27FC236}">
                      <a16:creationId xmlns:a16="http://schemas.microsoft.com/office/drawing/2014/main" id="{3E5ADA54-1676-4FF9-B7A8-F89741B6C1C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9" name="Groep 278">
                  <a:extLst>
                    <a:ext uri="{FF2B5EF4-FFF2-40B4-BE49-F238E27FC236}">
                      <a16:creationId xmlns:a16="http://schemas.microsoft.com/office/drawing/2014/main" id="{F5FC3384-20D8-48D5-B40E-1E8085657181}"/>
                    </a:ext>
                  </a:extLst>
                </p:cNvPr>
                <p:cNvGrpSpPr/>
                <p:nvPr userDrawn="1"/>
              </p:nvGrpSpPr>
              <p:grpSpPr>
                <a:xfrm>
                  <a:off x="-2652453" y="866772"/>
                  <a:ext cx="294076" cy="231526"/>
                  <a:chOff x="-3310843" y="700986"/>
                  <a:chExt cx="182598" cy="143759"/>
                </a:xfrm>
              </p:grpSpPr>
              <p:grpSp>
                <p:nvGrpSpPr>
                  <p:cNvPr id="280" name="Groep 279">
                    <a:extLst>
                      <a:ext uri="{FF2B5EF4-FFF2-40B4-BE49-F238E27FC236}">
                        <a16:creationId xmlns:a16="http://schemas.microsoft.com/office/drawing/2014/main" id="{5E56D432-A4E0-4655-AAF6-CE7D91B88497}"/>
                      </a:ext>
                    </a:extLst>
                  </p:cNvPr>
                  <p:cNvGrpSpPr/>
                  <p:nvPr userDrawn="1"/>
                </p:nvGrpSpPr>
                <p:grpSpPr>
                  <a:xfrm>
                    <a:off x="-3310843" y="700986"/>
                    <a:ext cx="182598" cy="143759"/>
                    <a:chOff x="-3310843" y="700986"/>
                    <a:chExt cx="182598" cy="143759"/>
                  </a:xfrm>
                </p:grpSpPr>
                <p:cxnSp>
                  <p:nvCxnSpPr>
                    <p:cNvPr id="284" name="Rechte verbindingslijn 283">
                      <a:extLst>
                        <a:ext uri="{FF2B5EF4-FFF2-40B4-BE49-F238E27FC236}">
                          <a16:creationId xmlns:a16="http://schemas.microsoft.com/office/drawing/2014/main" id="{9195DEA3-93AA-4379-931D-EBAB2CFBF1B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797FF607-73E4-4460-91CF-984E79092922}"/>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8425FC83-6763-47F5-AC94-E207727DA48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020D04AF-995A-446C-A341-828B0F55A89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5DE253CA-F0BE-40A7-921B-2DA645DE6E2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81" name="Groep 280">
                    <a:extLst>
                      <a:ext uri="{FF2B5EF4-FFF2-40B4-BE49-F238E27FC236}">
                        <a16:creationId xmlns:a16="http://schemas.microsoft.com/office/drawing/2014/main" id="{43E7F6E4-A746-40BB-ACF8-C9534B18A8CB}"/>
                      </a:ext>
                    </a:extLst>
                  </p:cNvPr>
                  <p:cNvGrpSpPr/>
                  <p:nvPr userDrawn="1"/>
                </p:nvGrpSpPr>
                <p:grpSpPr>
                  <a:xfrm flipH="1">
                    <a:off x="-3310774" y="735854"/>
                    <a:ext cx="88801" cy="72568"/>
                    <a:chOff x="-2091059" y="1395403"/>
                    <a:chExt cx="157316" cy="128558"/>
                  </a:xfrm>
                </p:grpSpPr>
                <p:sp>
                  <p:nvSpPr>
                    <p:cNvPr id="282" name="Rechthoek 281">
                      <a:extLst>
                        <a:ext uri="{FF2B5EF4-FFF2-40B4-BE49-F238E27FC236}">
                          <a16:creationId xmlns:a16="http://schemas.microsoft.com/office/drawing/2014/main" id="{B8E1F8CE-E61F-4F91-B42D-A218865D6D7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Pijl: punthaak 282">
                      <a:extLst>
                        <a:ext uri="{FF2B5EF4-FFF2-40B4-BE49-F238E27FC236}">
                          <a16:creationId xmlns:a16="http://schemas.microsoft.com/office/drawing/2014/main" id="{920B42CC-7D01-4ACA-9708-3A324ED3089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76" name="Rechthoek 275">
                <a:extLst>
                  <a:ext uri="{FF2B5EF4-FFF2-40B4-BE49-F238E27FC236}">
                    <a16:creationId xmlns:a16="http://schemas.microsoft.com/office/drawing/2014/main" id="{6220E4CA-759F-4DF6-87F1-D48295F4475D}"/>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77" name="Rechthoek 276">
                <a:extLst>
                  <a:ext uri="{FF2B5EF4-FFF2-40B4-BE49-F238E27FC236}">
                    <a16:creationId xmlns:a16="http://schemas.microsoft.com/office/drawing/2014/main" id="{161F6C68-CCBF-4B3B-8064-F2DCA99569D6}"/>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46" name="Rechte verbindingslijn 245">
              <a:extLst>
                <a:ext uri="{FF2B5EF4-FFF2-40B4-BE49-F238E27FC236}">
                  <a16:creationId xmlns:a16="http://schemas.microsoft.com/office/drawing/2014/main" id="{88AFCCE7-8931-4696-B029-992621A91234}"/>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47" name="Rechthoek 246">
              <a:extLst>
                <a:ext uri="{FF2B5EF4-FFF2-40B4-BE49-F238E27FC236}">
                  <a16:creationId xmlns:a16="http://schemas.microsoft.com/office/drawing/2014/main" id="{4F106CD8-EBB4-427F-AC5B-BD475FF4F01B}"/>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48" name="Rechthoek 247">
              <a:extLst>
                <a:ext uri="{FF2B5EF4-FFF2-40B4-BE49-F238E27FC236}">
                  <a16:creationId xmlns:a16="http://schemas.microsoft.com/office/drawing/2014/main" id="{581DFFD8-E733-430B-890A-DFF422568DA5}"/>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49" name="Ovaal 248">
              <a:extLst>
                <a:ext uri="{FF2B5EF4-FFF2-40B4-BE49-F238E27FC236}">
                  <a16:creationId xmlns:a16="http://schemas.microsoft.com/office/drawing/2014/main" id="{A86ED825-7D44-40E0-BB8E-A7C63BA1A746}"/>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50" name="Ovaal 249">
              <a:extLst>
                <a:ext uri="{FF2B5EF4-FFF2-40B4-BE49-F238E27FC236}">
                  <a16:creationId xmlns:a16="http://schemas.microsoft.com/office/drawing/2014/main" id="{8708C77C-0B8C-4383-B3E5-03F85E9A3E98}"/>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1" name="Ovaal 250">
              <a:extLst>
                <a:ext uri="{FF2B5EF4-FFF2-40B4-BE49-F238E27FC236}">
                  <a16:creationId xmlns:a16="http://schemas.microsoft.com/office/drawing/2014/main" id="{D19C5C9C-A0B4-466A-B2CD-047428E3E4F5}"/>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52" name="Ovaal 251">
              <a:extLst>
                <a:ext uri="{FF2B5EF4-FFF2-40B4-BE49-F238E27FC236}">
                  <a16:creationId xmlns:a16="http://schemas.microsoft.com/office/drawing/2014/main" id="{B4C8F0E0-A1F1-4F98-A388-9DFFD77AA228}"/>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53" name="Ovaal 252">
              <a:extLst>
                <a:ext uri="{FF2B5EF4-FFF2-40B4-BE49-F238E27FC236}">
                  <a16:creationId xmlns:a16="http://schemas.microsoft.com/office/drawing/2014/main" id="{1980624C-D7F8-41E6-855A-7818C1E3A9E8}"/>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54" name="Ovaal 253">
              <a:extLst>
                <a:ext uri="{FF2B5EF4-FFF2-40B4-BE49-F238E27FC236}">
                  <a16:creationId xmlns:a16="http://schemas.microsoft.com/office/drawing/2014/main" id="{6F1C4C4F-3147-404C-A87C-2970E78B4B84}"/>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55" name="Ovaal 254">
              <a:extLst>
                <a:ext uri="{FF2B5EF4-FFF2-40B4-BE49-F238E27FC236}">
                  <a16:creationId xmlns:a16="http://schemas.microsoft.com/office/drawing/2014/main" id="{84917CAC-C34E-4A29-923C-70FD5732387E}"/>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56" name="Ovaal 255">
              <a:extLst>
                <a:ext uri="{FF2B5EF4-FFF2-40B4-BE49-F238E27FC236}">
                  <a16:creationId xmlns:a16="http://schemas.microsoft.com/office/drawing/2014/main" id="{8467B857-3ACB-4073-97B5-9F4C101B8266}"/>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57" name="Ovaal 256">
              <a:extLst>
                <a:ext uri="{FF2B5EF4-FFF2-40B4-BE49-F238E27FC236}">
                  <a16:creationId xmlns:a16="http://schemas.microsoft.com/office/drawing/2014/main" id="{10CAB125-D420-4285-B473-E41C3B8AA7B5}"/>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58" name="Rechthoek 257">
              <a:extLst>
                <a:ext uri="{FF2B5EF4-FFF2-40B4-BE49-F238E27FC236}">
                  <a16:creationId xmlns:a16="http://schemas.microsoft.com/office/drawing/2014/main" id="{3F1ED47E-3FB7-4315-9C65-E25EF89073E1}"/>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59" name="Rechthoek 258">
              <a:extLst>
                <a:ext uri="{FF2B5EF4-FFF2-40B4-BE49-F238E27FC236}">
                  <a16:creationId xmlns:a16="http://schemas.microsoft.com/office/drawing/2014/main" id="{E03096BB-BE21-499C-AFE0-EDF63A097439}"/>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60" name="Rechthoek 259">
              <a:extLst>
                <a:ext uri="{FF2B5EF4-FFF2-40B4-BE49-F238E27FC236}">
                  <a16:creationId xmlns:a16="http://schemas.microsoft.com/office/drawing/2014/main" id="{34ADA35F-91AB-4666-8942-DD4EA9238FEA}"/>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61" name="Rechthoek 260">
              <a:extLst>
                <a:ext uri="{FF2B5EF4-FFF2-40B4-BE49-F238E27FC236}">
                  <a16:creationId xmlns:a16="http://schemas.microsoft.com/office/drawing/2014/main" id="{5FE6CBE1-2333-42A9-A2AD-92C1E9420FF2}"/>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62" name="Rechthoek 261">
              <a:extLst>
                <a:ext uri="{FF2B5EF4-FFF2-40B4-BE49-F238E27FC236}">
                  <a16:creationId xmlns:a16="http://schemas.microsoft.com/office/drawing/2014/main" id="{5BDA340F-F320-4904-89D9-C371A58935D5}"/>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63" name="Rechthoek 262">
              <a:extLst>
                <a:ext uri="{FF2B5EF4-FFF2-40B4-BE49-F238E27FC236}">
                  <a16:creationId xmlns:a16="http://schemas.microsoft.com/office/drawing/2014/main" id="{D45A982C-705F-43A1-885F-C39A4B316EA7}"/>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64" name="Rechthoek 263">
              <a:extLst>
                <a:ext uri="{FF2B5EF4-FFF2-40B4-BE49-F238E27FC236}">
                  <a16:creationId xmlns:a16="http://schemas.microsoft.com/office/drawing/2014/main" id="{539D6BB0-5C54-4CA9-8668-7FAD929360AB}"/>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65" name="Rechthoek 264">
              <a:extLst>
                <a:ext uri="{FF2B5EF4-FFF2-40B4-BE49-F238E27FC236}">
                  <a16:creationId xmlns:a16="http://schemas.microsoft.com/office/drawing/2014/main" id="{EAD999C9-CB25-4D02-82A7-E384921A6CCC}"/>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303427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kst (2x)">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p:nvSpPr>
        <p:spPr>
          <a:xfrm>
            <a:off x="0" y="-399601"/>
            <a:ext cx="720000" cy="360000"/>
          </a:xfrm>
          <a:prstGeom prst="rect">
            <a:avLst/>
          </a:prstGeom>
        </p:spPr>
        <p:txBody>
          <a:bodyPr wrap="none" lIns="0" tIns="0" rIns="0" bIns="0">
            <a:noAutofit/>
          </a:bodyPr>
          <a:lstStyle/>
          <a:p>
            <a:r>
              <a:rPr lang="nl-NL"/>
              <a:t>Tekst (2x)</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50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3" name="Tijdelijke aanduiding voor verticale tekst 2">
            <a:extLst>
              <a:ext uri="{FF2B5EF4-FFF2-40B4-BE49-F238E27FC236}">
                <a16:creationId xmlns:a16="http://schemas.microsoft.com/office/drawing/2014/main" id="{AE36DCFB-B6B5-47D2-8943-2A6EDB8D0C82}"/>
              </a:ext>
            </a:extLst>
          </p:cNvPr>
          <p:cNvSpPr>
            <a:spLocks noGrp="1"/>
          </p:cNvSpPr>
          <p:nvPr>
            <p:ph type="body" orient="vert" idx="27" hasCustomPrompt="1"/>
          </p:nvPr>
        </p:nvSpPr>
        <p:spPr>
          <a:xfrm>
            <a:off x="6276000" y="1116707"/>
            <a:ext cx="50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4AD4EC1-9891-44B4-A3F7-AEEA5AB54B1F}"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64" name="Rechthoek 163">
            <a:extLst>
              <a:ext uri="{FF2B5EF4-FFF2-40B4-BE49-F238E27FC236}">
                <a16:creationId xmlns:a16="http://schemas.microsoft.com/office/drawing/2014/main" id="{8C3BCAFE-04BC-4269-A809-52D00BFD4F70}"/>
              </a:ext>
            </a:extLst>
          </p:cNvPr>
          <p:cNvSpPr/>
          <p:nvPr userDrawn="1"/>
        </p:nvSpPr>
        <p:spPr>
          <a:xfrm>
            <a:off x="0" y="-399601"/>
            <a:ext cx="720000" cy="360000"/>
          </a:xfrm>
          <a:prstGeom prst="rect">
            <a:avLst/>
          </a:prstGeom>
        </p:spPr>
        <p:txBody>
          <a:bodyPr wrap="none" lIns="0" tIns="0" rIns="0" bIns="0">
            <a:noAutofit/>
          </a:bodyPr>
          <a:lstStyle/>
          <a:p>
            <a:r>
              <a:rPr lang="nl-NL"/>
              <a:t>Tekst (2x)</a:t>
            </a:r>
          </a:p>
        </p:txBody>
      </p:sp>
      <p:grpSp>
        <p:nvGrpSpPr>
          <p:cNvPr id="242" name="TEKSTINSTRUCTIES">
            <a:extLst>
              <a:ext uri="{FF2B5EF4-FFF2-40B4-BE49-F238E27FC236}">
                <a16:creationId xmlns:a16="http://schemas.microsoft.com/office/drawing/2014/main" id="{0A9E7070-3B7E-4391-99AE-051C2DD1C7CB}"/>
              </a:ext>
            </a:extLst>
          </p:cNvPr>
          <p:cNvGrpSpPr/>
          <p:nvPr userDrawn="1"/>
        </p:nvGrpSpPr>
        <p:grpSpPr>
          <a:xfrm>
            <a:off x="-4297881" y="-718670"/>
            <a:ext cx="4140000" cy="7198669"/>
            <a:chOff x="-4297881" y="-718670"/>
            <a:chExt cx="4140000" cy="7198669"/>
          </a:xfrm>
        </p:grpSpPr>
        <p:sp>
          <p:nvSpPr>
            <p:cNvPr id="243" name="Rechthoek: afgeronde hoeken 242">
              <a:extLst>
                <a:ext uri="{FF2B5EF4-FFF2-40B4-BE49-F238E27FC236}">
                  <a16:creationId xmlns:a16="http://schemas.microsoft.com/office/drawing/2014/main" id="{DD43D0E2-82ED-4593-A4EA-22E0CCD2F8AD}"/>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44" name="Rechthoek: afgeronde hoeken 243">
              <a:extLst>
                <a:ext uri="{FF2B5EF4-FFF2-40B4-BE49-F238E27FC236}">
                  <a16:creationId xmlns:a16="http://schemas.microsoft.com/office/drawing/2014/main" id="{65941311-73C8-4EAA-87AA-559879768A02}"/>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45" name="Rechte verbindingslijn 244">
              <a:extLst>
                <a:ext uri="{FF2B5EF4-FFF2-40B4-BE49-F238E27FC236}">
                  <a16:creationId xmlns:a16="http://schemas.microsoft.com/office/drawing/2014/main" id="{5BC2A760-785C-4C9E-86B6-ED815EB59611}"/>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46" name="Groep 245">
              <a:extLst>
                <a:ext uri="{FF2B5EF4-FFF2-40B4-BE49-F238E27FC236}">
                  <a16:creationId xmlns:a16="http://schemas.microsoft.com/office/drawing/2014/main" id="{396F7B4D-0E8A-4537-A7D7-822087C43F18}"/>
                </a:ext>
              </a:extLst>
            </p:cNvPr>
            <p:cNvGrpSpPr/>
            <p:nvPr userDrawn="1"/>
          </p:nvGrpSpPr>
          <p:grpSpPr>
            <a:xfrm>
              <a:off x="-3905190" y="127747"/>
              <a:ext cx="3354618" cy="786653"/>
              <a:chOff x="-3419346" y="368233"/>
              <a:chExt cx="3170491" cy="743862"/>
            </a:xfrm>
          </p:grpSpPr>
          <p:sp>
            <p:nvSpPr>
              <p:cNvPr id="267" name="Rechthoek 266">
                <a:extLst>
                  <a:ext uri="{FF2B5EF4-FFF2-40B4-BE49-F238E27FC236}">
                    <a16:creationId xmlns:a16="http://schemas.microsoft.com/office/drawing/2014/main" id="{B8688A90-BE1F-4D28-9589-E154E9849AA6}"/>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68" name="Rechte verbindingslijn 267">
                <a:extLst>
                  <a:ext uri="{FF2B5EF4-FFF2-40B4-BE49-F238E27FC236}">
                    <a16:creationId xmlns:a16="http://schemas.microsoft.com/office/drawing/2014/main" id="{19F90A1C-0AB6-4BC9-B394-0AA7997C466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Rechte verbindingslijn 268">
                <a:extLst>
                  <a:ext uri="{FF2B5EF4-FFF2-40B4-BE49-F238E27FC236}">
                    <a16:creationId xmlns:a16="http://schemas.microsoft.com/office/drawing/2014/main" id="{CF11AC84-A159-4C7C-89C2-46E2191FE84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0" name="Rechthoek 269">
                <a:extLst>
                  <a:ext uri="{FF2B5EF4-FFF2-40B4-BE49-F238E27FC236}">
                    <a16:creationId xmlns:a16="http://schemas.microsoft.com/office/drawing/2014/main" id="{890FBEC1-16AC-4039-869F-589A281E89B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71" name="Groep 270">
                <a:extLst>
                  <a:ext uri="{FF2B5EF4-FFF2-40B4-BE49-F238E27FC236}">
                    <a16:creationId xmlns:a16="http://schemas.microsoft.com/office/drawing/2014/main" id="{082F0DB5-1BBB-4836-9565-1A02776604BA}"/>
                  </a:ext>
                </a:extLst>
              </p:cNvPr>
              <p:cNvGrpSpPr/>
              <p:nvPr userDrawn="1"/>
            </p:nvGrpSpPr>
            <p:grpSpPr>
              <a:xfrm>
                <a:off x="-3002834" y="720303"/>
                <a:ext cx="182598" cy="143759"/>
                <a:chOff x="-3310843" y="700986"/>
                <a:chExt cx="182598" cy="143759"/>
              </a:xfrm>
            </p:grpSpPr>
            <p:grpSp>
              <p:nvGrpSpPr>
                <p:cNvPr id="310" name="Groep 309">
                  <a:extLst>
                    <a:ext uri="{FF2B5EF4-FFF2-40B4-BE49-F238E27FC236}">
                      <a16:creationId xmlns:a16="http://schemas.microsoft.com/office/drawing/2014/main" id="{E06B9FAB-B8E0-4579-A222-92632FC71B64}"/>
                    </a:ext>
                  </a:extLst>
                </p:cNvPr>
                <p:cNvGrpSpPr/>
                <p:nvPr userDrawn="1"/>
              </p:nvGrpSpPr>
              <p:grpSpPr>
                <a:xfrm>
                  <a:off x="-3310843" y="700986"/>
                  <a:ext cx="182598" cy="143759"/>
                  <a:chOff x="-3310843" y="700986"/>
                  <a:chExt cx="182598" cy="143759"/>
                </a:xfrm>
              </p:grpSpPr>
              <p:cxnSp>
                <p:nvCxnSpPr>
                  <p:cNvPr id="314" name="Rechte verbindingslijn 313">
                    <a:extLst>
                      <a:ext uri="{FF2B5EF4-FFF2-40B4-BE49-F238E27FC236}">
                        <a16:creationId xmlns:a16="http://schemas.microsoft.com/office/drawing/2014/main" id="{00444FC5-AE2E-4F66-A873-63309024C10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15" name="Rechte verbindingslijn 314">
                    <a:extLst>
                      <a:ext uri="{FF2B5EF4-FFF2-40B4-BE49-F238E27FC236}">
                        <a16:creationId xmlns:a16="http://schemas.microsoft.com/office/drawing/2014/main" id="{BDD2A0CA-480C-4E81-B28E-3AC83D3248C0}"/>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16" name="Rechte verbindingslijn 315">
                    <a:extLst>
                      <a:ext uri="{FF2B5EF4-FFF2-40B4-BE49-F238E27FC236}">
                        <a16:creationId xmlns:a16="http://schemas.microsoft.com/office/drawing/2014/main" id="{1FC95DD8-5459-40F4-BAAC-864B320F983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D9BEFC43-4C4E-44E4-9182-442A8A72517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122BA435-6CE1-4C52-AD15-4C28075885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11" name="Groep 310">
                  <a:extLst>
                    <a:ext uri="{FF2B5EF4-FFF2-40B4-BE49-F238E27FC236}">
                      <a16:creationId xmlns:a16="http://schemas.microsoft.com/office/drawing/2014/main" id="{A2361C14-E88B-45E4-A6DA-40F12AFFA331}"/>
                    </a:ext>
                  </a:extLst>
                </p:cNvPr>
                <p:cNvGrpSpPr/>
                <p:nvPr userDrawn="1"/>
              </p:nvGrpSpPr>
              <p:grpSpPr>
                <a:xfrm flipH="1">
                  <a:off x="-3310774" y="735854"/>
                  <a:ext cx="88801" cy="72568"/>
                  <a:chOff x="-2091059" y="1395403"/>
                  <a:chExt cx="157316" cy="128558"/>
                </a:xfrm>
              </p:grpSpPr>
              <p:sp>
                <p:nvSpPr>
                  <p:cNvPr id="312" name="Rechthoek 311">
                    <a:extLst>
                      <a:ext uri="{FF2B5EF4-FFF2-40B4-BE49-F238E27FC236}">
                        <a16:creationId xmlns:a16="http://schemas.microsoft.com/office/drawing/2014/main" id="{DC261360-94E8-415B-B8FD-A574E600D09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3" name="Pijl: punthaak 312">
                    <a:extLst>
                      <a:ext uri="{FF2B5EF4-FFF2-40B4-BE49-F238E27FC236}">
                        <a16:creationId xmlns:a16="http://schemas.microsoft.com/office/drawing/2014/main" id="{579EE62F-F68D-4D49-9686-C0E88FCBEA9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72" name="Groep 271">
                <a:extLst>
                  <a:ext uri="{FF2B5EF4-FFF2-40B4-BE49-F238E27FC236}">
                    <a16:creationId xmlns:a16="http://schemas.microsoft.com/office/drawing/2014/main" id="{8BD5FA3E-D1C8-40A5-A8B0-AA3279278F85}"/>
                  </a:ext>
                </a:extLst>
              </p:cNvPr>
              <p:cNvGrpSpPr/>
              <p:nvPr userDrawn="1"/>
            </p:nvGrpSpPr>
            <p:grpSpPr>
              <a:xfrm>
                <a:off x="-3326107" y="720303"/>
                <a:ext cx="182598" cy="143759"/>
                <a:chOff x="-3634116" y="700986"/>
                <a:chExt cx="182598" cy="143759"/>
              </a:xfrm>
            </p:grpSpPr>
            <p:grpSp>
              <p:nvGrpSpPr>
                <p:cNvPr id="301" name="Groep 300">
                  <a:extLst>
                    <a:ext uri="{FF2B5EF4-FFF2-40B4-BE49-F238E27FC236}">
                      <a16:creationId xmlns:a16="http://schemas.microsoft.com/office/drawing/2014/main" id="{E5A80EDB-CCA3-4520-A521-DF5A605459C8}"/>
                    </a:ext>
                  </a:extLst>
                </p:cNvPr>
                <p:cNvGrpSpPr/>
                <p:nvPr userDrawn="1"/>
              </p:nvGrpSpPr>
              <p:grpSpPr>
                <a:xfrm>
                  <a:off x="-3634116" y="700986"/>
                  <a:ext cx="182598" cy="143759"/>
                  <a:chOff x="-3634116" y="700986"/>
                  <a:chExt cx="182598" cy="143759"/>
                </a:xfrm>
              </p:grpSpPr>
              <p:cxnSp>
                <p:nvCxnSpPr>
                  <p:cNvPr id="305" name="Rechte verbindingslijn 304">
                    <a:extLst>
                      <a:ext uri="{FF2B5EF4-FFF2-40B4-BE49-F238E27FC236}">
                        <a16:creationId xmlns:a16="http://schemas.microsoft.com/office/drawing/2014/main" id="{CCA77F60-DB7F-427F-8055-02BD394652B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06" name="Rechte verbindingslijn 305">
                    <a:extLst>
                      <a:ext uri="{FF2B5EF4-FFF2-40B4-BE49-F238E27FC236}">
                        <a16:creationId xmlns:a16="http://schemas.microsoft.com/office/drawing/2014/main" id="{B7D0C352-682A-4E24-808A-E1F2E08F0DD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E8A5D0A7-C94C-4080-9653-9925DFFB0FD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87ED0B32-41E4-480D-90CB-42A67EFDAD3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C28A6107-4DAC-4399-9430-3296A3C0641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02" name="Groep 301">
                  <a:extLst>
                    <a:ext uri="{FF2B5EF4-FFF2-40B4-BE49-F238E27FC236}">
                      <a16:creationId xmlns:a16="http://schemas.microsoft.com/office/drawing/2014/main" id="{08309798-7A45-4730-9BF4-96788A1EA822}"/>
                    </a:ext>
                  </a:extLst>
                </p:cNvPr>
                <p:cNvGrpSpPr/>
                <p:nvPr userDrawn="1"/>
              </p:nvGrpSpPr>
              <p:grpSpPr>
                <a:xfrm>
                  <a:off x="-3634047" y="735854"/>
                  <a:ext cx="88801" cy="72568"/>
                  <a:chOff x="-2091059" y="1395403"/>
                  <a:chExt cx="157316" cy="128558"/>
                </a:xfrm>
              </p:grpSpPr>
              <p:sp>
                <p:nvSpPr>
                  <p:cNvPr id="303" name="Rechthoek 302">
                    <a:extLst>
                      <a:ext uri="{FF2B5EF4-FFF2-40B4-BE49-F238E27FC236}">
                        <a16:creationId xmlns:a16="http://schemas.microsoft.com/office/drawing/2014/main" id="{F1C70EDB-4392-405B-9C92-4157C0983F1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4" name="Pijl: punthaak 303">
                    <a:extLst>
                      <a:ext uri="{FF2B5EF4-FFF2-40B4-BE49-F238E27FC236}">
                        <a16:creationId xmlns:a16="http://schemas.microsoft.com/office/drawing/2014/main" id="{490D6C43-350B-4303-A70F-9FBD3BC4F90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73" name="Rechte verbindingslijn 272">
                <a:extLst>
                  <a:ext uri="{FF2B5EF4-FFF2-40B4-BE49-F238E27FC236}">
                    <a16:creationId xmlns:a16="http://schemas.microsoft.com/office/drawing/2014/main" id="{80C1AD67-0FDF-46D6-B046-8E0DD91B619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74" name="Rechte verbindingslijn 273">
                <a:extLst>
                  <a:ext uri="{FF2B5EF4-FFF2-40B4-BE49-F238E27FC236}">
                    <a16:creationId xmlns:a16="http://schemas.microsoft.com/office/drawing/2014/main" id="{8D2F385A-D41D-4C3F-B3C1-BBAFADE9103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75" name="Groep 274">
                <a:extLst>
                  <a:ext uri="{FF2B5EF4-FFF2-40B4-BE49-F238E27FC236}">
                    <a16:creationId xmlns:a16="http://schemas.microsoft.com/office/drawing/2014/main" id="{136A1B7F-A298-473E-8904-7AEC82D84364}"/>
                  </a:ext>
                </a:extLst>
              </p:cNvPr>
              <p:cNvGrpSpPr/>
              <p:nvPr userDrawn="1"/>
            </p:nvGrpSpPr>
            <p:grpSpPr>
              <a:xfrm>
                <a:off x="-2425037" y="370226"/>
                <a:ext cx="357690" cy="330595"/>
                <a:chOff x="-2721817" y="347336"/>
                <a:chExt cx="432805" cy="400021"/>
              </a:xfrm>
            </p:grpSpPr>
            <p:sp>
              <p:nvSpPr>
                <p:cNvPr id="290" name="Rechthoek 289">
                  <a:extLst>
                    <a:ext uri="{FF2B5EF4-FFF2-40B4-BE49-F238E27FC236}">
                      <a16:creationId xmlns:a16="http://schemas.microsoft.com/office/drawing/2014/main" id="{759AF7AE-008E-44E0-BBB7-9B0670F4A48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91" name="Groep 290">
                  <a:extLst>
                    <a:ext uri="{FF2B5EF4-FFF2-40B4-BE49-F238E27FC236}">
                      <a16:creationId xmlns:a16="http://schemas.microsoft.com/office/drawing/2014/main" id="{83A4C0A5-653C-4353-8E00-F7B3CE67A885}"/>
                    </a:ext>
                  </a:extLst>
                </p:cNvPr>
                <p:cNvGrpSpPr/>
                <p:nvPr userDrawn="1"/>
              </p:nvGrpSpPr>
              <p:grpSpPr>
                <a:xfrm>
                  <a:off x="-2652453" y="431583"/>
                  <a:ext cx="294076" cy="231526"/>
                  <a:chOff x="-3634116" y="700986"/>
                  <a:chExt cx="182598" cy="143759"/>
                </a:xfrm>
              </p:grpSpPr>
              <p:grpSp>
                <p:nvGrpSpPr>
                  <p:cNvPr id="292" name="Groep 291">
                    <a:extLst>
                      <a:ext uri="{FF2B5EF4-FFF2-40B4-BE49-F238E27FC236}">
                        <a16:creationId xmlns:a16="http://schemas.microsoft.com/office/drawing/2014/main" id="{1761F695-CCE8-4EF1-82C3-A59C321323C4}"/>
                      </a:ext>
                    </a:extLst>
                  </p:cNvPr>
                  <p:cNvGrpSpPr/>
                  <p:nvPr userDrawn="1"/>
                </p:nvGrpSpPr>
                <p:grpSpPr>
                  <a:xfrm>
                    <a:off x="-3634116" y="700986"/>
                    <a:ext cx="182598" cy="143759"/>
                    <a:chOff x="-3634116" y="700986"/>
                    <a:chExt cx="182598" cy="143759"/>
                  </a:xfrm>
                </p:grpSpPr>
                <p:cxnSp>
                  <p:nvCxnSpPr>
                    <p:cNvPr id="296" name="Rechte verbindingslijn 295">
                      <a:extLst>
                        <a:ext uri="{FF2B5EF4-FFF2-40B4-BE49-F238E27FC236}">
                          <a16:creationId xmlns:a16="http://schemas.microsoft.com/office/drawing/2014/main" id="{C1BE516A-E9F0-4392-A09D-DB2CA0ED1A8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7EAAB6E9-BA08-4464-9027-E17F05A10EC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60C3CE00-A3DD-42E2-8F34-388E3015EA5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4FE7AAD8-27E6-4B64-AE7A-B118377AE5F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923D80A9-78F9-4159-82A6-74494E638EF3}"/>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93" name="Groep 292">
                    <a:extLst>
                      <a:ext uri="{FF2B5EF4-FFF2-40B4-BE49-F238E27FC236}">
                        <a16:creationId xmlns:a16="http://schemas.microsoft.com/office/drawing/2014/main" id="{BFC9D4AE-CB11-46C3-9C23-BA13DE0E4CAE}"/>
                      </a:ext>
                    </a:extLst>
                  </p:cNvPr>
                  <p:cNvGrpSpPr/>
                  <p:nvPr userDrawn="1"/>
                </p:nvGrpSpPr>
                <p:grpSpPr>
                  <a:xfrm>
                    <a:off x="-3634047" y="735854"/>
                    <a:ext cx="88801" cy="72568"/>
                    <a:chOff x="-2091059" y="1395403"/>
                    <a:chExt cx="157316" cy="128558"/>
                  </a:xfrm>
                </p:grpSpPr>
                <p:sp>
                  <p:nvSpPr>
                    <p:cNvPr id="294" name="Rechthoek 293">
                      <a:extLst>
                        <a:ext uri="{FF2B5EF4-FFF2-40B4-BE49-F238E27FC236}">
                          <a16:creationId xmlns:a16="http://schemas.microsoft.com/office/drawing/2014/main" id="{914D7283-81BF-4865-8B74-A4FE2748972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5" name="Pijl: punthaak 294">
                      <a:extLst>
                        <a:ext uri="{FF2B5EF4-FFF2-40B4-BE49-F238E27FC236}">
                          <a16:creationId xmlns:a16="http://schemas.microsoft.com/office/drawing/2014/main" id="{FB6B1EFA-05C1-497C-B2CC-E3A602982FC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76" name="Groep 275">
                <a:extLst>
                  <a:ext uri="{FF2B5EF4-FFF2-40B4-BE49-F238E27FC236}">
                    <a16:creationId xmlns:a16="http://schemas.microsoft.com/office/drawing/2014/main" id="{8FE98C21-A729-42B3-B799-3703E12AF7C2}"/>
                  </a:ext>
                </a:extLst>
              </p:cNvPr>
              <p:cNvGrpSpPr/>
              <p:nvPr userDrawn="1"/>
            </p:nvGrpSpPr>
            <p:grpSpPr>
              <a:xfrm>
                <a:off x="-2425037" y="781500"/>
                <a:ext cx="357690" cy="330595"/>
                <a:chOff x="-2721817" y="782525"/>
                <a:chExt cx="432805" cy="400021"/>
              </a:xfrm>
            </p:grpSpPr>
            <p:sp>
              <p:nvSpPr>
                <p:cNvPr id="279" name="Rechthoek 278">
                  <a:extLst>
                    <a:ext uri="{FF2B5EF4-FFF2-40B4-BE49-F238E27FC236}">
                      <a16:creationId xmlns:a16="http://schemas.microsoft.com/office/drawing/2014/main" id="{17214FBA-9007-4BEA-B594-9BD5D6636AFC}"/>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80" name="Groep 279">
                  <a:extLst>
                    <a:ext uri="{FF2B5EF4-FFF2-40B4-BE49-F238E27FC236}">
                      <a16:creationId xmlns:a16="http://schemas.microsoft.com/office/drawing/2014/main" id="{38F6A645-85C0-4D46-8F19-E6CB06903F1B}"/>
                    </a:ext>
                  </a:extLst>
                </p:cNvPr>
                <p:cNvGrpSpPr/>
                <p:nvPr userDrawn="1"/>
              </p:nvGrpSpPr>
              <p:grpSpPr>
                <a:xfrm>
                  <a:off x="-2652453" y="866772"/>
                  <a:ext cx="294076" cy="231526"/>
                  <a:chOff x="-3310843" y="700986"/>
                  <a:chExt cx="182598" cy="143759"/>
                </a:xfrm>
              </p:grpSpPr>
              <p:grpSp>
                <p:nvGrpSpPr>
                  <p:cNvPr id="281" name="Groep 280">
                    <a:extLst>
                      <a:ext uri="{FF2B5EF4-FFF2-40B4-BE49-F238E27FC236}">
                        <a16:creationId xmlns:a16="http://schemas.microsoft.com/office/drawing/2014/main" id="{1E84B113-EBE9-485B-8329-1DC04C8A0499}"/>
                      </a:ext>
                    </a:extLst>
                  </p:cNvPr>
                  <p:cNvGrpSpPr/>
                  <p:nvPr userDrawn="1"/>
                </p:nvGrpSpPr>
                <p:grpSpPr>
                  <a:xfrm>
                    <a:off x="-3310843" y="700986"/>
                    <a:ext cx="182598" cy="143759"/>
                    <a:chOff x="-3310843" y="700986"/>
                    <a:chExt cx="182598" cy="143759"/>
                  </a:xfrm>
                </p:grpSpPr>
                <p:cxnSp>
                  <p:nvCxnSpPr>
                    <p:cNvPr id="285" name="Rechte verbindingslijn 284">
                      <a:extLst>
                        <a:ext uri="{FF2B5EF4-FFF2-40B4-BE49-F238E27FC236}">
                          <a16:creationId xmlns:a16="http://schemas.microsoft.com/office/drawing/2014/main" id="{76B8ED9A-713F-4787-87B3-4556458416A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6DC7E54D-86A8-4273-9F10-6E0F79B1DD0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F3DE5E86-8E23-4EDB-AF4C-C9C7379E722D}"/>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FF7B02B3-FABF-42E3-A235-C16497C0F9A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BCE6F902-50A3-4DF6-BC15-51CD1486071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82" name="Groep 281">
                    <a:extLst>
                      <a:ext uri="{FF2B5EF4-FFF2-40B4-BE49-F238E27FC236}">
                        <a16:creationId xmlns:a16="http://schemas.microsoft.com/office/drawing/2014/main" id="{F4B4A325-E967-4320-956C-8315FE545FD4}"/>
                      </a:ext>
                    </a:extLst>
                  </p:cNvPr>
                  <p:cNvGrpSpPr/>
                  <p:nvPr userDrawn="1"/>
                </p:nvGrpSpPr>
                <p:grpSpPr>
                  <a:xfrm flipH="1">
                    <a:off x="-3310774" y="735854"/>
                    <a:ext cx="88801" cy="72568"/>
                    <a:chOff x="-2091059" y="1395403"/>
                    <a:chExt cx="157316" cy="128558"/>
                  </a:xfrm>
                </p:grpSpPr>
                <p:sp>
                  <p:nvSpPr>
                    <p:cNvPr id="283" name="Rechthoek 282">
                      <a:extLst>
                        <a:ext uri="{FF2B5EF4-FFF2-40B4-BE49-F238E27FC236}">
                          <a16:creationId xmlns:a16="http://schemas.microsoft.com/office/drawing/2014/main" id="{0963F716-2D03-458B-B87F-74CEF5058F6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4" name="Pijl: punthaak 283">
                      <a:extLst>
                        <a:ext uri="{FF2B5EF4-FFF2-40B4-BE49-F238E27FC236}">
                          <a16:creationId xmlns:a16="http://schemas.microsoft.com/office/drawing/2014/main" id="{500B7013-9B67-4CE0-B4DF-DFBF2EAFDC8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77" name="Rechthoek 276">
                <a:extLst>
                  <a:ext uri="{FF2B5EF4-FFF2-40B4-BE49-F238E27FC236}">
                    <a16:creationId xmlns:a16="http://schemas.microsoft.com/office/drawing/2014/main" id="{1DAC3B6C-7539-4D3D-B99E-8E6422101A5C}"/>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78" name="Rechthoek 277">
                <a:extLst>
                  <a:ext uri="{FF2B5EF4-FFF2-40B4-BE49-F238E27FC236}">
                    <a16:creationId xmlns:a16="http://schemas.microsoft.com/office/drawing/2014/main" id="{8C12D3AF-4668-4194-814C-E02661CDC55D}"/>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47" name="Rechte verbindingslijn 246">
              <a:extLst>
                <a:ext uri="{FF2B5EF4-FFF2-40B4-BE49-F238E27FC236}">
                  <a16:creationId xmlns:a16="http://schemas.microsoft.com/office/drawing/2014/main" id="{FECBB4B7-1FD2-4FB8-AA1B-9A6FFD614541}"/>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48" name="Rechthoek 247">
              <a:extLst>
                <a:ext uri="{FF2B5EF4-FFF2-40B4-BE49-F238E27FC236}">
                  <a16:creationId xmlns:a16="http://schemas.microsoft.com/office/drawing/2014/main" id="{988BD1A7-6ECB-4E5C-B4DC-134AAFAF2F52}"/>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49" name="Rechthoek 248">
              <a:extLst>
                <a:ext uri="{FF2B5EF4-FFF2-40B4-BE49-F238E27FC236}">
                  <a16:creationId xmlns:a16="http://schemas.microsoft.com/office/drawing/2014/main" id="{6D4808D7-561C-4AF7-9E00-AC96D5562908}"/>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50" name="Ovaal 249">
              <a:extLst>
                <a:ext uri="{FF2B5EF4-FFF2-40B4-BE49-F238E27FC236}">
                  <a16:creationId xmlns:a16="http://schemas.microsoft.com/office/drawing/2014/main" id="{152BFB49-3533-405C-9154-BA7A59B0BFD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51" name="Ovaal 250">
              <a:extLst>
                <a:ext uri="{FF2B5EF4-FFF2-40B4-BE49-F238E27FC236}">
                  <a16:creationId xmlns:a16="http://schemas.microsoft.com/office/drawing/2014/main" id="{6100ED7C-6901-4D77-9EA5-6360BBBEA66A}"/>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2" name="Ovaal 251">
              <a:extLst>
                <a:ext uri="{FF2B5EF4-FFF2-40B4-BE49-F238E27FC236}">
                  <a16:creationId xmlns:a16="http://schemas.microsoft.com/office/drawing/2014/main" id="{7BE18855-7ADD-4933-B261-2AD001449766}"/>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53" name="Ovaal 252">
              <a:extLst>
                <a:ext uri="{FF2B5EF4-FFF2-40B4-BE49-F238E27FC236}">
                  <a16:creationId xmlns:a16="http://schemas.microsoft.com/office/drawing/2014/main" id="{1F7DDC11-CB27-43CB-AE0A-DDFD1D771524}"/>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54" name="Ovaal 253">
              <a:extLst>
                <a:ext uri="{FF2B5EF4-FFF2-40B4-BE49-F238E27FC236}">
                  <a16:creationId xmlns:a16="http://schemas.microsoft.com/office/drawing/2014/main" id="{577D4C6F-6544-44FD-9CA7-4D3A7BA1CB05}"/>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55" name="Ovaal 254">
              <a:extLst>
                <a:ext uri="{FF2B5EF4-FFF2-40B4-BE49-F238E27FC236}">
                  <a16:creationId xmlns:a16="http://schemas.microsoft.com/office/drawing/2014/main" id="{47063D5F-5B18-4759-94B3-C31A14DDF5E9}"/>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56" name="Ovaal 255">
              <a:extLst>
                <a:ext uri="{FF2B5EF4-FFF2-40B4-BE49-F238E27FC236}">
                  <a16:creationId xmlns:a16="http://schemas.microsoft.com/office/drawing/2014/main" id="{1883F919-A373-4541-9675-DBDD81E7B22F}"/>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57" name="Ovaal 256">
              <a:extLst>
                <a:ext uri="{FF2B5EF4-FFF2-40B4-BE49-F238E27FC236}">
                  <a16:creationId xmlns:a16="http://schemas.microsoft.com/office/drawing/2014/main" id="{687EDFCD-9605-46B1-AE63-5EA9D878210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58" name="Ovaal 257">
              <a:extLst>
                <a:ext uri="{FF2B5EF4-FFF2-40B4-BE49-F238E27FC236}">
                  <a16:creationId xmlns:a16="http://schemas.microsoft.com/office/drawing/2014/main" id="{5ABB0942-C8E6-4366-AEF6-F727BDC9B50F}"/>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59" name="Rechthoek 258">
              <a:extLst>
                <a:ext uri="{FF2B5EF4-FFF2-40B4-BE49-F238E27FC236}">
                  <a16:creationId xmlns:a16="http://schemas.microsoft.com/office/drawing/2014/main" id="{1A1737AF-2A81-4866-BC8D-E3690E047812}"/>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60" name="Rechthoek 259">
              <a:extLst>
                <a:ext uri="{FF2B5EF4-FFF2-40B4-BE49-F238E27FC236}">
                  <a16:creationId xmlns:a16="http://schemas.microsoft.com/office/drawing/2014/main" id="{F322DC1E-805C-469B-BC41-FD2EFEB5D34C}"/>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61" name="Rechthoek 260">
              <a:extLst>
                <a:ext uri="{FF2B5EF4-FFF2-40B4-BE49-F238E27FC236}">
                  <a16:creationId xmlns:a16="http://schemas.microsoft.com/office/drawing/2014/main" id="{6F477220-C80B-4E2F-B853-AA323F95D8B7}"/>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62" name="Rechthoek 261">
              <a:extLst>
                <a:ext uri="{FF2B5EF4-FFF2-40B4-BE49-F238E27FC236}">
                  <a16:creationId xmlns:a16="http://schemas.microsoft.com/office/drawing/2014/main" id="{4C43EC4E-F8EB-4461-9E2E-63A4DE7D90F2}"/>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63" name="Rechthoek 262">
              <a:extLst>
                <a:ext uri="{FF2B5EF4-FFF2-40B4-BE49-F238E27FC236}">
                  <a16:creationId xmlns:a16="http://schemas.microsoft.com/office/drawing/2014/main" id="{06BECFAF-E295-4A9D-8712-62D265C42D8D}"/>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64" name="Rechthoek 263">
              <a:extLst>
                <a:ext uri="{FF2B5EF4-FFF2-40B4-BE49-F238E27FC236}">
                  <a16:creationId xmlns:a16="http://schemas.microsoft.com/office/drawing/2014/main" id="{8FD1F7F7-71DF-4170-93EA-77B831E47613}"/>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65" name="Rechthoek 264">
              <a:extLst>
                <a:ext uri="{FF2B5EF4-FFF2-40B4-BE49-F238E27FC236}">
                  <a16:creationId xmlns:a16="http://schemas.microsoft.com/office/drawing/2014/main" id="{33782412-856C-4285-BD27-3AEC3D821DE2}"/>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66" name="Rechthoek 265">
              <a:extLst>
                <a:ext uri="{FF2B5EF4-FFF2-40B4-BE49-F238E27FC236}">
                  <a16:creationId xmlns:a16="http://schemas.microsoft.com/office/drawing/2014/main" id="{7BFC974B-E177-4B0D-A02F-D493005B8CA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399132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 (3x)">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p:nvSpPr>
        <p:spPr>
          <a:xfrm>
            <a:off x="0" y="-399601"/>
            <a:ext cx="720000" cy="360000"/>
          </a:xfrm>
          <a:prstGeom prst="rect">
            <a:avLst/>
          </a:prstGeom>
        </p:spPr>
        <p:txBody>
          <a:bodyPr wrap="none" lIns="0" tIns="0" rIns="0" bIns="0">
            <a:noAutofit/>
          </a:bodyPr>
          <a:lstStyle/>
          <a:p>
            <a:r>
              <a:rPr lang="nl-NL"/>
              <a:t>Tekst (3x)</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3" name="Tijdelijke aanduiding voor verticale tekst 2">
            <a:extLst>
              <a:ext uri="{FF2B5EF4-FFF2-40B4-BE49-F238E27FC236}">
                <a16:creationId xmlns:a16="http://schemas.microsoft.com/office/drawing/2014/main" id="{AE36DCFB-B6B5-47D2-8943-2A6EDB8D0C82}"/>
              </a:ext>
            </a:extLst>
          </p:cNvPr>
          <p:cNvSpPr>
            <a:spLocks noGrp="1"/>
          </p:cNvSpPr>
          <p:nvPr>
            <p:ph type="body" orient="vert" idx="27" hasCustomPrompt="1"/>
          </p:nvPr>
        </p:nvSpPr>
        <p:spPr>
          <a:xfrm>
            <a:off x="44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6" name="Tijdelijke aanduiding voor verticale tekst 2">
            <a:extLst>
              <a:ext uri="{FF2B5EF4-FFF2-40B4-BE49-F238E27FC236}">
                <a16:creationId xmlns:a16="http://schemas.microsoft.com/office/drawing/2014/main" id="{ED4AC6FA-8459-48A7-86FA-D79D8FF32B04}"/>
              </a:ext>
            </a:extLst>
          </p:cNvPr>
          <p:cNvSpPr>
            <a:spLocks noGrp="1"/>
          </p:cNvSpPr>
          <p:nvPr>
            <p:ph type="body" orient="vert" idx="28" hasCustomPrompt="1"/>
          </p:nvPr>
        </p:nvSpPr>
        <p:spPr>
          <a:xfrm>
            <a:off x="80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4AD4EC1-9891-44B4-A3F7-AEEA5AB54B1F}"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64" name="Rechthoek 163">
            <a:extLst>
              <a:ext uri="{FF2B5EF4-FFF2-40B4-BE49-F238E27FC236}">
                <a16:creationId xmlns:a16="http://schemas.microsoft.com/office/drawing/2014/main" id="{489DD2ED-880C-4E1A-BB5B-8E75C86961EF}"/>
              </a:ext>
            </a:extLst>
          </p:cNvPr>
          <p:cNvSpPr/>
          <p:nvPr userDrawn="1"/>
        </p:nvSpPr>
        <p:spPr>
          <a:xfrm>
            <a:off x="0" y="-399601"/>
            <a:ext cx="720000" cy="360000"/>
          </a:xfrm>
          <a:prstGeom prst="rect">
            <a:avLst/>
          </a:prstGeom>
        </p:spPr>
        <p:txBody>
          <a:bodyPr wrap="none" lIns="0" tIns="0" rIns="0" bIns="0">
            <a:noAutofit/>
          </a:bodyPr>
          <a:lstStyle/>
          <a:p>
            <a:r>
              <a:rPr lang="nl-NL"/>
              <a:t>Tekst (3x)</a:t>
            </a:r>
          </a:p>
        </p:txBody>
      </p:sp>
      <p:grpSp>
        <p:nvGrpSpPr>
          <p:cNvPr id="243" name="TEKSTINSTRUCTIES">
            <a:extLst>
              <a:ext uri="{FF2B5EF4-FFF2-40B4-BE49-F238E27FC236}">
                <a16:creationId xmlns:a16="http://schemas.microsoft.com/office/drawing/2014/main" id="{FEEEBECF-D95A-46C7-BE07-8B4B24088585}"/>
              </a:ext>
            </a:extLst>
          </p:cNvPr>
          <p:cNvGrpSpPr/>
          <p:nvPr userDrawn="1"/>
        </p:nvGrpSpPr>
        <p:grpSpPr>
          <a:xfrm>
            <a:off x="-4297881" y="-718670"/>
            <a:ext cx="4140000" cy="7198669"/>
            <a:chOff x="-4297881" y="-718670"/>
            <a:chExt cx="4140000" cy="7198669"/>
          </a:xfrm>
        </p:grpSpPr>
        <p:sp>
          <p:nvSpPr>
            <p:cNvPr id="244" name="Rechthoek: afgeronde hoeken 243">
              <a:extLst>
                <a:ext uri="{FF2B5EF4-FFF2-40B4-BE49-F238E27FC236}">
                  <a16:creationId xmlns:a16="http://schemas.microsoft.com/office/drawing/2014/main" id="{2A622E1D-99AD-4D31-8265-59CED9753C6E}"/>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45" name="Rechthoek: afgeronde hoeken 244">
              <a:extLst>
                <a:ext uri="{FF2B5EF4-FFF2-40B4-BE49-F238E27FC236}">
                  <a16:creationId xmlns:a16="http://schemas.microsoft.com/office/drawing/2014/main" id="{6DB1F77E-2F76-4E41-B469-39624BE4D6EF}"/>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46" name="Rechte verbindingslijn 245">
              <a:extLst>
                <a:ext uri="{FF2B5EF4-FFF2-40B4-BE49-F238E27FC236}">
                  <a16:creationId xmlns:a16="http://schemas.microsoft.com/office/drawing/2014/main" id="{6BE25884-DA62-4A34-B7D5-DC71336B4847}"/>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47" name="Groep 246">
              <a:extLst>
                <a:ext uri="{FF2B5EF4-FFF2-40B4-BE49-F238E27FC236}">
                  <a16:creationId xmlns:a16="http://schemas.microsoft.com/office/drawing/2014/main" id="{31EE12AF-57FA-429A-92F7-D2E6D4C2A2C2}"/>
                </a:ext>
              </a:extLst>
            </p:cNvPr>
            <p:cNvGrpSpPr/>
            <p:nvPr userDrawn="1"/>
          </p:nvGrpSpPr>
          <p:grpSpPr>
            <a:xfrm>
              <a:off x="-3905190" y="127747"/>
              <a:ext cx="3354618" cy="786653"/>
              <a:chOff x="-3419346" y="368233"/>
              <a:chExt cx="3170491" cy="743862"/>
            </a:xfrm>
          </p:grpSpPr>
          <p:sp>
            <p:nvSpPr>
              <p:cNvPr id="268" name="Rechthoek 267">
                <a:extLst>
                  <a:ext uri="{FF2B5EF4-FFF2-40B4-BE49-F238E27FC236}">
                    <a16:creationId xmlns:a16="http://schemas.microsoft.com/office/drawing/2014/main" id="{AF70925A-7ADF-4807-929E-05B10360E036}"/>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69" name="Rechte verbindingslijn 268">
                <a:extLst>
                  <a:ext uri="{FF2B5EF4-FFF2-40B4-BE49-F238E27FC236}">
                    <a16:creationId xmlns:a16="http://schemas.microsoft.com/office/drawing/2014/main" id="{D5D31485-0208-4EC1-8E5E-BB33B34C9BA6}"/>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Rechte verbindingslijn 269">
                <a:extLst>
                  <a:ext uri="{FF2B5EF4-FFF2-40B4-BE49-F238E27FC236}">
                    <a16:creationId xmlns:a16="http://schemas.microsoft.com/office/drawing/2014/main" id="{DEAFFB47-2CEE-4A5F-BC31-17F9CAD088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1" name="Rechthoek 270">
                <a:extLst>
                  <a:ext uri="{FF2B5EF4-FFF2-40B4-BE49-F238E27FC236}">
                    <a16:creationId xmlns:a16="http://schemas.microsoft.com/office/drawing/2014/main" id="{B344B1ED-4AD0-4A47-BFF2-5076D0E0D3A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72" name="Groep 271">
                <a:extLst>
                  <a:ext uri="{FF2B5EF4-FFF2-40B4-BE49-F238E27FC236}">
                    <a16:creationId xmlns:a16="http://schemas.microsoft.com/office/drawing/2014/main" id="{24129C58-7202-497D-9E04-CD54039E163B}"/>
                  </a:ext>
                </a:extLst>
              </p:cNvPr>
              <p:cNvGrpSpPr/>
              <p:nvPr userDrawn="1"/>
            </p:nvGrpSpPr>
            <p:grpSpPr>
              <a:xfrm>
                <a:off x="-3002834" y="720303"/>
                <a:ext cx="182598" cy="143759"/>
                <a:chOff x="-3310843" y="700986"/>
                <a:chExt cx="182598" cy="143759"/>
              </a:xfrm>
            </p:grpSpPr>
            <p:grpSp>
              <p:nvGrpSpPr>
                <p:cNvPr id="311" name="Groep 310">
                  <a:extLst>
                    <a:ext uri="{FF2B5EF4-FFF2-40B4-BE49-F238E27FC236}">
                      <a16:creationId xmlns:a16="http://schemas.microsoft.com/office/drawing/2014/main" id="{E8430388-BA5F-4441-B211-67A5BE25800A}"/>
                    </a:ext>
                  </a:extLst>
                </p:cNvPr>
                <p:cNvGrpSpPr/>
                <p:nvPr userDrawn="1"/>
              </p:nvGrpSpPr>
              <p:grpSpPr>
                <a:xfrm>
                  <a:off x="-3310843" y="700986"/>
                  <a:ext cx="182598" cy="143759"/>
                  <a:chOff x="-3310843" y="700986"/>
                  <a:chExt cx="182598" cy="143759"/>
                </a:xfrm>
              </p:grpSpPr>
              <p:cxnSp>
                <p:nvCxnSpPr>
                  <p:cNvPr id="315" name="Rechte verbindingslijn 314">
                    <a:extLst>
                      <a:ext uri="{FF2B5EF4-FFF2-40B4-BE49-F238E27FC236}">
                        <a16:creationId xmlns:a16="http://schemas.microsoft.com/office/drawing/2014/main" id="{F33BD444-97AF-456D-B33C-C6DF13EC0F6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16" name="Rechte verbindingslijn 315">
                    <a:extLst>
                      <a:ext uri="{FF2B5EF4-FFF2-40B4-BE49-F238E27FC236}">
                        <a16:creationId xmlns:a16="http://schemas.microsoft.com/office/drawing/2014/main" id="{0FA13CF3-A70D-4DAA-8742-8D1C26C3B3A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CA7F5AFE-DAD1-46A5-80EC-179964A7EA4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4275BBA5-0605-4AC3-82E8-897B09F3779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19" name="Rechte verbindingslijn 318">
                    <a:extLst>
                      <a:ext uri="{FF2B5EF4-FFF2-40B4-BE49-F238E27FC236}">
                        <a16:creationId xmlns:a16="http://schemas.microsoft.com/office/drawing/2014/main" id="{9206D1C4-CA07-4139-AE71-FAB445A9DD1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12" name="Groep 311">
                  <a:extLst>
                    <a:ext uri="{FF2B5EF4-FFF2-40B4-BE49-F238E27FC236}">
                      <a16:creationId xmlns:a16="http://schemas.microsoft.com/office/drawing/2014/main" id="{11A08E62-0D95-45BC-A41E-F606E195BFF3}"/>
                    </a:ext>
                  </a:extLst>
                </p:cNvPr>
                <p:cNvGrpSpPr/>
                <p:nvPr userDrawn="1"/>
              </p:nvGrpSpPr>
              <p:grpSpPr>
                <a:xfrm flipH="1">
                  <a:off x="-3310774" y="735854"/>
                  <a:ext cx="88801" cy="72568"/>
                  <a:chOff x="-2091059" y="1395403"/>
                  <a:chExt cx="157316" cy="128558"/>
                </a:xfrm>
              </p:grpSpPr>
              <p:sp>
                <p:nvSpPr>
                  <p:cNvPr id="313" name="Rechthoek 312">
                    <a:extLst>
                      <a:ext uri="{FF2B5EF4-FFF2-40B4-BE49-F238E27FC236}">
                        <a16:creationId xmlns:a16="http://schemas.microsoft.com/office/drawing/2014/main" id="{3E814068-A0CB-4768-AFBD-2A982BB8EFB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4" name="Pijl: punthaak 313">
                    <a:extLst>
                      <a:ext uri="{FF2B5EF4-FFF2-40B4-BE49-F238E27FC236}">
                        <a16:creationId xmlns:a16="http://schemas.microsoft.com/office/drawing/2014/main" id="{FF8B08D5-8960-4A05-8713-16E65BEC086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73" name="Groep 272">
                <a:extLst>
                  <a:ext uri="{FF2B5EF4-FFF2-40B4-BE49-F238E27FC236}">
                    <a16:creationId xmlns:a16="http://schemas.microsoft.com/office/drawing/2014/main" id="{4FA2EDBB-BC5B-4067-89D7-730C997D0C46}"/>
                  </a:ext>
                </a:extLst>
              </p:cNvPr>
              <p:cNvGrpSpPr/>
              <p:nvPr userDrawn="1"/>
            </p:nvGrpSpPr>
            <p:grpSpPr>
              <a:xfrm>
                <a:off x="-3326107" y="720303"/>
                <a:ext cx="182598" cy="143759"/>
                <a:chOff x="-3634116" y="700986"/>
                <a:chExt cx="182598" cy="143759"/>
              </a:xfrm>
            </p:grpSpPr>
            <p:grpSp>
              <p:nvGrpSpPr>
                <p:cNvPr id="302" name="Groep 301">
                  <a:extLst>
                    <a:ext uri="{FF2B5EF4-FFF2-40B4-BE49-F238E27FC236}">
                      <a16:creationId xmlns:a16="http://schemas.microsoft.com/office/drawing/2014/main" id="{4244A9A0-F6D7-4DD8-A092-4CB1AEDB09F3}"/>
                    </a:ext>
                  </a:extLst>
                </p:cNvPr>
                <p:cNvGrpSpPr/>
                <p:nvPr userDrawn="1"/>
              </p:nvGrpSpPr>
              <p:grpSpPr>
                <a:xfrm>
                  <a:off x="-3634116" y="700986"/>
                  <a:ext cx="182598" cy="143759"/>
                  <a:chOff x="-3634116" y="700986"/>
                  <a:chExt cx="182598" cy="143759"/>
                </a:xfrm>
              </p:grpSpPr>
              <p:cxnSp>
                <p:nvCxnSpPr>
                  <p:cNvPr id="306" name="Rechte verbindingslijn 305">
                    <a:extLst>
                      <a:ext uri="{FF2B5EF4-FFF2-40B4-BE49-F238E27FC236}">
                        <a16:creationId xmlns:a16="http://schemas.microsoft.com/office/drawing/2014/main" id="{1A7C0109-7757-4C46-934A-F826802C811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52148D45-1F94-4D41-B5E3-6FD53F98CD49}"/>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E5EF99E1-D9BD-48FF-BC3D-49CAEBEB646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ED08F702-E159-4B0C-A9A2-441D329A74A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D9A5141B-D842-497D-8C60-1167B23B64DA}"/>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03" name="Groep 302">
                  <a:extLst>
                    <a:ext uri="{FF2B5EF4-FFF2-40B4-BE49-F238E27FC236}">
                      <a16:creationId xmlns:a16="http://schemas.microsoft.com/office/drawing/2014/main" id="{7A00BC28-1DC0-42E1-A28B-B53474494C20}"/>
                    </a:ext>
                  </a:extLst>
                </p:cNvPr>
                <p:cNvGrpSpPr/>
                <p:nvPr userDrawn="1"/>
              </p:nvGrpSpPr>
              <p:grpSpPr>
                <a:xfrm>
                  <a:off x="-3634047" y="735854"/>
                  <a:ext cx="88801" cy="72568"/>
                  <a:chOff x="-2091059" y="1395403"/>
                  <a:chExt cx="157316" cy="128558"/>
                </a:xfrm>
              </p:grpSpPr>
              <p:sp>
                <p:nvSpPr>
                  <p:cNvPr id="304" name="Rechthoek 303">
                    <a:extLst>
                      <a:ext uri="{FF2B5EF4-FFF2-40B4-BE49-F238E27FC236}">
                        <a16:creationId xmlns:a16="http://schemas.microsoft.com/office/drawing/2014/main" id="{79285601-BA44-4AB0-84D4-1028F9BE40C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5" name="Pijl: punthaak 304">
                    <a:extLst>
                      <a:ext uri="{FF2B5EF4-FFF2-40B4-BE49-F238E27FC236}">
                        <a16:creationId xmlns:a16="http://schemas.microsoft.com/office/drawing/2014/main" id="{8C102FF4-57A5-476F-B608-EEF3C5176B0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74" name="Rechte verbindingslijn 273">
                <a:extLst>
                  <a:ext uri="{FF2B5EF4-FFF2-40B4-BE49-F238E27FC236}">
                    <a16:creationId xmlns:a16="http://schemas.microsoft.com/office/drawing/2014/main" id="{59952533-F21B-40BA-B8ED-F162B5AE7176}"/>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75" name="Rechte verbindingslijn 274">
                <a:extLst>
                  <a:ext uri="{FF2B5EF4-FFF2-40B4-BE49-F238E27FC236}">
                    <a16:creationId xmlns:a16="http://schemas.microsoft.com/office/drawing/2014/main" id="{BD0D1036-2F87-4CD9-B61E-AD9CD597FD4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76" name="Groep 275">
                <a:extLst>
                  <a:ext uri="{FF2B5EF4-FFF2-40B4-BE49-F238E27FC236}">
                    <a16:creationId xmlns:a16="http://schemas.microsoft.com/office/drawing/2014/main" id="{4F7FEB8D-F16B-43DB-8146-CEC06EAB7753}"/>
                  </a:ext>
                </a:extLst>
              </p:cNvPr>
              <p:cNvGrpSpPr/>
              <p:nvPr userDrawn="1"/>
            </p:nvGrpSpPr>
            <p:grpSpPr>
              <a:xfrm>
                <a:off x="-2425037" y="370226"/>
                <a:ext cx="357690" cy="330595"/>
                <a:chOff x="-2721817" y="347336"/>
                <a:chExt cx="432805" cy="400021"/>
              </a:xfrm>
            </p:grpSpPr>
            <p:sp>
              <p:nvSpPr>
                <p:cNvPr id="291" name="Rechthoek 290">
                  <a:extLst>
                    <a:ext uri="{FF2B5EF4-FFF2-40B4-BE49-F238E27FC236}">
                      <a16:creationId xmlns:a16="http://schemas.microsoft.com/office/drawing/2014/main" id="{57819CF3-D863-4314-8502-F4000C180A8F}"/>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92" name="Groep 291">
                  <a:extLst>
                    <a:ext uri="{FF2B5EF4-FFF2-40B4-BE49-F238E27FC236}">
                      <a16:creationId xmlns:a16="http://schemas.microsoft.com/office/drawing/2014/main" id="{2B791731-2929-4480-A878-CFCEA906B868}"/>
                    </a:ext>
                  </a:extLst>
                </p:cNvPr>
                <p:cNvGrpSpPr/>
                <p:nvPr userDrawn="1"/>
              </p:nvGrpSpPr>
              <p:grpSpPr>
                <a:xfrm>
                  <a:off x="-2652453" y="431583"/>
                  <a:ext cx="294076" cy="231526"/>
                  <a:chOff x="-3634116" y="700986"/>
                  <a:chExt cx="182598" cy="143759"/>
                </a:xfrm>
              </p:grpSpPr>
              <p:grpSp>
                <p:nvGrpSpPr>
                  <p:cNvPr id="293" name="Groep 292">
                    <a:extLst>
                      <a:ext uri="{FF2B5EF4-FFF2-40B4-BE49-F238E27FC236}">
                        <a16:creationId xmlns:a16="http://schemas.microsoft.com/office/drawing/2014/main" id="{9FC6309E-6D20-4A2D-9F96-C18942C2678E}"/>
                      </a:ext>
                    </a:extLst>
                  </p:cNvPr>
                  <p:cNvGrpSpPr/>
                  <p:nvPr userDrawn="1"/>
                </p:nvGrpSpPr>
                <p:grpSpPr>
                  <a:xfrm>
                    <a:off x="-3634116" y="700986"/>
                    <a:ext cx="182598" cy="143759"/>
                    <a:chOff x="-3634116" y="700986"/>
                    <a:chExt cx="182598" cy="143759"/>
                  </a:xfrm>
                </p:grpSpPr>
                <p:cxnSp>
                  <p:nvCxnSpPr>
                    <p:cNvPr id="297" name="Rechte verbindingslijn 296">
                      <a:extLst>
                        <a:ext uri="{FF2B5EF4-FFF2-40B4-BE49-F238E27FC236}">
                          <a16:creationId xmlns:a16="http://schemas.microsoft.com/office/drawing/2014/main" id="{04C8F213-FD77-4C3B-B648-7A2CC56D187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4BE3D0CD-D1DB-4C99-9DF5-9E6493700AA3}"/>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57FB1F32-6E0D-4EFC-9662-C473F897551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0663BF1A-6966-4AA3-84B3-8CA58A275003}"/>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01" name="Rechte verbindingslijn 300">
                      <a:extLst>
                        <a:ext uri="{FF2B5EF4-FFF2-40B4-BE49-F238E27FC236}">
                          <a16:creationId xmlns:a16="http://schemas.microsoft.com/office/drawing/2014/main" id="{CC63C11A-E7A4-4778-B22D-AADB8A74958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94" name="Groep 293">
                    <a:extLst>
                      <a:ext uri="{FF2B5EF4-FFF2-40B4-BE49-F238E27FC236}">
                        <a16:creationId xmlns:a16="http://schemas.microsoft.com/office/drawing/2014/main" id="{439570A4-F791-4E3E-8DFD-9F2A590FBDBC}"/>
                      </a:ext>
                    </a:extLst>
                  </p:cNvPr>
                  <p:cNvGrpSpPr/>
                  <p:nvPr userDrawn="1"/>
                </p:nvGrpSpPr>
                <p:grpSpPr>
                  <a:xfrm>
                    <a:off x="-3634047" y="735854"/>
                    <a:ext cx="88801" cy="72568"/>
                    <a:chOff x="-2091059" y="1395403"/>
                    <a:chExt cx="157316" cy="128558"/>
                  </a:xfrm>
                </p:grpSpPr>
                <p:sp>
                  <p:nvSpPr>
                    <p:cNvPr id="295" name="Rechthoek 294">
                      <a:extLst>
                        <a:ext uri="{FF2B5EF4-FFF2-40B4-BE49-F238E27FC236}">
                          <a16:creationId xmlns:a16="http://schemas.microsoft.com/office/drawing/2014/main" id="{A4284230-03F3-42E1-9BE5-D6692A9578C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6" name="Pijl: punthaak 295">
                      <a:extLst>
                        <a:ext uri="{FF2B5EF4-FFF2-40B4-BE49-F238E27FC236}">
                          <a16:creationId xmlns:a16="http://schemas.microsoft.com/office/drawing/2014/main" id="{28A58A67-28A9-4484-9A05-CFF21864F54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77" name="Groep 276">
                <a:extLst>
                  <a:ext uri="{FF2B5EF4-FFF2-40B4-BE49-F238E27FC236}">
                    <a16:creationId xmlns:a16="http://schemas.microsoft.com/office/drawing/2014/main" id="{F3C6367A-9D24-48ED-A147-E4EF51D1B357}"/>
                  </a:ext>
                </a:extLst>
              </p:cNvPr>
              <p:cNvGrpSpPr/>
              <p:nvPr userDrawn="1"/>
            </p:nvGrpSpPr>
            <p:grpSpPr>
              <a:xfrm>
                <a:off x="-2425037" y="781500"/>
                <a:ext cx="357690" cy="330595"/>
                <a:chOff x="-2721817" y="782525"/>
                <a:chExt cx="432805" cy="400021"/>
              </a:xfrm>
            </p:grpSpPr>
            <p:sp>
              <p:nvSpPr>
                <p:cNvPr id="280" name="Rechthoek 279">
                  <a:extLst>
                    <a:ext uri="{FF2B5EF4-FFF2-40B4-BE49-F238E27FC236}">
                      <a16:creationId xmlns:a16="http://schemas.microsoft.com/office/drawing/2014/main" id="{86CD20DD-7F66-46AB-861E-D85FF0D7428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81" name="Groep 280">
                  <a:extLst>
                    <a:ext uri="{FF2B5EF4-FFF2-40B4-BE49-F238E27FC236}">
                      <a16:creationId xmlns:a16="http://schemas.microsoft.com/office/drawing/2014/main" id="{6D3AC9E6-69DD-41DA-9759-22679E8C9D4B}"/>
                    </a:ext>
                  </a:extLst>
                </p:cNvPr>
                <p:cNvGrpSpPr/>
                <p:nvPr userDrawn="1"/>
              </p:nvGrpSpPr>
              <p:grpSpPr>
                <a:xfrm>
                  <a:off x="-2652453" y="866772"/>
                  <a:ext cx="294076" cy="231526"/>
                  <a:chOff x="-3310843" y="700986"/>
                  <a:chExt cx="182598" cy="143759"/>
                </a:xfrm>
              </p:grpSpPr>
              <p:grpSp>
                <p:nvGrpSpPr>
                  <p:cNvPr id="282" name="Groep 281">
                    <a:extLst>
                      <a:ext uri="{FF2B5EF4-FFF2-40B4-BE49-F238E27FC236}">
                        <a16:creationId xmlns:a16="http://schemas.microsoft.com/office/drawing/2014/main" id="{162037CD-AE6E-456C-B5B6-9E5D82E4BB84}"/>
                      </a:ext>
                    </a:extLst>
                  </p:cNvPr>
                  <p:cNvGrpSpPr/>
                  <p:nvPr userDrawn="1"/>
                </p:nvGrpSpPr>
                <p:grpSpPr>
                  <a:xfrm>
                    <a:off x="-3310843" y="700986"/>
                    <a:ext cx="182598" cy="143759"/>
                    <a:chOff x="-3310843" y="700986"/>
                    <a:chExt cx="182598" cy="143759"/>
                  </a:xfrm>
                </p:grpSpPr>
                <p:cxnSp>
                  <p:nvCxnSpPr>
                    <p:cNvPr id="286" name="Rechte verbindingslijn 285">
                      <a:extLst>
                        <a:ext uri="{FF2B5EF4-FFF2-40B4-BE49-F238E27FC236}">
                          <a16:creationId xmlns:a16="http://schemas.microsoft.com/office/drawing/2014/main" id="{EDC02EA5-F495-41F7-BB5C-6B227F9BC73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C999256B-F9DA-4F40-BAE0-D2285B56AA8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00E70F27-C454-4CEF-AA41-C74F674C5298}"/>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1BFF6F1E-8A97-42F9-81A6-57BF46C6ECE0}"/>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90" name="Rechte verbindingslijn 289">
                      <a:extLst>
                        <a:ext uri="{FF2B5EF4-FFF2-40B4-BE49-F238E27FC236}">
                          <a16:creationId xmlns:a16="http://schemas.microsoft.com/office/drawing/2014/main" id="{ECCAC880-7B25-447B-BF5A-C8ED8B98F299}"/>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83" name="Groep 282">
                    <a:extLst>
                      <a:ext uri="{FF2B5EF4-FFF2-40B4-BE49-F238E27FC236}">
                        <a16:creationId xmlns:a16="http://schemas.microsoft.com/office/drawing/2014/main" id="{A386B1DE-DA5A-4097-A77F-32330F820C44}"/>
                      </a:ext>
                    </a:extLst>
                  </p:cNvPr>
                  <p:cNvGrpSpPr/>
                  <p:nvPr userDrawn="1"/>
                </p:nvGrpSpPr>
                <p:grpSpPr>
                  <a:xfrm flipH="1">
                    <a:off x="-3310774" y="735854"/>
                    <a:ext cx="88801" cy="72568"/>
                    <a:chOff x="-2091059" y="1395403"/>
                    <a:chExt cx="157316" cy="128558"/>
                  </a:xfrm>
                </p:grpSpPr>
                <p:sp>
                  <p:nvSpPr>
                    <p:cNvPr id="284" name="Rechthoek 283">
                      <a:extLst>
                        <a:ext uri="{FF2B5EF4-FFF2-40B4-BE49-F238E27FC236}">
                          <a16:creationId xmlns:a16="http://schemas.microsoft.com/office/drawing/2014/main" id="{6B8E73A9-659A-497A-BDC9-34ADE1A268A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5" name="Pijl: punthaak 284">
                      <a:extLst>
                        <a:ext uri="{FF2B5EF4-FFF2-40B4-BE49-F238E27FC236}">
                          <a16:creationId xmlns:a16="http://schemas.microsoft.com/office/drawing/2014/main" id="{73491C79-5D51-4821-924F-E08F2570980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78" name="Rechthoek 277">
                <a:extLst>
                  <a:ext uri="{FF2B5EF4-FFF2-40B4-BE49-F238E27FC236}">
                    <a16:creationId xmlns:a16="http://schemas.microsoft.com/office/drawing/2014/main" id="{C64BD816-ED50-48BC-BCB3-661F37F10603}"/>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79" name="Rechthoek 278">
                <a:extLst>
                  <a:ext uri="{FF2B5EF4-FFF2-40B4-BE49-F238E27FC236}">
                    <a16:creationId xmlns:a16="http://schemas.microsoft.com/office/drawing/2014/main" id="{EA6FD6DA-1B0E-4CBF-B708-D9E13705C424}"/>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48" name="Rechte verbindingslijn 247">
              <a:extLst>
                <a:ext uri="{FF2B5EF4-FFF2-40B4-BE49-F238E27FC236}">
                  <a16:creationId xmlns:a16="http://schemas.microsoft.com/office/drawing/2014/main" id="{3962B5E2-917F-43C6-BEE4-458190026A1F}"/>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49" name="Rechthoek 248">
              <a:extLst>
                <a:ext uri="{FF2B5EF4-FFF2-40B4-BE49-F238E27FC236}">
                  <a16:creationId xmlns:a16="http://schemas.microsoft.com/office/drawing/2014/main" id="{FC0A4C47-FA86-4C4C-B279-2FE836CB0CCC}"/>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50" name="Rechthoek 249">
              <a:extLst>
                <a:ext uri="{FF2B5EF4-FFF2-40B4-BE49-F238E27FC236}">
                  <a16:creationId xmlns:a16="http://schemas.microsoft.com/office/drawing/2014/main" id="{7799456C-BB01-44AB-AEB4-53CAAB4F0059}"/>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51" name="Ovaal 250">
              <a:extLst>
                <a:ext uri="{FF2B5EF4-FFF2-40B4-BE49-F238E27FC236}">
                  <a16:creationId xmlns:a16="http://schemas.microsoft.com/office/drawing/2014/main" id="{C4E0B504-3E49-4166-A5F8-DACEC0A945D5}"/>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52" name="Ovaal 251">
              <a:extLst>
                <a:ext uri="{FF2B5EF4-FFF2-40B4-BE49-F238E27FC236}">
                  <a16:creationId xmlns:a16="http://schemas.microsoft.com/office/drawing/2014/main" id="{6F09D418-53E8-4E3F-B830-70B3E17160BF}"/>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3" name="Ovaal 252">
              <a:extLst>
                <a:ext uri="{FF2B5EF4-FFF2-40B4-BE49-F238E27FC236}">
                  <a16:creationId xmlns:a16="http://schemas.microsoft.com/office/drawing/2014/main" id="{C65AEE8E-450F-4159-9464-4F4C942746A3}"/>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54" name="Ovaal 253">
              <a:extLst>
                <a:ext uri="{FF2B5EF4-FFF2-40B4-BE49-F238E27FC236}">
                  <a16:creationId xmlns:a16="http://schemas.microsoft.com/office/drawing/2014/main" id="{AB4F7842-4B0A-4682-B3C2-08254EBA74F2}"/>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55" name="Ovaal 254">
              <a:extLst>
                <a:ext uri="{FF2B5EF4-FFF2-40B4-BE49-F238E27FC236}">
                  <a16:creationId xmlns:a16="http://schemas.microsoft.com/office/drawing/2014/main" id="{CF1765B9-FECA-4B2D-94D9-3A8823DFF980}"/>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56" name="Ovaal 255">
              <a:extLst>
                <a:ext uri="{FF2B5EF4-FFF2-40B4-BE49-F238E27FC236}">
                  <a16:creationId xmlns:a16="http://schemas.microsoft.com/office/drawing/2014/main" id="{103448AA-7F13-4F98-85DD-F6A47027421D}"/>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57" name="Ovaal 256">
              <a:extLst>
                <a:ext uri="{FF2B5EF4-FFF2-40B4-BE49-F238E27FC236}">
                  <a16:creationId xmlns:a16="http://schemas.microsoft.com/office/drawing/2014/main" id="{B0E5F6B6-7E50-4429-AB35-44470578D904}"/>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58" name="Ovaal 257">
              <a:extLst>
                <a:ext uri="{FF2B5EF4-FFF2-40B4-BE49-F238E27FC236}">
                  <a16:creationId xmlns:a16="http://schemas.microsoft.com/office/drawing/2014/main" id="{66B8DD74-A648-4157-BFDE-3C05D6018595}"/>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59" name="Ovaal 258">
              <a:extLst>
                <a:ext uri="{FF2B5EF4-FFF2-40B4-BE49-F238E27FC236}">
                  <a16:creationId xmlns:a16="http://schemas.microsoft.com/office/drawing/2014/main" id="{12C0C3B4-271F-4271-AAD3-D4B45918207D}"/>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60" name="Rechthoek 259">
              <a:extLst>
                <a:ext uri="{FF2B5EF4-FFF2-40B4-BE49-F238E27FC236}">
                  <a16:creationId xmlns:a16="http://schemas.microsoft.com/office/drawing/2014/main" id="{5CD5166D-E553-4182-9EB4-146BBF051CC7}"/>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61" name="Rechthoek 260">
              <a:extLst>
                <a:ext uri="{FF2B5EF4-FFF2-40B4-BE49-F238E27FC236}">
                  <a16:creationId xmlns:a16="http://schemas.microsoft.com/office/drawing/2014/main" id="{CAE088F1-21FE-4C59-8DD1-26691A7F1624}"/>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62" name="Rechthoek 261">
              <a:extLst>
                <a:ext uri="{FF2B5EF4-FFF2-40B4-BE49-F238E27FC236}">
                  <a16:creationId xmlns:a16="http://schemas.microsoft.com/office/drawing/2014/main" id="{76ED915E-DC1E-43E2-B787-FB85C1BCF7C4}"/>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63" name="Rechthoek 262">
              <a:extLst>
                <a:ext uri="{FF2B5EF4-FFF2-40B4-BE49-F238E27FC236}">
                  <a16:creationId xmlns:a16="http://schemas.microsoft.com/office/drawing/2014/main" id="{88BA9C67-DFAE-4493-97A5-6D6BE955F36A}"/>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64" name="Rechthoek 263">
              <a:extLst>
                <a:ext uri="{FF2B5EF4-FFF2-40B4-BE49-F238E27FC236}">
                  <a16:creationId xmlns:a16="http://schemas.microsoft.com/office/drawing/2014/main" id="{23F92EA3-5767-42D2-9B1C-CF88F328D32E}"/>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65" name="Rechthoek 264">
              <a:extLst>
                <a:ext uri="{FF2B5EF4-FFF2-40B4-BE49-F238E27FC236}">
                  <a16:creationId xmlns:a16="http://schemas.microsoft.com/office/drawing/2014/main" id="{630962AF-1A60-4DD2-925E-DB67C2AAD2D9}"/>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66" name="Rechthoek 265">
              <a:extLst>
                <a:ext uri="{FF2B5EF4-FFF2-40B4-BE49-F238E27FC236}">
                  <a16:creationId xmlns:a16="http://schemas.microsoft.com/office/drawing/2014/main" id="{B8DFA1D6-DA3A-45D7-9227-DB98310773CF}"/>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67" name="Rechthoek 266">
              <a:extLst>
                <a:ext uri="{FF2B5EF4-FFF2-40B4-BE49-F238E27FC236}">
                  <a16:creationId xmlns:a16="http://schemas.microsoft.com/office/drawing/2014/main" id="{93ABE6C6-21A8-4C7F-A0CE-4D3428315060}"/>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76264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kst (4x)">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p:nvSpPr>
        <p:spPr>
          <a:xfrm>
            <a:off x="0" y="-399601"/>
            <a:ext cx="720000" cy="360000"/>
          </a:xfrm>
          <a:prstGeom prst="rect">
            <a:avLst/>
          </a:prstGeom>
        </p:spPr>
        <p:txBody>
          <a:bodyPr wrap="none" lIns="0" tIns="0" rIns="0" bIns="0">
            <a:noAutofit/>
          </a:bodyPr>
          <a:lstStyle/>
          <a:p>
            <a:r>
              <a:rPr lang="nl-NL"/>
              <a:t>Tekst (4x)</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3" name="Tijdelijke aanduiding voor verticale tekst 2">
            <a:extLst>
              <a:ext uri="{FF2B5EF4-FFF2-40B4-BE49-F238E27FC236}">
                <a16:creationId xmlns:a16="http://schemas.microsoft.com/office/drawing/2014/main" id="{AE36DCFB-B6B5-47D2-8943-2A6EDB8D0C82}"/>
              </a:ext>
            </a:extLst>
          </p:cNvPr>
          <p:cNvSpPr>
            <a:spLocks noGrp="1"/>
          </p:cNvSpPr>
          <p:nvPr>
            <p:ph type="body" orient="vert" idx="27" hasCustomPrompt="1"/>
          </p:nvPr>
        </p:nvSpPr>
        <p:spPr>
          <a:xfrm>
            <a:off x="3540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6" name="Tijdelijke aanduiding voor verticale tekst 2">
            <a:extLst>
              <a:ext uri="{FF2B5EF4-FFF2-40B4-BE49-F238E27FC236}">
                <a16:creationId xmlns:a16="http://schemas.microsoft.com/office/drawing/2014/main" id="{ED4AC6FA-8459-48A7-86FA-D79D8FF32B04}"/>
              </a:ext>
            </a:extLst>
          </p:cNvPr>
          <p:cNvSpPr>
            <a:spLocks noGrp="1"/>
          </p:cNvSpPr>
          <p:nvPr>
            <p:ph type="body" orient="vert" idx="28" hasCustomPrompt="1"/>
          </p:nvPr>
        </p:nvSpPr>
        <p:spPr>
          <a:xfrm>
            <a:off x="6204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7" name="Tijdelijke aanduiding voor verticale tekst 2">
            <a:extLst>
              <a:ext uri="{FF2B5EF4-FFF2-40B4-BE49-F238E27FC236}">
                <a16:creationId xmlns:a16="http://schemas.microsoft.com/office/drawing/2014/main" id="{72D9CB50-69A0-4B53-ABFA-CF436D1C08EA}"/>
              </a:ext>
            </a:extLst>
          </p:cNvPr>
          <p:cNvSpPr>
            <a:spLocks noGrp="1"/>
          </p:cNvSpPr>
          <p:nvPr>
            <p:ph type="body" orient="vert" idx="29" hasCustomPrompt="1"/>
          </p:nvPr>
        </p:nvSpPr>
        <p:spPr>
          <a:xfrm>
            <a:off x="8868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4AD4EC1-9891-44B4-A3F7-AEEA5AB54B1F}"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64" name="Rechthoek 163">
            <a:extLst>
              <a:ext uri="{FF2B5EF4-FFF2-40B4-BE49-F238E27FC236}">
                <a16:creationId xmlns:a16="http://schemas.microsoft.com/office/drawing/2014/main" id="{83C96078-3D5D-4557-9890-07CE0F243885}"/>
              </a:ext>
            </a:extLst>
          </p:cNvPr>
          <p:cNvSpPr/>
          <p:nvPr userDrawn="1"/>
        </p:nvSpPr>
        <p:spPr>
          <a:xfrm>
            <a:off x="0" y="-399601"/>
            <a:ext cx="720000" cy="360000"/>
          </a:xfrm>
          <a:prstGeom prst="rect">
            <a:avLst/>
          </a:prstGeom>
        </p:spPr>
        <p:txBody>
          <a:bodyPr wrap="none" lIns="0" tIns="0" rIns="0" bIns="0">
            <a:noAutofit/>
          </a:bodyPr>
          <a:lstStyle/>
          <a:p>
            <a:r>
              <a:rPr lang="nl-NL"/>
              <a:t>Tekst (4x)</a:t>
            </a:r>
          </a:p>
        </p:txBody>
      </p:sp>
      <p:grpSp>
        <p:nvGrpSpPr>
          <p:cNvPr id="244" name="TEKSTINSTRUCTIES">
            <a:extLst>
              <a:ext uri="{FF2B5EF4-FFF2-40B4-BE49-F238E27FC236}">
                <a16:creationId xmlns:a16="http://schemas.microsoft.com/office/drawing/2014/main" id="{EAC6D367-E43C-48CF-956C-7A47EFCDEE88}"/>
              </a:ext>
            </a:extLst>
          </p:cNvPr>
          <p:cNvGrpSpPr/>
          <p:nvPr userDrawn="1"/>
        </p:nvGrpSpPr>
        <p:grpSpPr>
          <a:xfrm>
            <a:off x="-4297881" y="-718670"/>
            <a:ext cx="4140000" cy="7198669"/>
            <a:chOff x="-4297881" y="-718670"/>
            <a:chExt cx="4140000" cy="7198669"/>
          </a:xfrm>
        </p:grpSpPr>
        <p:sp>
          <p:nvSpPr>
            <p:cNvPr id="245" name="Rechthoek: afgeronde hoeken 244">
              <a:extLst>
                <a:ext uri="{FF2B5EF4-FFF2-40B4-BE49-F238E27FC236}">
                  <a16:creationId xmlns:a16="http://schemas.microsoft.com/office/drawing/2014/main" id="{D844151A-41A8-4259-A58E-2CE27B8E4708}"/>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46" name="Rechthoek: afgeronde hoeken 245">
              <a:extLst>
                <a:ext uri="{FF2B5EF4-FFF2-40B4-BE49-F238E27FC236}">
                  <a16:creationId xmlns:a16="http://schemas.microsoft.com/office/drawing/2014/main" id="{5D394A4C-400E-402C-87B0-B6C7EE62F703}"/>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47" name="Rechte verbindingslijn 246">
              <a:extLst>
                <a:ext uri="{FF2B5EF4-FFF2-40B4-BE49-F238E27FC236}">
                  <a16:creationId xmlns:a16="http://schemas.microsoft.com/office/drawing/2014/main" id="{31EE98C2-12B3-40C5-BB4F-AA39F0792396}"/>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48" name="Groep 247">
              <a:extLst>
                <a:ext uri="{FF2B5EF4-FFF2-40B4-BE49-F238E27FC236}">
                  <a16:creationId xmlns:a16="http://schemas.microsoft.com/office/drawing/2014/main" id="{DD6CEB48-7B7A-40E9-8626-3693137757A1}"/>
                </a:ext>
              </a:extLst>
            </p:cNvPr>
            <p:cNvGrpSpPr/>
            <p:nvPr userDrawn="1"/>
          </p:nvGrpSpPr>
          <p:grpSpPr>
            <a:xfrm>
              <a:off x="-3905190" y="127747"/>
              <a:ext cx="3354618" cy="786653"/>
              <a:chOff x="-3419346" y="368233"/>
              <a:chExt cx="3170491" cy="743862"/>
            </a:xfrm>
          </p:grpSpPr>
          <p:sp>
            <p:nvSpPr>
              <p:cNvPr id="269" name="Rechthoek 268">
                <a:extLst>
                  <a:ext uri="{FF2B5EF4-FFF2-40B4-BE49-F238E27FC236}">
                    <a16:creationId xmlns:a16="http://schemas.microsoft.com/office/drawing/2014/main" id="{863F578F-0987-4840-8F97-F8C824BFAFE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70" name="Rechte verbindingslijn 269">
                <a:extLst>
                  <a:ext uri="{FF2B5EF4-FFF2-40B4-BE49-F238E27FC236}">
                    <a16:creationId xmlns:a16="http://schemas.microsoft.com/office/drawing/2014/main" id="{A6542693-DB08-441D-B107-EF32DAD9D320}"/>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Rechte verbindingslijn 270">
                <a:extLst>
                  <a:ext uri="{FF2B5EF4-FFF2-40B4-BE49-F238E27FC236}">
                    <a16:creationId xmlns:a16="http://schemas.microsoft.com/office/drawing/2014/main" id="{471F067A-DE8E-423C-892A-B01B8782B11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2" name="Rechthoek 271">
                <a:extLst>
                  <a:ext uri="{FF2B5EF4-FFF2-40B4-BE49-F238E27FC236}">
                    <a16:creationId xmlns:a16="http://schemas.microsoft.com/office/drawing/2014/main" id="{8233DF7C-EACA-46E3-AE0E-7249E430F6F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73" name="Groep 272">
                <a:extLst>
                  <a:ext uri="{FF2B5EF4-FFF2-40B4-BE49-F238E27FC236}">
                    <a16:creationId xmlns:a16="http://schemas.microsoft.com/office/drawing/2014/main" id="{D4630BF2-6AE9-4301-8AB8-E067560AC149}"/>
                  </a:ext>
                </a:extLst>
              </p:cNvPr>
              <p:cNvGrpSpPr/>
              <p:nvPr userDrawn="1"/>
            </p:nvGrpSpPr>
            <p:grpSpPr>
              <a:xfrm>
                <a:off x="-3002834" y="720303"/>
                <a:ext cx="182598" cy="143759"/>
                <a:chOff x="-3310843" y="700986"/>
                <a:chExt cx="182598" cy="143759"/>
              </a:xfrm>
            </p:grpSpPr>
            <p:grpSp>
              <p:nvGrpSpPr>
                <p:cNvPr id="312" name="Groep 311">
                  <a:extLst>
                    <a:ext uri="{FF2B5EF4-FFF2-40B4-BE49-F238E27FC236}">
                      <a16:creationId xmlns:a16="http://schemas.microsoft.com/office/drawing/2014/main" id="{1E823070-9FB8-4616-99EA-22B3B0DE6803}"/>
                    </a:ext>
                  </a:extLst>
                </p:cNvPr>
                <p:cNvGrpSpPr/>
                <p:nvPr userDrawn="1"/>
              </p:nvGrpSpPr>
              <p:grpSpPr>
                <a:xfrm>
                  <a:off x="-3310843" y="700986"/>
                  <a:ext cx="182598" cy="143759"/>
                  <a:chOff x="-3310843" y="700986"/>
                  <a:chExt cx="182598" cy="143759"/>
                </a:xfrm>
              </p:grpSpPr>
              <p:cxnSp>
                <p:nvCxnSpPr>
                  <p:cNvPr id="316" name="Rechte verbindingslijn 315">
                    <a:extLst>
                      <a:ext uri="{FF2B5EF4-FFF2-40B4-BE49-F238E27FC236}">
                        <a16:creationId xmlns:a16="http://schemas.microsoft.com/office/drawing/2014/main" id="{024E6516-2EB5-4A14-8F11-34DF81FF714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CE672826-583E-4C83-ACD1-23CE1CC03290}"/>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686EC579-B991-4067-9606-AB6BD325C2A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19" name="Rechte verbindingslijn 318">
                    <a:extLst>
                      <a:ext uri="{FF2B5EF4-FFF2-40B4-BE49-F238E27FC236}">
                        <a16:creationId xmlns:a16="http://schemas.microsoft.com/office/drawing/2014/main" id="{20C357D5-F75C-4C77-A4FE-E0DC4647DC8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20" name="Rechte verbindingslijn 319">
                    <a:extLst>
                      <a:ext uri="{FF2B5EF4-FFF2-40B4-BE49-F238E27FC236}">
                        <a16:creationId xmlns:a16="http://schemas.microsoft.com/office/drawing/2014/main" id="{A0C4D531-2B36-48E5-BCA0-57A2583996A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13" name="Groep 312">
                  <a:extLst>
                    <a:ext uri="{FF2B5EF4-FFF2-40B4-BE49-F238E27FC236}">
                      <a16:creationId xmlns:a16="http://schemas.microsoft.com/office/drawing/2014/main" id="{2200C351-E9B7-4C45-9329-CB31D8EA6FAD}"/>
                    </a:ext>
                  </a:extLst>
                </p:cNvPr>
                <p:cNvGrpSpPr/>
                <p:nvPr userDrawn="1"/>
              </p:nvGrpSpPr>
              <p:grpSpPr>
                <a:xfrm flipH="1">
                  <a:off x="-3310774" y="735854"/>
                  <a:ext cx="88801" cy="72568"/>
                  <a:chOff x="-2091059" y="1395403"/>
                  <a:chExt cx="157316" cy="128558"/>
                </a:xfrm>
              </p:grpSpPr>
              <p:sp>
                <p:nvSpPr>
                  <p:cNvPr id="314" name="Rechthoek 313">
                    <a:extLst>
                      <a:ext uri="{FF2B5EF4-FFF2-40B4-BE49-F238E27FC236}">
                        <a16:creationId xmlns:a16="http://schemas.microsoft.com/office/drawing/2014/main" id="{681066C0-0A92-4C25-8FE3-CCE5FBE701E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5" name="Pijl: punthaak 314">
                    <a:extLst>
                      <a:ext uri="{FF2B5EF4-FFF2-40B4-BE49-F238E27FC236}">
                        <a16:creationId xmlns:a16="http://schemas.microsoft.com/office/drawing/2014/main" id="{383437C5-3A70-4188-A0DB-E6B1F0D97C0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74" name="Groep 273">
                <a:extLst>
                  <a:ext uri="{FF2B5EF4-FFF2-40B4-BE49-F238E27FC236}">
                    <a16:creationId xmlns:a16="http://schemas.microsoft.com/office/drawing/2014/main" id="{F7CF61D3-BB3B-4FEC-938E-B127648E9224}"/>
                  </a:ext>
                </a:extLst>
              </p:cNvPr>
              <p:cNvGrpSpPr/>
              <p:nvPr userDrawn="1"/>
            </p:nvGrpSpPr>
            <p:grpSpPr>
              <a:xfrm>
                <a:off x="-3326107" y="720303"/>
                <a:ext cx="182598" cy="143759"/>
                <a:chOff x="-3634116" y="700986"/>
                <a:chExt cx="182598" cy="143759"/>
              </a:xfrm>
            </p:grpSpPr>
            <p:grpSp>
              <p:nvGrpSpPr>
                <p:cNvPr id="303" name="Groep 302">
                  <a:extLst>
                    <a:ext uri="{FF2B5EF4-FFF2-40B4-BE49-F238E27FC236}">
                      <a16:creationId xmlns:a16="http://schemas.microsoft.com/office/drawing/2014/main" id="{EE66B53A-E4D6-4D13-89BD-A4B1984ACD1A}"/>
                    </a:ext>
                  </a:extLst>
                </p:cNvPr>
                <p:cNvGrpSpPr/>
                <p:nvPr userDrawn="1"/>
              </p:nvGrpSpPr>
              <p:grpSpPr>
                <a:xfrm>
                  <a:off x="-3634116" y="700986"/>
                  <a:ext cx="182598" cy="143759"/>
                  <a:chOff x="-3634116" y="700986"/>
                  <a:chExt cx="182598" cy="143759"/>
                </a:xfrm>
              </p:grpSpPr>
              <p:cxnSp>
                <p:nvCxnSpPr>
                  <p:cNvPr id="307" name="Rechte verbindingslijn 306">
                    <a:extLst>
                      <a:ext uri="{FF2B5EF4-FFF2-40B4-BE49-F238E27FC236}">
                        <a16:creationId xmlns:a16="http://schemas.microsoft.com/office/drawing/2014/main" id="{8EBC04A1-5D4D-4557-8330-0B8DB634ACB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50466BF5-0350-4AE5-B73B-5A457FAAB959}"/>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6896D9D8-6448-41A0-ACED-1EFF1FC9814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10" name="Rechte verbindingslijn 309">
                    <a:extLst>
                      <a:ext uri="{FF2B5EF4-FFF2-40B4-BE49-F238E27FC236}">
                        <a16:creationId xmlns:a16="http://schemas.microsoft.com/office/drawing/2014/main" id="{5ADE4BB0-F34E-4B8C-A15B-691851C592F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11" name="Rechte verbindingslijn 310">
                    <a:extLst>
                      <a:ext uri="{FF2B5EF4-FFF2-40B4-BE49-F238E27FC236}">
                        <a16:creationId xmlns:a16="http://schemas.microsoft.com/office/drawing/2014/main" id="{48B290FD-ADEE-46A7-BBCD-486F177227A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04" name="Groep 303">
                  <a:extLst>
                    <a:ext uri="{FF2B5EF4-FFF2-40B4-BE49-F238E27FC236}">
                      <a16:creationId xmlns:a16="http://schemas.microsoft.com/office/drawing/2014/main" id="{76380EF2-69F9-4455-A229-80DAA135E6A8}"/>
                    </a:ext>
                  </a:extLst>
                </p:cNvPr>
                <p:cNvGrpSpPr/>
                <p:nvPr userDrawn="1"/>
              </p:nvGrpSpPr>
              <p:grpSpPr>
                <a:xfrm>
                  <a:off x="-3634047" y="735854"/>
                  <a:ext cx="88801" cy="72568"/>
                  <a:chOff x="-2091059" y="1395403"/>
                  <a:chExt cx="157316" cy="128558"/>
                </a:xfrm>
              </p:grpSpPr>
              <p:sp>
                <p:nvSpPr>
                  <p:cNvPr id="305" name="Rechthoek 304">
                    <a:extLst>
                      <a:ext uri="{FF2B5EF4-FFF2-40B4-BE49-F238E27FC236}">
                        <a16:creationId xmlns:a16="http://schemas.microsoft.com/office/drawing/2014/main" id="{BDE26617-AB51-4472-B396-03E69509F84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6" name="Pijl: punthaak 305">
                    <a:extLst>
                      <a:ext uri="{FF2B5EF4-FFF2-40B4-BE49-F238E27FC236}">
                        <a16:creationId xmlns:a16="http://schemas.microsoft.com/office/drawing/2014/main" id="{78FD0920-ED16-4D94-900C-0A48A723FB8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75" name="Rechte verbindingslijn 274">
                <a:extLst>
                  <a:ext uri="{FF2B5EF4-FFF2-40B4-BE49-F238E27FC236}">
                    <a16:creationId xmlns:a16="http://schemas.microsoft.com/office/drawing/2014/main" id="{31A9CC0F-1768-4241-9FC0-8B1354776B4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76" name="Rechte verbindingslijn 275">
                <a:extLst>
                  <a:ext uri="{FF2B5EF4-FFF2-40B4-BE49-F238E27FC236}">
                    <a16:creationId xmlns:a16="http://schemas.microsoft.com/office/drawing/2014/main" id="{FDA45E1A-E300-42AD-B92C-8C7C733746E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77" name="Groep 276">
                <a:extLst>
                  <a:ext uri="{FF2B5EF4-FFF2-40B4-BE49-F238E27FC236}">
                    <a16:creationId xmlns:a16="http://schemas.microsoft.com/office/drawing/2014/main" id="{500B2216-DD44-4DDD-A711-FE361461E9FC}"/>
                  </a:ext>
                </a:extLst>
              </p:cNvPr>
              <p:cNvGrpSpPr/>
              <p:nvPr userDrawn="1"/>
            </p:nvGrpSpPr>
            <p:grpSpPr>
              <a:xfrm>
                <a:off x="-2425037" y="370226"/>
                <a:ext cx="357690" cy="330595"/>
                <a:chOff x="-2721817" y="347336"/>
                <a:chExt cx="432805" cy="400021"/>
              </a:xfrm>
            </p:grpSpPr>
            <p:sp>
              <p:nvSpPr>
                <p:cNvPr id="292" name="Rechthoek 291">
                  <a:extLst>
                    <a:ext uri="{FF2B5EF4-FFF2-40B4-BE49-F238E27FC236}">
                      <a16:creationId xmlns:a16="http://schemas.microsoft.com/office/drawing/2014/main" id="{1C45AF5F-8FA9-4095-8FB4-2F8D37E64EB4}"/>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93" name="Groep 292">
                  <a:extLst>
                    <a:ext uri="{FF2B5EF4-FFF2-40B4-BE49-F238E27FC236}">
                      <a16:creationId xmlns:a16="http://schemas.microsoft.com/office/drawing/2014/main" id="{33006EB2-B015-4E65-ACBC-6535254EF098}"/>
                    </a:ext>
                  </a:extLst>
                </p:cNvPr>
                <p:cNvGrpSpPr/>
                <p:nvPr userDrawn="1"/>
              </p:nvGrpSpPr>
              <p:grpSpPr>
                <a:xfrm>
                  <a:off x="-2652453" y="431583"/>
                  <a:ext cx="294076" cy="231526"/>
                  <a:chOff x="-3634116" y="700986"/>
                  <a:chExt cx="182598" cy="143759"/>
                </a:xfrm>
              </p:grpSpPr>
              <p:grpSp>
                <p:nvGrpSpPr>
                  <p:cNvPr id="294" name="Groep 293">
                    <a:extLst>
                      <a:ext uri="{FF2B5EF4-FFF2-40B4-BE49-F238E27FC236}">
                        <a16:creationId xmlns:a16="http://schemas.microsoft.com/office/drawing/2014/main" id="{B1AE2F17-6DA7-43DB-B01F-46D6E64292F5}"/>
                      </a:ext>
                    </a:extLst>
                  </p:cNvPr>
                  <p:cNvGrpSpPr/>
                  <p:nvPr userDrawn="1"/>
                </p:nvGrpSpPr>
                <p:grpSpPr>
                  <a:xfrm>
                    <a:off x="-3634116" y="700986"/>
                    <a:ext cx="182598" cy="143759"/>
                    <a:chOff x="-3634116" y="700986"/>
                    <a:chExt cx="182598" cy="143759"/>
                  </a:xfrm>
                </p:grpSpPr>
                <p:cxnSp>
                  <p:nvCxnSpPr>
                    <p:cNvPr id="298" name="Rechte verbindingslijn 297">
                      <a:extLst>
                        <a:ext uri="{FF2B5EF4-FFF2-40B4-BE49-F238E27FC236}">
                          <a16:creationId xmlns:a16="http://schemas.microsoft.com/office/drawing/2014/main" id="{39BD688B-C802-4246-AAFB-2F01222FBD1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78F53039-9B9E-42E7-8063-FD0D45FA0F7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00" name="Rechte verbindingslijn 299">
                      <a:extLst>
                        <a:ext uri="{FF2B5EF4-FFF2-40B4-BE49-F238E27FC236}">
                          <a16:creationId xmlns:a16="http://schemas.microsoft.com/office/drawing/2014/main" id="{18C85C57-1FE0-4C9A-A7A2-D1EE565740E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01" name="Rechte verbindingslijn 300">
                      <a:extLst>
                        <a:ext uri="{FF2B5EF4-FFF2-40B4-BE49-F238E27FC236}">
                          <a16:creationId xmlns:a16="http://schemas.microsoft.com/office/drawing/2014/main" id="{F0FB4BAF-C417-4CEA-9749-7CB39A0C8100}"/>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02" name="Rechte verbindingslijn 301">
                      <a:extLst>
                        <a:ext uri="{FF2B5EF4-FFF2-40B4-BE49-F238E27FC236}">
                          <a16:creationId xmlns:a16="http://schemas.microsoft.com/office/drawing/2014/main" id="{FA4A0692-164F-4AF2-A9CE-85B8A6F527D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95" name="Groep 294">
                    <a:extLst>
                      <a:ext uri="{FF2B5EF4-FFF2-40B4-BE49-F238E27FC236}">
                        <a16:creationId xmlns:a16="http://schemas.microsoft.com/office/drawing/2014/main" id="{A7CB8EF3-B954-4D8E-B41A-F85F1918B01D}"/>
                      </a:ext>
                    </a:extLst>
                  </p:cNvPr>
                  <p:cNvGrpSpPr/>
                  <p:nvPr userDrawn="1"/>
                </p:nvGrpSpPr>
                <p:grpSpPr>
                  <a:xfrm>
                    <a:off x="-3634047" y="735854"/>
                    <a:ext cx="88801" cy="72568"/>
                    <a:chOff x="-2091059" y="1395403"/>
                    <a:chExt cx="157316" cy="128558"/>
                  </a:xfrm>
                </p:grpSpPr>
                <p:sp>
                  <p:nvSpPr>
                    <p:cNvPr id="296" name="Rechthoek 295">
                      <a:extLst>
                        <a:ext uri="{FF2B5EF4-FFF2-40B4-BE49-F238E27FC236}">
                          <a16:creationId xmlns:a16="http://schemas.microsoft.com/office/drawing/2014/main" id="{25CA4FFA-E40A-49BC-9437-24D69B81A1F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7" name="Pijl: punthaak 296">
                      <a:extLst>
                        <a:ext uri="{FF2B5EF4-FFF2-40B4-BE49-F238E27FC236}">
                          <a16:creationId xmlns:a16="http://schemas.microsoft.com/office/drawing/2014/main" id="{544C293F-5BEF-4C01-9E41-EB3D1465196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78" name="Groep 277">
                <a:extLst>
                  <a:ext uri="{FF2B5EF4-FFF2-40B4-BE49-F238E27FC236}">
                    <a16:creationId xmlns:a16="http://schemas.microsoft.com/office/drawing/2014/main" id="{7BF96C45-27C8-4F4B-882E-6A20D451B957}"/>
                  </a:ext>
                </a:extLst>
              </p:cNvPr>
              <p:cNvGrpSpPr/>
              <p:nvPr userDrawn="1"/>
            </p:nvGrpSpPr>
            <p:grpSpPr>
              <a:xfrm>
                <a:off x="-2425037" y="781500"/>
                <a:ext cx="357690" cy="330595"/>
                <a:chOff x="-2721817" y="782525"/>
                <a:chExt cx="432805" cy="400021"/>
              </a:xfrm>
            </p:grpSpPr>
            <p:sp>
              <p:nvSpPr>
                <p:cNvPr id="281" name="Rechthoek 280">
                  <a:extLst>
                    <a:ext uri="{FF2B5EF4-FFF2-40B4-BE49-F238E27FC236}">
                      <a16:creationId xmlns:a16="http://schemas.microsoft.com/office/drawing/2014/main" id="{2D8E87BC-B76C-481B-96D8-69351E12890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82" name="Groep 281">
                  <a:extLst>
                    <a:ext uri="{FF2B5EF4-FFF2-40B4-BE49-F238E27FC236}">
                      <a16:creationId xmlns:a16="http://schemas.microsoft.com/office/drawing/2014/main" id="{26D3203B-B3E4-444A-98FE-F5EA2B832A68}"/>
                    </a:ext>
                  </a:extLst>
                </p:cNvPr>
                <p:cNvGrpSpPr/>
                <p:nvPr userDrawn="1"/>
              </p:nvGrpSpPr>
              <p:grpSpPr>
                <a:xfrm>
                  <a:off x="-2652453" y="866772"/>
                  <a:ext cx="294076" cy="231526"/>
                  <a:chOff x="-3310843" y="700986"/>
                  <a:chExt cx="182598" cy="143759"/>
                </a:xfrm>
              </p:grpSpPr>
              <p:grpSp>
                <p:nvGrpSpPr>
                  <p:cNvPr id="283" name="Groep 282">
                    <a:extLst>
                      <a:ext uri="{FF2B5EF4-FFF2-40B4-BE49-F238E27FC236}">
                        <a16:creationId xmlns:a16="http://schemas.microsoft.com/office/drawing/2014/main" id="{584E1718-5729-4381-A304-F0487F2B0335}"/>
                      </a:ext>
                    </a:extLst>
                  </p:cNvPr>
                  <p:cNvGrpSpPr/>
                  <p:nvPr userDrawn="1"/>
                </p:nvGrpSpPr>
                <p:grpSpPr>
                  <a:xfrm>
                    <a:off x="-3310843" y="700986"/>
                    <a:ext cx="182598" cy="143759"/>
                    <a:chOff x="-3310843" y="700986"/>
                    <a:chExt cx="182598" cy="143759"/>
                  </a:xfrm>
                </p:grpSpPr>
                <p:cxnSp>
                  <p:nvCxnSpPr>
                    <p:cNvPr id="287" name="Rechte verbindingslijn 286">
                      <a:extLst>
                        <a:ext uri="{FF2B5EF4-FFF2-40B4-BE49-F238E27FC236}">
                          <a16:creationId xmlns:a16="http://schemas.microsoft.com/office/drawing/2014/main" id="{06398377-08E3-43CB-9D08-5E8F0959CF5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0B0EAEBE-5185-4892-9376-2974EC6C781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8FAD5226-9C12-43E1-AC5C-136595E5817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90" name="Rechte verbindingslijn 289">
                      <a:extLst>
                        <a:ext uri="{FF2B5EF4-FFF2-40B4-BE49-F238E27FC236}">
                          <a16:creationId xmlns:a16="http://schemas.microsoft.com/office/drawing/2014/main" id="{BED0902E-FE8A-4408-9D68-FCAFED783C0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91" name="Rechte verbindingslijn 290">
                      <a:extLst>
                        <a:ext uri="{FF2B5EF4-FFF2-40B4-BE49-F238E27FC236}">
                          <a16:creationId xmlns:a16="http://schemas.microsoft.com/office/drawing/2014/main" id="{DD9B04FA-F17C-41F1-A4ED-284CF8406211}"/>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84" name="Groep 283">
                    <a:extLst>
                      <a:ext uri="{FF2B5EF4-FFF2-40B4-BE49-F238E27FC236}">
                        <a16:creationId xmlns:a16="http://schemas.microsoft.com/office/drawing/2014/main" id="{6A80C706-BA1B-40AC-8DF2-4C98051022DF}"/>
                      </a:ext>
                    </a:extLst>
                  </p:cNvPr>
                  <p:cNvGrpSpPr/>
                  <p:nvPr userDrawn="1"/>
                </p:nvGrpSpPr>
                <p:grpSpPr>
                  <a:xfrm flipH="1">
                    <a:off x="-3310774" y="735854"/>
                    <a:ext cx="88801" cy="72568"/>
                    <a:chOff x="-2091059" y="1395403"/>
                    <a:chExt cx="157316" cy="128558"/>
                  </a:xfrm>
                </p:grpSpPr>
                <p:sp>
                  <p:nvSpPr>
                    <p:cNvPr id="285" name="Rechthoek 284">
                      <a:extLst>
                        <a:ext uri="{FF2B5EF4-FFF2-40B4-BE49-F238E27FC236}">
                          <a16:creationId xmlns:a16="http://schemas.microsoft.com/office/drawing/2014/main" id="{5E6675D4-2134-4177-8506-814BB10C9D5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6" name="Pijl: punthaak 285">
                      <a:extLst>
                        <a:ext uri="{FF2B5EF4-FFF2-40B4-BE49-F238E27FC236}">
                          <a16:creationId xmlns:a16="http://schemas.microsoft.com/office/drawing/2014/main" id="{338A5431-B2CC-4803-9864-1E816C63A7B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79" name="Rechthoek 278">
                <a:extLst>
                  <a:ext uri="{FF2B5EF4-FFF2-40B4-BE49-F238E27FC236}">
                    <a16:creationId xmlns:a16="http://schemas.microsoft.com/office/drawing/2014/main" id="{1618144E-493B-4BB9-AFF6-0A01EFBF2A3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80" name="Rechthoek 279">
                <a:extLst>
                  <a:ext uri="{FF2B5EF4-FFF2-40B4-BE49-F238E27FC236}">
                    <a16:creationId xmlns:a16="http://schemas.microsoft.com/office/drawing/2014/main" id="{0DFFB562-8639-4188-982C-F7D624EFA3AD}"/>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49" name="Rechte verbindingslijn 248">
              <a:extLst>
                <a:ext uri="{FF2B5EF4-FFF2-40B4-BE49-F238E27FC236}">
                  <a16:creationId xmlns:a16="http://schemas.microsoft.com/office/drawing/2014/main" id="{BFC8E736-C48F-4386-8499-81B84F4CD82C}"/>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50" name="Rechthoek 249">
              <a:extLst>
                <a:ext uri="{FF2B5EF4-FFF2-40B4-BE49-F238E27FC236}">
                  <a16:creationId xmlns:a16="http://schemas.microsoft.com/office/drawing/2014/main" id="{3B7A4B73-CDF9-4DE3-87A9-120C70F6ED6B}"/>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51" name="Rechthoek 250">
              <a:extLst>
                <a:ext uri="{FF2B5EF4-FFF2-40B4-BE49-F238E27FC236}">
                  <a16:creationId xmlns:a16="http://schemas.microsoft.com/office/drawing/2014/main" id="{C06B7B88-EC86-4ABC-9512-E6DECDEF4D99}"/>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52" name="Ovaal 251">
              <a:extLst>
                <a:ext uri="{FF2B5EF4-FFF2-40B4-BE49-F238E27FC236}">
                  <a16:creationId xmlns:a16="http://schemas.microsoft.com/office/drawing/2014/main" id="{3D3D57E4-6C84-476B-9686-32571D35BD7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53" name="Ovaal 252">
              <a:extLst>
                <a:ext uri="{FF2B5EF4-FFF2-40B4-BE49-F238E27FC236}">
                  <a16:creationId xmlns:a16="http://schemas.microsoft.com/office/drawing/2014/main" id="{FEDC1D56-353D-4679-9085-C878E5947BF7}"/>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54" name="Ovaal 253">
              <a:extLst>
                <a:ext uri="{FF2B5EF4-FFF2-40B4-BE49-F238E27FC236}">
                  <a16:creationId xmlns:a16="http://schemas.microsoft.com/office/drawing/2014/main" id="{A1D40A41-B31A-46C3-923A-387DE2D710C1}"/>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55" name="Ovaal 254">
              <a:extLst>
                <a:ext uri="{FF2B5EF4-FFF2-40B4-BE49-F238E27FC236}">
                  <a16:creationId xmlns:a16="http://schemas.microsoft.com/office/drawing/2014/main" id="{94D62C6D-954F-4107-8591-A444150C775B}"/>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56" name="Ovaal 255">
              <a:extLst>
                <a:ext uri="{FF2B5EF4-FFF2-40B4-BE49-F238E27FC236}">
                  <a16:creationId xmlns:a16="http://schemas.microsoft.com/office/drawing/2014/main" id="{6DEE0337-7034-4D57-A6FF-411D6F5453C2}"/>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57" name="Ovaal 256">
              <a:extLst>
                <a:ext uri="{FF2B5EF4-FFF2-40B4-BE49-F238E27FC236}">
                  <a16:creationId xmlns:a16="http://schemas.microsoft.com/office/drawing/2014/main" id="{AE97C290-BDC1-4AA4-9B4D-BE6E47B6EFD2}"/>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58" name="Ovaal 257">
              <a:extLst>
                <a:ext uri="{FF2B5EF4-FFF2-40B4-BE49-F238E27FC236}">
                  <a16:creationId xmlns:a16="http://schemas.microsoft.com/office/drawing/2014/main" id="{52E711CB-5257-4A48-AF95-64896AA1E05A}"/>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59" name="Ovaal 258">
              <a:extLst>
                <a:ext uri="{FF2B5EF4-FFF2-40B4-BE49-F238E27FC236}">
                  <a16:creationId xmlns:a16="http://schemas.microsoft.com/office/drawing/2014/main" id="{D1F917DA-E442-4BA9-9E7B-156190B717B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60" name="Ovaal 259">
              <a:extLst>
                <a:ext uri="{FF2B5EF4-FFF2-40B4-BE49-F238E27FC236}">
                  <a16:creationId xmlns:a16="http://schemas.microsoft.com/office/drawing/2014/main" id="{715456F6-977B-4300-95DB-D99C6741D6D0}"/>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61" name="Rechthoek 260">
              <a:extLst>
                <a:ext uri="{FF2B5EF4-FFF2-40B4-BE49-F238E27FC236}">
                  <a16:creationId xmlns:a16="http://schemas.microsoft.com/office/drawing/2014/main" id="{583D6CFD-0973-4F27-A698-0AC4A71F28CA}"/>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62" name="Rechthoek 261">
              <a:extLst>
                <a:ext uri="{FF2B5EF4-FFF2-40B4-BE49-F238E27FC236}">
                  <a16:creationId xmlns:a16="http://schemas.microsoft.com/office/drawing/2014/main" id="{B1E11B3D-82E2-4FDB-AF72-2C742186E33C}"/>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63" name="Rechthoek 262">
              <a:extLst>
                <a:ext uri="{FF2B5EF4-FFF2-40B4-BE49-F238E27FC236}">
                  <a16:creationId xmlns:a16="http://schemas.microsoft.com/office/drawing/2014/main" id="{D15613DD-96A2-4BF7-9BE8-BA76E016B06F}"/>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64" name="Rechthoek 263">
              <a:extLst>
                <a:ext uri="{FF2B5EF4-FFF2-40B4-BE49-F238E27FC236}">
                  <a16:creationId xmlns:a16="http://schemas.microsoft.com/office/drawing/2014/main" id="{509AE679-7576-4982-A1FE-E044D77F52A1}"/>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65" name="Rechthoek 264">
              <a:extLst>
                <a:ext uri="{FF2B5EF4-FFF2-40B4-BE49-F238E27FC236}">
                  <a16:creationId xmlns:a16="http://schemas.microsoft.com/office/drawing/2014/main" id="{E9C1616C-8C41-4068-93BF-29374D018385}"/>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66" name="Rechthoek 265">
              <a:extLst>
                <a:ext uri="{FF2B5EF4-FFF2-40B4-BE49-F238E27FC236}">
                  <a16:creationId xmlns:a16="http://schemas.microsoft.com/office/drawing/2014/main" id="{859AFF72-92C8-4C87-AF0C-20E019CF777A}"/>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67" name="Rechthoek 266">
              <a:extLst>
                <a:ext uri="{FF2B5EF4-FFF2-40B4-BE49-F238E27FC236}">
                  <a16:creationId xmlns:a16="http://schemas.microsoft.com/office/drawing/2014/main" id="{FA3249C9-2162-40D2-9566-718110599A7D}"/>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68" name="Rechthoek 267">
              <a:extLst>
                <a:ext uri="{FF2B5EF4-FFF2-40B4-BE49-F238E27FC236}">
                  <a16:creationId xmlns:a16="http://schemas.microsoft.com/office/drawing/2014/main" id="{1A7D9619-0B78-4277-AE8C-C13B049D4DC0}"/>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82256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kst (Half)">
    <p:spTree>
      <p:nvGrpSpPr>
        <p:cNvPr id="1" name=""/>
        <p:cNvGrpSpPr/>
        <p:nvPr/>
      </p:nvGrpSpPr>
      <p:grpSpPr>
        <a:xfrm>
          <a:off x="0" y="0"/>
          <a:ext cx="0" cy="0"/>
          <a:chOff x="0" y="0"/>
          <a:chExt cx="0" cy="0"/>
        </a:xfrm>
      </p:grpSpPr>
      <p:sp>
        <p:nvSpPr>
          <p:cNvPr id="78" name="Rechthoek 77">
            <a:extLst>
              <a:ext uri="{FF2B5EF4-FFF2-40B4-BE49-F238E27FC236}">
                <a16:creationId xmlns:a16="http://schemas.microsoft.com/office/drawing/2014/main" id="{D01A1BCA-D0E9-4839-AD4A-204F2FB089EC}"/>
              </a:ext>
            </a:extLst>
          </p:cNvPr>
          <p:cNvSpPr/>
          <p:nvPr/>
        </p:nvSpPr>
        <p:spPr>
          <a:xfrm>
            <a:off x="0" y="-399601"/>
            <a:ext cx="720000" cy="360000"/>
          </a:xfrm>
          <a:prstGeom prst="rect">
            <a:avLst/>
          </a:prstGeom>
        </p:spPr>
        <p:txBody>
          <a:bodyPr wrap="none" lIns="0" tIns="0" rIns="0" bIns="0">
            <a:noAutofit/>
          </a:bodyPr>
          <a:lstStyle/>
          <a:p>
            <a:r>
              <a:rPr lang="nl-NL"/>
              <a:t>Tekst (Half)</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522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ED56DBEA-9DB2-4AC0-B55B-D95B0BC4F21D}"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148" name="Tijdelijke aanduiding voor tekst 6">
            <a:extLst>
              <a:ext uri="{FF2B5EF4-FFF2-40B4-BE49-F238E27FC236}">
                <a16:creationId xmlns:a16="http://schemas.microsoft.com/office/drawing/2014/main" id="{0CE18C47-E3E2-45DA-84ED-72DDD84EDC74}"/>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49" name="Tijdelijke aanduiding voor tekst 6">
            <a:extLst>
              <a:ext uri="{FF2B5EF4-FFF2-40B4-BE49-F238E27FC236}">
                <a16:creationId xmlns:a16="http://schemas.microsoft.com/office/drawing/2014/main" id="{AB1BB1C1-A3CC-45CA-BA8F-38ADF90B477E}"/>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50" name="Tijdelijke aanduiding voor tekst 6">
            <a:extLst>
              <a:ext uri="{FF2B5EF4-FFF2-40B4-BE49-F238E27FC236}">
                <a16:creationId xmlns:a16="http://schemas.microsoft.com/office/drawing/2014/main" id="{60178B11-5BE2-40F3-A5F5-6AE98863700C}"/>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51" name="Tijdelijke aanduiding voor tekst 6">
            <a:extLst>
              <a:ext uri="{FF2B5EF4-FFF2-40B4-BE49-F238E27FC236}">
                <a16:creationId xmlns:a16="http://schemas.microsoft.com/office/drawing/2014/main" id="{D630D98A-CA10-4C1E-9FF6-157828DA00B8}"/>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52" name="Tijdelijke aanduiding voor tekst 82">
            <a:extLst>
              <a:ext uri="{FF2B5EF4-FFF2-40B4-BE49-F238E27FC236}">
                <a16:creationId xmlns:a16="http://schemas.microsoft.com/office/drawing/2014/main" id="{A1CD8D23-BF16-4938-A948-335224011CDC}"/>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5F96938A-8B63-4068-A2D6-F2E6F0FE14B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1" name="Rechthoek 90">
            <a:extLst>
              <a:ext uri="{FF2B5EF4-FFF2-40B4-BE49-F238E27FC236}">
                <a16:creationId xmlns:a16="http://schemas.microsoft.com/office/drawing/2014/main" id="{02C00C96-AC63-4D15-9026-5F69E3F67DC3}"/>
              </a:ext>
            </a:extLst>
          </p:cNvPr>
          <p:cNvSpPr/>
          <p:nvPr userDrawn="1"/>
        </p:nvSpPr>
        <p:spPr>
          <a:xfrm>
            <a:off x="0" y="-399601"/>
            <a:ext cx="720000" cy="360000"/>
          </a:xfrm>
          <a:prstGeom prst="rect">
            <a:avLst/>
          </a:prstGeom>
        </p:spPr>
        <p:txBody>
          <a:bodyPr wrap="none" lIns="0" tIns="0" rIns="0" bIns="0">
            <a:noAutofit/>
          </a:bodyPr>
          <a:lstStyle/>
          <a:p>
            <a:r>
              <a:rPr lang="nl-NL"/>
              <a:t>Tekst (Half)</a:t>
            </a:r>
          </a:p>
        </p:txBody>
      </p:sp>
      <p:grpSp>
        <p:nvGrpSpPr>
          <p:cNvPr id="251" name="TEKSTINSTRUCTIES">
            <a:extLst>
              <a:ext uri="{FF2B5EF4-FFF2-40B4-BE49-F238E27FC236}">
                <a16:creationId xmlns:a16="http://schemas.microsoft.com/office/drawing/2014/main" id="{A36D8753-2F39-4C8C-B3DA-5FE74D1ABE7F}"/>
              </a:ext>
            </a:extLst>
          </p:cNvPr>
          <p:cNvGrpSpPr/>
          <p:nvPr userDrawn="1"/>
        </p:nvGrpSpPr>
        <p:grpSpPr>
          <a:xfrm>
            <a:off x="-4297881" y="-718670"/>
            <a:ext cx="4140000" cy="7198669"/>
            <a:chOff x="-4297881" y="-718670"/>
            <a:chExt cx="4140000" cy="7198669"/>
          </a:xfrm>
        </p:grpSpPr>
        <p:sp>
          <p:nvSpPr>
            <p:cNvPr id="252" name="Rechthoek: afgeronde hoeken 251">
              <a:extLst>
                <a:ext uri="{FF2B5EF4-FFF2-40B4-BE49-F238E27FC236}">
                  <a16:creationId xmlns:a16="http://schemas.microsoft.com/office/drawing/2014/main" id="{F0C86CE4-33C8-4526-8BFD-E4804316B431}"/>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53" name="Rechthoek: afgeronde hoeken 252">
              <a:extLst>
                <a:ext uri="{FF2B5EF4-FFF2-40B4-BE49-F238E27FC236}">
                  <a16:creationId xmlns:a16="http://schemas.microsoft.com/office/drawing/2014/main" id="{0D21BB9B-87CD-43EF-A51D-D68739C8337B}"/>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54" name="Rechte verbindingslijn 253">
              <a:extLst>
                <a:ext uri="{FF2B5EF4-FFF2-40B4-BE49-F238E27FC236}">
                  <a16:creationId xmlns:a16="http://schemas.microsoft.com/office/drawing/2014/main" id="{6AE56AAC-56A9-4EB5-9CFC-2E9BB2D8C4CC}"/>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55" name="Groep 254">
              <a:extLst>
                <a:ext uri="{FF2B5EF4-FFF2-40B4-BE49-F238E27FC236}">
                  <a16:creationId xmlns:a16="http://schemas.microsoft.com/office/drawing/2014/main" id="{AF13A121-766D-43DC-AE53-932D2E054F0D}"/>
                </a:ext>
              </a:extLst>
            </p:cNvPr>
            <p:cNvGrpSpPr/>
            <p:nvPr userDrawn="1"/>
          </p:nvGrpSpPr>
          <p:grpSpPr>
            <a:xfrm>
              <a:off x="-3905190" y="127747"/>
              <a:ext cx="3354618" cy="786653"/>
              <a:chOff x="-3419346" y="368233"/>
              <a:chExt cx="3170491" cy="743862"/>
            </a:xfrm>
          </p:grpSpPr>
          <p:sp>
            <p:nvSpPr>
              <p:cNvPr id="276" name="Rechthoek 275">
                <a:extLst>
                  <a:ext uri="{FF2B5EF4-FFF2-40B4-BE49-F238E27FC236}">
                    <a16:creationId xmlns:a16="http://schemas.microsoft.com/office/drawing/2014/main" id="{4D8FE97E-2AEB-4E10-9E2F-2D6B4E696BCB}"/>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77" name="Rechte verbindingslijn 276">
                <a:extLst>
                  <a:ext uri="{FF2B5EF4-FFF2-40B4-BE49-F238E27FC236}">
                    <a16:creationId xmlns:a16="http://schemas.microsoft.com/office/drawing/2014/main" id="{157A1E90-37BA-43DD-94C9-2845634FE353}"/>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Rechte verbindingslijn 277">
                <a:extLst>
                  <a:ext uri="{FF2B5EF4-FFF2-40B4-BE49-F238E27FC236}">
                    <a16:creationId xmlns:a16="http://schemas.microsoft.com/office/drawing/2014/main" id="{066E569B-EA45-45C5-8192-B1DFCA8D910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9" name="Rechthoek 278">
                <a:extLst>
                  <a:ext uri="{FF2B5EF4-FFF2-40B4-BE49-F238E27FC236}">
                    <a16:creationId xmlns:a16="http://schemas.microsoft.com/office/drawing/2014/main" id="{ECA2F275-1834-4663-9B52-55840A87F98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80" name="Groep 279">
                <a:extLst>
                  <a:ext uri="{FF2B5EF4-FFF2-40B4-BE49-F238E27FC236}">
                    <a16:creationId xmlns:a16="http://schemas.microsoft.com/office/drawing/2014/main" id="{E2FBA15C-3DBB-49E3-93BF-5DFFFD5D8108}"/>
                  </a:ext>
                </a:extLst>
              </p:cNvPr>
              <p:cNvGrpSpPr/>
              <p:nvPr userDrawn="1"/>
            </p:nvGrpSpPr>
            <p:grpSpPr>
              <a:xfrm>
                <a:off x="-3002834" y="720303"/>
                <a:ext cx="182598" cy="143759"/>
                <a:chOff x="-3310843" y="700986"/>
                <a:chExt cx="182598" cy="143759"/>
              </a:xfrm>
            </p:grpSpPr>
            <p:grpSp>
              <p:nvGrpSpPr>
                <p:cNvPr id="319" name="Groep 318">
                  <a:extLst>
                    <a:ext uri="{FF2B5EF4-FFF2-40B4-BE49-F238E27FC236}">
                      <a16:creationId xmlns:a16="http://schemas.microsoft.com/office/drawing/2014/main" id="{62323D00-FE9A-4E00-B427-B531D99ADDE9}"/>
                    </a:ext>
                  </a:extLst>
                </p:cNvPr>
                <p:cNvGrpSpPr/>
                <p:nvPr userDrawn="1"/>
              </p:nvGrpSpPr>
              <p:grpSpPr>
                <a:xfrm>
                  <a:off x="-3310843" y="700986"/>
                  <a:ext cx="182598" cy="143759"/>
                  <a:chOff x="-3310843" y="700986"/>
                  <a:chExt cx="182598" cy="143759"/>
                </a:xfrm>
              </p:grpSpPr>
              <p:cxnSp>
                <p:nvCxnSpPr>
                  <p:cNvPr id="323" name="Rechte verbindingslijn 322">
                    <a:extLst>
                      <a:ext uri="{FF2B5EF4-FFF2-40B4-BE49-F238E27FC236}">
                        <a16:creationId xmlns:a16="http://schemas.microsoft.com/office/drawing/2014/main" id="{7CBBF278-EE39-4B3B-A1D3-DD2764B99CAF}"/>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24" name="Rechte verbindingslijn 323">
                    <a:extLst>
                      <a:ext uri="{FF2B5EF4-FFF2-40B4-BE49-F238E27FC236}">
                        <a16:creationId xmlns:a16="http://schemas.microsoft.com/office/drawing/2014/main" id="{B784F0EE-62F2-4419-A8C5-D9F432D9D4E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25" name="Rechte verbindingslijn 324">
                    <a:extLst>
                      <a:ext uri="{FF2B5EF4-FFF2-40B4-BE49-F238E27FC236}">
                        <a16:creationId xmlns:a16="http://schemas.microsoft.com/office/drawing/2014/main" id="{A7DD31CB-CFF6-4809-B754-0DD1880D31C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26" name="Rechte verbindingslijn 325">
                    <a:extLst>
                      <a:ext uri="{FF2B5EF4-FFF2-40B4-BE49-F238E27FC236}">
                        <a16:creationId xmlns:a16="http://schemas.microsoft.com/office/drawing/2014/main" id="{F6F566E1-7174-4B42-8134-FDAC4055A45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27" name="Rechte verbindingslijn 326">
                    <a:extLst>
                      <a:ext uri="{FF2B5EF4-FFF2-40B4-BE49-F238E27FC236}">
                        <a16:creationId xmlns:a16="http://schemas.microsoft.com/office/drawing/2014/main" id="{FF1EAA36-4C04-4C6C-BFA0-66289477C7F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20" name="Groep 319">
                  <a:extLst>
                    <a:ext uri="{FF2B5EF4-FFF2-40B4-BE49-F238E27FC236}">
                      <a16:creationId xmlns:a16="http://schemas.microsoft.com/office/drawing/2014/main" id="{DAA275D5-E521-4AD4-B098-9BC462E7C8AE}"/>
                    </a:ext>
                  </a:extLst>
                </p:cNvPr>
                <p:cNvGrpSpPr/>
                <p:nvPr userDrawn="1"/>
              </p:nvGrpSpPr>
              <p:grpSpPr>
                <a:xfrm flipH="1">
                  <a:off x="-3310774" y="735854"/>
                  <a:ext cx="88801" cy="72568"/>
                  <a:chOff x="-2091059" y="1395403"/>
                  <a:chExt cx="157316" cy="128558"/>
                </a:xfrm>
              </p:grpSpPr>
              <p:sp>
                <p:nvSpPr>
                  <p:cNvPr id="321" name="Rechthoek 320">
                    <a:extLst>
                      <a:ext uri="{FF2B5EF4-FFF2-40B4-BE49-F238E27FC236}">
                        <a16:creationId xmlns:a16="http://schemas.microsoft.com/office/drawing/2014/main" id="{C59CB862-78CE-4B39-8853-B64417F05DC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2" name="Pijl: punthaak 321">
                    <a:extLst>
                      <a:ext uri="{FF2B5EF4-FFF2-40B4-BE49-F238E27FC236}">
                        <a16:creationId xmlns:a16="http://schemas.microsoft.com/office/drawing/2014/main" id="{9E533686-DC58-4F4B-8437-1A74E0FD139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81" name="Groep 280">
                <a:extLst>
                  <a:ext uri="{FF2B5EF4-FFF2-40B4-BE49-F238E27FC236}">
                    <a16:creationId xmlns:a16="http://schemas.microsoft.com/office/drawing/2014/main" id="{7C3EEB02-A4F1-46B5-9F19-19CD1D797E18}"/>
                  </a:ext>
                </a:extLst>
              </p:cNvPr>
              <p:cNvGrpSpPr/>
              <p:nvPr userDrawn="1"/>
            </p:nvGrpSpPr>
            <p:grpSpPr>
              <a:xfrm>
                <a:off x="-3326107" y="720303"/>
                <a:ext cx="182598" cy="143759"/>
                <a:chOff x="-3634116" y="700986"/>
                <a:chExt cx="182598" cy="143759"/>
              </a:xfrm>
            </p:grpSpPr>
            <p:grpSp>
              <p:nvGrpSpPr>
                <p:cNvPr id="310" name="Groep 309">
                  <a:extLst>
                    <a:ext uri="{FF2B5EF4-FFF2-40B4-BE49-F238E27FC236}">
                      <a16:creationId xmlns:a16="http://schemas.microsoft.com/office/drawing/2014/main" id="{1F2FB285-3CB5-4F27-9DF9-D288454AD8A3}"/>
                    </a:ext>
                  </a:extLst>
                </p:cNvPr>
                <p:cNvGrpSpPr/>
                <p:nvPr userDrawn="1"/>
              </p:nvGrpSpPr>
              <p:grpSpPr>
                <a:xfrm>
                  <a:off x="-3634116" y="700986"/>
                  <a:ext cx="182598" cy="143759"/>
                  <a:chOff x="-3634116" y="700986"/>
                  <a:chExt cx="182598" cy="143759"/>
                </a:xfrm>
              </p:grpSpPr>
              <p:cxnSp>
                <p:nvCxnSpPr>
                  <p:cNvPr id="314" name="Rechte verbindingslijn 313">
                    <a:extLst>
                      <a:ext uri="{FF2B5EF4-FFF2-40B4-BE49-F238E27FC236}">
                        <a16:creationId xmlns:a16="http://schemas.microsoft.com/office/drawing/2014/main" id="{9503D815-363B-401B-A11A-3C2D0F6BF87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15" name="Rechte verbindingslijn 314">
                    <a:extLst>
                      <a:ext uri="{FF2B5EF4-FFF2-40B4-BE49-F238E27FC236}">
                        <a16:creationId xmlns:a16="http://schemas.microsoft.com/office/drawing/2014/main" id="{86B67EAD-26A3-415E-9DA6-08C65BF87B6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16" name="Rechte verbindingslijn 315">
                    <a:extLst>
                      <a:ext uri="{FF2B5EF4-FFF2-40B4-BE49-F238E27FC236}">
                        <a16:creationId xmlns:a16="http://schemas.microsoft.com/office/drawing/2014/main" id="{18A09CB1-E2D6-4935-A034-8970A7864224}"/>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17" name="Rechte verbindingslijn 316">
                    <a:extLst>
                      <a:ext uri="{FF2B5EF4-FFF2-40B4-BE49-F238E27FC236}">
                        <a16:creationId xmlns:a16="http://schemas.microsoft.com/office/drawing/2014/main" id="{B46738F7-79BE-4AE8-A257-C4F584C46AA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18" name="Rechte verbindingslijn 317">
                    <a:extLst>
                      <a:ext uri="{FF2B5EF4-FFF2-40B4-BE49-F238E27FC236}">
                        <a16:creationId xmlns:a16="http://schemas.microsoft.com/office/drawing/2014/main" id="{A30F227A-6C76-477B-9115-FF8F69CADD75}"/>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11" name="Groep 310">
                  <a:extLst>
                    <a:ext uri="{FF2B5EF4-FFF2-40B4-BE49-F238E27FC236}">
                      <a16:creationId xmlns:a16="http://schemas.microsoft.com/office/drawing/2014/main" id="{72156EC0-FF69-4DE0-A7E9-19942ADD72D2}"/>
                    </a:ext>
                  </a:extLst>
                </p:cNvPr>
                <p:cNvGrpSpPr/>
                <p:nvPr userDrawn="1"/>
              </p:nvGrpSpPr>
              <p:grpSpPr>
                <a:xfrm>
                  <a:off x="-3634047" y="735854"/>
                  <a:ext cx="88801" cy="72568"/>
                  <a:chOff x="-2091059" y="1395403"/>
                  <a:chExt cx="157316" cy="128558"/>
                </a:xfrm>
              </p:grpSpPr>
              <p:sp>
                <p:nvSpPr>
                  <p:cNvPr id="312" name="Rechthoek 311">
                    <a:extLst>
                      <a:ext uri="{FF2B5EF4-FFF2-40B4-BE49-F238E27FC236}">
                        <a16:creationId xmlns:a16="http://schemas.microsoft.com/office/drawing/2014/main" id="{7B667936-BE2D-454F-A370-0D8CB9CAEB0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3" name="Pijl: punthaak 312">
                    <a:extLst>
                      <a:ext uri="{FF2B5EF4-FFF2-40B4-BE49-F238E27FC236}">
                        <a16:creationId xmlns:a16="http://schemas.microsoft.com/office/drawing/2014/main" id="{B6C26F43-64E7-46D6-9531-E47A73463A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82" name="Rechte verbindingslijn 281">
                <a:extLst>
                  <a:ext uri="{FF2B5EF4-FFF2-40B4-BE49-F238E27FC236}">
                    <a16:creationId xmlns:a16="http://schemas.microsoft.com/office/drawing/2014/main" id="{6A24BB19-9C7B-4AE9-A193-A8E2E8EB47E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83" name="Rechte verbindingslijn 282">
                <a:extLst>
                  <a:ext uri="{FF2B5EF4-FFF2-40B4-BE49-F238E27FC236}">
                    <a16:creationId xmlns:a16="http://schemas.microsoft.com/office/drawing/2014/main" id="{A93C3FE6-3C36-43AA-A1DF-AB31901BF39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84" name="Groep 283">
                <a:extLst>
                  <a:ext uri="{FF2B5EF4-FFF2-40B4-BE49-F238E27FC236}">
                    <a16:creationId xmlns:a16="http://schemas.microsoft.com/office/drawing/2014/main" id="{781A842A-F6BB-4C8E-BF72-429D277A86E5}"/>
                  </a:ext>
                </a:extLst>
              </p:cNvPr>
              <p:cNvGrpSpPr/>
              <p:nvPr userDrawn="1"/>
            </p:nvGrpSpPr>
            <p:grpSpPr>
              <a:xfrm>
                <a:off x="-2425037" y="370226"/>
                <a:ext cx="357690" cy="330595"/>
                <a:chOff x="-2721817" y="347336"/>
                <a:chExt cx="432805" cy="400021"/>
              </a:xfrm>
            </p:grpSpPr>
            <p:sp>
              <p:nvSpPr>
                <p:cNvPr id="299" name="Rechthoek 298">
                  <a:extLst>
                    <a:ext uri="{FF2B5EF4-FFF2-40B4-BE49-F238E27FC236}">
                      <a16:creationId xmlns:a16="http://schemas.microsoft.com/office/drawing/2014/main" id="{19A5917E-0766-4986-8D9B-68F79585B82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00" name="Groep 299">
                  <a:extLst>
                    <a:ext uri="{FF2B5EF4-FFF2-40B4-BE49-F238E27FC236}">
                      <a16:creationId xmlns:a16="http://schemas.microsoft.com/office/drawing/2014/main" id="{9ED16462-D877-423B-A7BC-1865326902D7}"/>
                    </a:ext>
                  </a:extLst>
                </p:cNvPr>
                <p:cNvGrpSpPr/>
                <p:nvPr userDrawn="1"/>
              </p:nvGrpSpPr>
              <p:grpSpPr>
                <a:xfrm>
                  <a:off x="-2652453" y="431583"/>
                  <a:ext cx="294076" cy="231526"/>
                  <a:chOff x="-3634116" y="700986"/>
                  <a:chExt cx="182598" cy="143759"/>
                </a:xfrm>
              </p:grpSpPr>
              <p:grpSp>
                <p:nvGrpSpPr>
                  <p:cNvPr id="301" name="Groep 300">
                    <a:extLst>
                      <a:ext uri="{FF2B5EF4-FFF2-40B4-BE49-F238E27FC236}">
                        <a16:creationId xmlns:a16="http://schemas.microsoft.com/office/drawing/2014/main" id="{4EBBC9CC-A9EC-4864-8413-B6CD3E83BA15}"/>
                      </a:ext>
                    </a:extLst>
                  </p:cNvPr>
                  <p:cNvGrpSpPr/>
                  <p:nvPr userDrawn="1"/>
                </p:nvGrpSpPr>
                <p:grpSpPr>
                  <a:xfrm>
                    <a:off x="-3634116" y="700986"/>
                    <a:ext cx="182598" cy="143759"/>
                    <a:chOff x="-3634116" y="700986"/>
                    <a:chExt cx="182598" cy="143759"/>
                  </a:xfrm>
                </p:grpSpPr>
                <p:cxnSp>
                  <p:nvCxnSpPr>
                    <p:cNvPr id="305" name="Rechte verbindingslijn 304">
                      <a:extLst>
                        <a:ext uri="{FF2B5EF4-FFF2-40B4-BE49-F238E27FC236}">
                          <a16:creationId xmlns:a16="http://schemas.microsoft.com/office/drawing/2014/main" id="{0FFB42DC-401C-4514-BF7E-A3790880FFA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06" name="Rechte verbindingslijn 305">
                      <a:extLst>
                        <a:ext uri="{FF2B5EF4-FFF2-40B4-BE49-F238E27FC236}">
                          <a16:creationId xmlns:a16="http://schemas.microsoft.com/office/drawing/2014/main" id="{68C0189D-49FB-440B-820C-668452EDC42D}"/>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07" name="Rechte verbindingslijn 306">
                      <a:extLst>
                        <a:ext uri="{FF2B5EF4-FFF2-40B4-BE49-F238E27FC236}">
                          <a16:creationId xmlns:a16="http://schemas.microsoft.com/office/drawing/2014/main" id="{D0926520-2D7A-4713-AAA1-709DAFEA310B}"/>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08" name="Rechte verbindingslijn 307">
                      <a:extLst>
                        <a:ext uri="{FF2B5EF4-FFF2-40B4-BE49-F238E27FC236}">
                          <a16:creationId xmlns:a16="http://schemas.microsoft.com/office/drawing/2014/main" id="{1DDF7169-0388-4795-A947-12DC6735449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09" name="Rechte verbindingslijn 308">
                      <a:extLst>
                        <a:ext uri="{FF2B5EF4-FFF2-40B4-BE49-F238E27FC236}">
                          <a16:creationId xmlns:a16="http://schemas.microsoft.com/office/drawing/2014/main" id="{93A318DA-86E1-47DD-A552-22E7C41D006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02" name="Groep 301">
                    <a:extLst>
                      <a:ext uri="{FF2B5EF4-FFF2-40B4-BE49-F238E27FC236}">
                        <a16:creationId xmlns:a16="http://schemas.microsoft.com/office/drawing/2014/main" id="{D9C8ECB6-48B0-443B-A3BF-F3B3AF27F3C6}"/>
                      </a:ext>
                    </a:extLst>
                  </p:cNvPr>
                  <p:cNvGrpSpPr/>
                  <p:nvPr userDrawn="1"/>
                </p:nvGrpSpPr>
                <p:grpSpPr>
                  <a:xfrm>
                    <a:off x="-3634047" y="735854"/>
                    <a:ext cx="88801" cy="72568"/>
                    <a:chOff x="-2091059" y="1395403"/>
                    <a:chExt cx="157316" cy="128558"/>
                  </a:xfrm>
                </p:grpSpPr>
                <p:sp>
                  <p:nvSpPr>
                    <p:cNvPr id="303" name="Rechthoek 302">
                      <a:extLst>
                        <a:ext uri="{FF2B5EF4-FFF2-40B4-BE49-F238E27FC236}">
                          <a16:creationId xmlns:a16="http://schemas.microsoft.com/office/drawing/2014/main" id="{48575D00-C8B2-48F4-BD59-E16F53D49B3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4" name="Pijl: punthaak 303">
                      <a:extLst>
                        <a:ext uri="{FF2B5EF4-FFF2-40B4-BE49-F238E27FC236}">
                          <a16:creationId xmlns:a16="http://schemas.microsoft.com/office/drawing/2014/main" id="{9C276DF6-9891-4456-8270-83AEA23CABF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85" name="Groep 284">
                <a:extLst>
                  <a:ext uri="{FF2B5EF4-FFF2-40B4-BE49-F238E27FC236}">
                    <a16:creationId xmlns:a16="http://schemas.microsoft.com/office/drawing/2014/main" id="{EA843B3D-182B-4BF4-8421-84E0848E97CB}"/>
                  </a:ext>
                </a:extLst>
              </p:cNvPr>
              <p:cNvGrpSpPr/>
              <p:nvPr userDrawn="1"/>
            </p:nvGrpSpPr>
            <p:grpSpPr>
              <a:xfrm>
                <a:off x="-2425037" y="781500"/>
                <a:ext cx="357690" cy="330595"/>
                <a:chOff x="-2721817" y="782525"/>
                <a:chExt cx="432805" cy="400021"/>
              </a:xfrm>
            </p:grpSpPr>
            <p:sp>
              <p:nvSpPr>
                <p:cNvPr id="288" name="Rechthoek 287">
                  <a:extLst>
                    <a:ext uri="{FF2B5EF4-FFF2-40B4-BE49-F238E27FC236}">
                      <a16:creationId xmlns:a16="http://schemas.microsoft.com/office/drawing/2014/main" id="{1F26039A-457D-49CD-8620-F724577CB882}"/>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89" name="Groep 288">
                  <a:extLst>
                    <a:ext uri="{FF2B5EF4-FFF2-40B4-BE49-F238E27FC236}">
                      <a16:creationId xmlns:a16="http://schemas.microsoft.com/office/drawing/2014/main" id="{F27F24E7-F4A5-4516-8977-FBDF1A203503}"/>
                    </a:ext>
                  </a:extLst>
                </p:cNvPr>
                <p:cNvGrpSpPr/>
                <p:nvPr userDrawn="1"/>
              </p:nvGrpSpPr>
              <p:grpSpPr>
                <a:xfrm>
                  <a:off x="-2652453" y="866772"/>
                  <a:ext cx="294076" cy="231526"/>
                  <a:chOff x="-3310843" y="700986"/>
                  <a:chExt cx="182598" cy="143759"/>
                </a:xfrm>
              </p:grpSpPr>
              <p:grpSp>
                <p:nvGrpSpPr>
                  <p:cNvPr id="290" name="Groep 289">
                    <a:extLst>
                      <a:ext uri="{FF2B5EF4-FFF2-40B4-BE49-F238E27FC236}">
                        <a16:creationId xmlns:a16="http://schemas.microsoft.com/office/drawing/2014/main" id="{0797F2CD-E260-4E03-B4E9-3701638A03AC}"/>
                      </a:ext>
                    </a:extLst>
                  </p:cNvPr>
                  <p:cNvGrpSpPr/>
                  <p:nvPr userDrawn="1"/>
                </p:nvGrpSpPr>
                <p:grpSpPr>
                  <a:xfrm>
                    <a:off x="-3310843" y="700986"/>
                    <a:ext cx="182598" cy="143759"/>
                    <a:chOff x="-3310843" y="700986"/>
                    <a:chExt cx="182598" cy="143759"/>
                  </a:xfrm>
                </p:grpSpPr>
                <p:cxnSp>
                  <p:nvCxnSpPr>
                    <p:cNvPr id="294" name="Rechte verbindingslijn 293">
                      <a:extLst>
                        <a:ext uri="{FF2B5EF4-FFF2-40B4-BE49-F238E27FC236}">
                          <a16:creationId xmlns:a16="http://schemas.microsoft.com/office/drawing/2014/main" id="{5F75ECA1-CA77-482F-8BCD-63B77BECD991}"/>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042E6792-99EB-4365-8B61-D3468EBB30E2}"/>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186B237C-5D9C-4A8F-86BE-F155897F880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5534CB39-7CE6-4F6C-BB8A-8990F238982C}"/>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8BB25470-AB12-46E3-A40E-309357B1BC9A}"/>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91" name="Groep 290">
                    <a:extLst>
                      <a:ext uri="{FF2B5EF4-FFF2-40B4-BE49-F238E27FC236}">
                        <a16:creationId xmlns:a16="http://schemas.microsoft.com/office/drawing/2014/main" id="{879DBC21-9418-414D-8F80-1A544A91627B}"/>
                      </a:ext>
                    </a:extLst>
                  </p:cNvPr>
                  <p:cNvGrpSpPr/>
                  <p:nvPr userDrawn="1"/>
                </p:nvGrpSpPr>
                <p:grpSpPr>
                  <a:xfrm flipH="1">
                    <a:off x="-3310774" y="735854"/>
                    <a:ext cx="88801" cy="72568"/>
                    <a:chOff x="-2091059" y="1395403"/>
                    <a:chExt cx="157316" cy="128558"/>
                  </a:xfrm>
                </p:grpSpPr>
                <p:sp>
                  <p:nvSpPr>
                    <p:cNvPr id="292" name="Rechthoek 291">
                      <a:extLst>
                        <a:ext uri="{FF2B5EF4-FFF2-40B4-BE49-F238E27FC236}">
                          <a16:creationId xmlns:a16="http://schemas.microsoft.com/office/drawing/2014/main" id="{5A26925A-8FDB-4311-B101-151E7079766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3" name="Pijl: punthaak 292">
                      <a:extLst>
                        <a:ext uri="{FF2B5EF4-FFF2-40B4-BE49-F238E27FC236}">
                          <a16:creationId xmlns:a16="http://schemas.microsoft.com/office/drawing/2014/main" id="{460A3E20-BCC1-4643-BE5E-73A9B4068C7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86" name="Rechthoek 285">
                <a:extLst>
                  <a:ext uri="{FF2B5EF4-FFF2-40B4-BE49-F238E27FC236}">
                    <a16:creationId xmlns:a16="http://schemas.microsoft.com/office/drawing/2014/main" id="{F147A961-49AE-406D-9755-EFDB8931928E}"/>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87" name="Rechthoek 286">
                <a:extLst>
                  <a:ext uri="{FF2B5EF4-FFF2-40B4-BE49-F238E27FC236}">
                    <a16:creationId xmlns:a16="http://schemas.microsoft.com/office/drawing/2014/main" id="{26315A9F-572E-4A72-B0A3-42CED3E57436}"/>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56" name="Rechte verbindingslijn 255">
              <a:extLst>
                <a:ext uri="{FF2B5EF4-FFF2-40B4-BE49-F238E27FC236}">
                  <a16:creationId xmlns:a16="http://schemas.microsoft.com/office/drawing/2014/main" id="{F4A94ED7-9242-4CDA-BC8C-C2D67C0D5C2E}"/>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57" name="Rechthoek 256">
              <a:extLst>
                <a:ext uri="{FF2B5EF4-FFF2-40B4-BE49-F238E27FC236}">
                  <a16:creationId xmlns:a16="http://schemas.microsoft.com/office/drawing/2014/main" id="{6DDF2A77-B8FE-47EA-9073-8BEE962EC2B4}"/>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258" name="Rechthoek 257">
              <a:extLst>
                <a:ext uri="{FF2B5EF4-FFF2-40B4-BE49-F238E27FC236}">
                  <a16:creationId xmlns:a16="http://schemas.microsoft.com/office/drawing/2014/main" id="{19B57F4A-565B-4F4A-90CF-A9D777A094CB}"/>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59" name="Ovaal 258">
              <a:extLst>
                <a:ext uri="{FF2B5EF4-FFF2-40B4-BE49-F238E27FC236}">
                  <a16:creationId xmlns:a16="http://schemas.microsoft.com/office/drawing/2014/main" id="{AFA8C45E-CEFB-4066-B6E5-A6EC2BA4CF5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60" name="Ovaal 259">
              <a:extLst>
                <a:ext uri="{FF2B5EF4-FFF2-40B4-BE49-F238E27FC236}">
                  <a16:creationId xmlns:a16="http://schemas.microsoft.com/office/drawing/2014/main" id="{902F1385-10BA-448D-B195-FDB88BFED361}"/>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61" name="Ovaal 260">
              <a:extLst>
                <a:ext uri="{FF2B5EF4-FFF2-40B4-BE49-F238E27FC236}">
                  <a16:creationId xmlns:a16="http://schemas.microsoft.com/office/drawing/2014/main" id="{3D9BFF80-3675-4F10-B5B9-1EBCF445AC1C}"/>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62" name="Ovaal 261">
              <a:extLst>
                <a:ext uri="{FF2B5EF4-FFF2-40B4-BE49-F238E27FC236}">
                  <a16:creationId xmlns:a16="http://schemas.microsoft.com/office/drawing/2014/main" id="{E0A5229B-D672-48AF-8FFC-2BCBE1D4D720}"/>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63" name="Ovaal 262">
              <a:extLst>
                <a:ext uri="{FF2B5EF4-FFF2-40B4-BE49-F238E27FC236}">
                  <a16:creationId xmlns:a16="http://schemas.microsoft.com/office/drawing/2014/main" id="{31B85EEB-91D3-4108-82FD-63AA578294FB}"/>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64" name="Ovaal 263">
              <a:extLst>
                <a:ext uri="{FF2B5EF4-FFF2-40B4-BE49-F238E27FC236}">
                  <a16:creationId xmlns:a16="http://schemas.microsoft.com/office/drawing/2014/main" id="{8009E1A7-0951-483F-A0DC-20CFF461237C}"/>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65" name="Ovaal 264">
              <a:extLst>
                <a:ext uri="{FF2B5EF4-FFF2-40B4-BE49-F238E27FC236}">
                  <a16:creationId xmlns:a16="http://schemas.microsoft.com/office/drawing/2014/main" id="{5E317216-14D5-4D4B-BF27-D038BF2B5FE2}"/>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66" name="Ovaal 265">
              <a:extLst>
                <a:ext uri="{FF2B5EF4-FFF2-40B4-BE49-F238E27FC236}">
                  <a16:creationId xmlns:a16="http://schemas.microsoft.com/office/drawing/2014/main" id="{C0E27B61-8AE3-4098-A70F-5BD854D3A88C}"/>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67" name="Ovaal 266">
              <a:extLst>
                <a:ext uri="{FF2B5EF4-FFF2-40B4-BE49-F238E27FC236}">
                  <a16:creationId xmlns:a16="http://schemas.microsoft.com/office/drawing/2014/main" id="{5D390051-DC87-4EDD-832E-15A49D666451}"/>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68" name="Rechthoek 267">
              <a:extLst>
                <a:ext uri="{FF2B5EF4-FFF2-40B4-BE49-F238E27FC236}">
                  <a16:creationId xmlns:a16="http://schemas.microsoft.com/office/drawing/2014/main" id="{17F09DB2-CE3B-4268-8201-C44D5B639719}"/>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269" name="Rechthoek 268">
              <a:extLst>
                <a:ext uri="{FF2B5EF4-FFF2-40B4-BE49-F238E27FC236}">
                  <a16:creationId xmlns:a16="http://schemas.microsoft.com/office/drawing/2014/main" id="{71618F93-FDDF-4C5A-B46C-26E097F0D466}"/>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270" name="Rechthoek 269">
              <a:extLst>
                <a:ext uri="{FF2B5EF4-FFF2-40B4-BE49-F238E27FC236}">
                  <a16:creationId xmlns:a16="http://schemas.microsoft.com/office/drawing/2014/main" id="{D04F595B-D2F6-4551-8E3B-7CB8135D1286}"/>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271" name="Rechthoek 270">
              <a:extLst>
                <a:ext uri="{FF2B5EF4-FFF2-40B4-BE49-F238E27FC236}">
                  <a16:creationId xmlns:a16="http://schemas.microsoft.com/office/drawing/2014/main" id="{DA666D50-1BD5-4F98-B4BC-9D95DC6A28DE}"/>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272" name="Rechthoek 271">
              <a:extLst>
                <a:ext uri="{FF2B5EF4-FFF2-40B4-BE49-F238E27FC236}">
                  <a16:creationId xmlns:a16="http://schemas.microsoft.com/office/drawing/2014/main" id="{63474457-C56A-4D20-9789-A3FAF5ED5A30}"/>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273" name="Rechthoek 272">
              <a:extLst>
                <a:ext uri="{FF2B5EF4-FFF2-40B4-BE49-F238E27FC236}">
                  <a16:creationId xmlns:a16="http://schemas.microsoft.com/office/drawing/2014/main" id="{005C83C9-2E51-41C8-8100-51714421E9CC}"/>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274" name="Rechthoek 273">
              <a:extLst>
                <a:ext uri="{FF2B5EF4-FFF2-40B4-BE49-F238E27FC236}">
                  <a16:creationId xmlns:a16="http://schemas.microsoft.com/office/drawing/2014/main" id="{640864A0-727D-402C-9FD1-5D757CBA1F34}"/>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275" name="Rechthoek 274">
              <a:extLst>
                <a:ext uri="{FF2B5EF4-FFF2-40B4-BE49-F238E27FC236}">
                  <a16:creationId xmlns:a16="http://schemas.microsoft.com/office/drawing/2014/main" id="{BB84346A-3392-4050-971E-C230B9C275A9}"/>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373252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kst en beeld A1">
    <p:spTree>
      <p:nvGrpSpPr>
        <p:cNvPr id="1" name=""/>
        <p:cNvGrpSpPr/>
        <p:nvPr/>
      </p:nvGrpSpPr>
      <p:grpSpPr>
        <a:xfrm>
          <a:off x="0" y="0"/>
          <a:ext cx="0" cy="0"/>
          <a:chOff x="0" y="0"/>
          <a:chExt cx="0" cy="0"/>
        </a:xfrm>
      </p:grpSpPr>
      <p:sp>
        <p:nvSpPr>
          <p:cNvPr id="171" name="Rechthoek 170">
            <a:extLst>
              <a:ext uri="{FF2B5EF4-FFF2-40B4-BE49-F238E27FC236}">
                <a16:creationId xmlns:a16="http://schemas.microsoft.com/office/drawing/2014/main" id="{AAA0DBC6-E661-48CC-BBD4-2D75D1759BF1}"/>
              </a:ext>
            </a:extLst>
          </p:cNvPr>
          <p:cNvSpPr/>
          <p:nvPr/>
        </p:nvSpPr>
        <p:spPr>
          <a:xfrm>
            <a:off x="0" y="-399601"/>
            <a:ext cx="720000" cy="360000"/>
          </a:xfrm>
          <a:prstGeom prst="rect">
            <a:avLst/>
          </a:prstGeom>
        </p:spPr>
        <p:txBody>
          <a:bodyPr wrap="none" lIns="0" tIns="0" rIns="0" bIns="0">
            <a:noAutofit/>
          </a:bodyPr>
          <a:lstStyle/>
          <a:p>
            <a:r>
              <a:rPr lang="nl-NL"/>
              <a:t>Tekst en beeld A1</a:t>
            </a:r>
          </a:p>
        </p:txBody>
      </p:sp>
      <p:grpSp>
        <p:nvGrpSpPr>
          <p:cNvPr id="179" name="INSTRUCTIES">
            <a:extLst>
              <a:ext uri="{FF2B5EF4-FFF2-40B4-BE49-F238E27FC236}">
                <a16:creationId xmlns:a16="http://schemas.microsoft.com/office/drawing/2014/main" id="{DF04E192-3528-40F7-B4A0-A8BBE627E484}"/>
              </a:ext>
            </a:extLst>
          </p:cNvPr>
          <p:cNvGrpSpPr/>
          <p:nvPr/>
        </p:nvGrpSpPr>
        <p:grpSpPr>
          <a:xfrm>
            <a:off x="12395374" y="-718670"/>
            <a:ext cx="4140000" cy="6489275"/>
            <a:chOff x="12395374" y="-718670"/>
            <a:chExt cx="4140000" cy="6489275"/>
          </a:xfrm>
        </p:grpSpPr>
        <p:sp>
          <p:nvSpPr>
            <p:cNvPr id="180" name="Rechthoek: afgeronde hoeken 179">
              <a:extLst>
                <a:ext uri="{FF2B5EF4-FFF2-40B4-BE49-F238E27FC236}">
                  <a16:creationId xmlns:a16="http://schemas.microsoft.com/office/drawing/2014/main" id="{8459DFFE-C9BA-4608-89BA-1BD86E950649}"/>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81" name="Rechthoek: afgeronde hoeken 180">
              <a:extLst>
                <a:ext uri="{FF2B5EF4-FFF2-40B4-BE49-F238E27FC236}">
                  <a16:creationId xmlns:a16="http://schemas.microsoft.com/office/drawing/2014/main" id="{0D0555C4-42D2-40C9-AD7D-2D21514A2D3D}"/>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82" name="Ovaal 181">
              <a:extLst>
                <a:ext uri="{FF2B5EF4-FFF2-40B4-BE49-F238E27FC236}">
                  <a16:creationId xmlns:a16="http://schemas.microsoft.com/office/drawing/2014/main" id="{863E2E3B-C6E9-4A5B-901D-5502629805FE}"/>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3" name="Rechte verbindingslijn 182">
              <a:extLst>
                <a:ext uri="{FF2B5EF4-FFF2-40B4-BE49-F238E27FC236}">
                  <a16:creationId xmlns:a16="http://schemas.microsoft.com/office/drawing/2014/main" id="{BFB1E034-3729-4A0F-83BF-84587A691FE5}"/>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84" name="Rechthoek 183">
              <a:extLst>
                <a:ext uri="{FF2B5EF4-FFF2-40B4-BE49-F238E27FC236}">
                  <a16:creationId xmlns:a16="http://schemas.microsoft.com/office/drawing/2014/main" id="{DF625863-1347-48CC-BF52-ADC7FCB50C0A}"/>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5" name="Ovaal 184">
              <a:extLst>
                <a:ext uri="{FF2B5EF4-FFF2-40B4-BE49-F238E27FC236}">
                  <a16:creationId xmlns:a16="http://schemas.microsoft.com/office/drawing/2014/main" id="{8819B1D3-D1DE-4F96-9EA3-E0FB56F1EE59}"/>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6" name="Rechthoek 185">
              <a:extLst>
                <a:ext uri="{FF2B5EF4-FFF2-40B4-BE49-F238E27FC236}">
                  <a16:creationId xmlns:a16="http://schemas.microsoft.com/office/drawing/2014/main" id="{9312742D-17B9-472C-AFA5-0F5A9677DA8C}"/>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7" name="Ovaal 186">
              <a:extLst>
                <a:ext uri="{FF2B5EF4-FFF2-40B4-BE49-F238E27FC236}">
                  <a16:creationId xmlns:a16="http://schemas.microsoft.com/office/drawing/2014/main" id="{ACC9E469-30D3-4F22-836A-D1B5897A6E04}"/>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8" name="Rechthoek 187">
              <a:extLst>
                <a:ext uri="{FF2B5EF4-FFF2-40B4-BE49-F238E27FC236}">
                  <a16:creationId xmlns:a16="http://schemas.microsoft.com/office/drawing/2014/main" id="{78B46592-0224-4EFA-B481-8E02747F42D2}"/>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89" name="Rechte verbindingslijn 188">
              <a:extLst>
                <a:ext uri="{FF2B5EF4-FFF2-40B4-BE49-F238E27FC236}">
                  <a16:creationId xmlns:a16="http://schemas.microsoft.com/office/drawing/2014/main" id="{847D9408-C84F-4BEF-9BB7-B293767DCF1A}"/>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90" name="Groep 189">
              <a:extLst>
                <a:ext uri="{FF2B5EF4-FFF2-40B4-BE49-F238E27FC236}">
                  <a16:creationId xmlns:a16="http://schemas.microsoft.com/office/drawing/2014/main" id="{E6919E16-C81D-49E2-B910-BBD1DF0A475F}"/>
                </a:ext>
              </a:extLst>
            </p:cNvPr>
            <p:cNvGrpSpPr/>
            <p:nvPr userDrawn="1"/>
          </p:nvGrpSpPr>
          <p:grpSpPr>
            <a:xfrm>
              <a:off x="12916952" y="1996210"/>
              <a:ext cx="825930" cy="209550"/>
              <a:chOff x="13504624" y="2482850"/>
              <a:chExt cx="825500" cy="209550"/>
            </a:xfrm>
          </p:grpSpPr>
          <p:sp>
            <p:nvSpPr>
              <p:cNvPr id="233" name="Rechthoek 232">
                <a:extLst>
                  <a:ext uri="{FF2B5EF4-FFF2-40B4-BE49-F238E27FC236}">
                    <a16:creationId xmlns:a16="http://schemas.microsoft.com/office/drawing/2014/main" id="{6DD9AC7B-5AC2-4D46-94CB-FEB230F5609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34" name="Rechte verbindingslijn 233">
                <a:extLst>
                  <a:ext uri="{FF2B5EF4-FFF2-40B4-BE49-F238E27FC236}">
                    <a16:creationId xmlns:a16="http://schemas.microsoft.com/office/drawing/2014/main" id="{63413B01-A4D7-4ACB-AA30-CCCA39E01EF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B1353EA6-61BE-4EB9-9358-536D692F3E3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1" name="Groep 190">
              <a:extLst>
                <a:ext uri="{FF2B5EF4-FFF2-40B4-BE49-F238E27FC236}">
                  <a16:creationId xmlns:a16="http://schemas.microsoft.com/office/drawing/2014/main" id="{9D598A9D-ED66-43DF-BB99-197798B6720E}"/>
                </a:ext>
              </a:extLst>
            </p:cNvPr>
            <p:cNvGrpSpPr/>
            <p:nvPr userDrawn="1"/>
          </p:nvGrpSpPr>
          <p:grpSpPr>
            <a:xfrm>
              <a:off x="12861978" y="3626002"/>
              <a:ext cx="514552" cy="612918"/>
              <a:chOff x="12682980" y="3403241"/>
              <a:chExt cx="622284" cy="741632"/>
            </a:xfrm>
          </p:grpSpPr>
          <p:grpSp>
            <p:nvGrpSpPr>
              <p:cNvPr id="217" name="Groep 216">
                <a:extLst>
                  <a:ext uri="{FF2B5EF4-FFF2-40B4-BE49-F238E27FC236}">
                    <a16:creationId xmlns:a16="http://schemas.microsoft.com/office/drawing/2014/main" id="{AACF56AF-7721-4959-B9ED-644702D73B25}"/>
                  </a:ext>
                </a:extLst>
              </p:cNvPr>
              <p:cNvGrpSpPr/>
              <p:nvPr userDrawn="1"/>
            </p:nvGrpSpPr>
            <p:grpSpPr>
              <a:xfrm>
                <a:off x="12771568" y="3403241"/>
                <a:ext cx="467138" cy="448489"/>
                <a:chOff x="12782195" y="3403241"/>
                <a:chExt cx="467138" cy="448489"/>
              </a:xfrm>
            </p:grpSpPr>
            <p:grpSp>
              <p:nvGrpSpPr>
                <p:cNvPr id="220" name="Groep 219">
                  <a:extLst>
                    <a:ext uri="{FF2B5EF4-FFF2-40B4-BE49-F238E27FC236}">
                      <a16:creationId xmlns:a16="http://schemas.microsoft.com/office/drawing/2014/main" id="{8CF6ECE0-FF8D-4361-B81A-042273E12457}"/>
                    </a:ext>
                  </a:extLst>
                </p:cNvPr>
                <p:cNvGrpSpPr/>
                <p:nvPr userDrawn="1"/>
              </p:nvGrpSpPr>
              <p:grpSpPr>
                <a:xfrm>
                  <a:off x="12782195" y="3403241"/>
                  <a:ext cx="412967" cy="393907"/>
                  <a:chOff x="13554906" y="3320109"/>
                  <a:chExt cx="443906" cy="423419"/>
                </a:xfrm>
              </p:grpSpPr>
              <p:grpSp>
                <p:nvGrpSpPr>
                  <p:cNvPr id="227" name="Groep 226">
                    <a:extLst>
                      <a:ext uri="{FF2B5EF4-FFF2-40B4-BE49-F238E27FC236}">
                        <a16:creationId xmlns:a16="http://schemas.microsoft.com/office/drawing/2014/main" id="{FE205640-432C-4DAC-861E-AD589D7D751B}"/>
                      </a:ext>
                    </a:extLst>
                  </p:cNvPr>
                  <p:cNvGrpSpPr/>
                  <p:nvPr userDrawn="1"/>
                </p:nvGrpSpPr>
                <p:grpSpPr>
                  <a:xfrm>
                    <a:off x="13554906" y="3320109"/>
                    <a:ext cx="443906" cy="423419"/>
                    <a:chOff x="12909684" y="1276143"/>
                    <a:chExt cx="443906" cy="423419"/>
                  </a:xfrm>
                </p:grpSpPr>
                <p:sp>
                  <p:nvSpPr>
                    <p:cNvPr id="230" name="Rechthoek 229">
                      <a:extLst>
                        <a:ext uri="{FF2B5EF4-FFF2-40B4-BE49-F238E27FC236}">
                          <a16:creationId xmlns:a16="http://schemas.microsoft.com/office/drawing/2014/main" id="{3A2E57AC-488A-4AC4-A519-596E95F3F88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1" name="Rechthoek 230">
                      <a:extLst>
                        <a:ext uri="{FF2B5EF4-FFF2-40B4-BE49-F238E27FC236}">
                          <a16:creationId xmlns:a16="http://schemas.microsoft.com/office/drawing/2014/main" id="{7F94BE45-2581-46ED-A0E7-20A774EFBA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2" name="Ovaal 231">
                      <a:extLst>
                        <a:ext uri="{FF2B5EF4-FFF2-40B4-BE49-F238E27FC236}">
                          <a16:creationId xmlns:a16="http://schemas.microsoft.com/office/drawing/2014/main" id="{A06FE5C5-334B-492E-A965-7DB70C6F352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228" name="Afbeelding 227">
                    <a:extLst>
                      <a:ext uri="{FF2B5EF4-FFF2-40B4-BE49-F238E27FC236}">
                        <a16:creationId xmlns:a16="http://schemas.microsoft.com/office/drawing/2014/main" id="{C59535FC-C7BE-4E1E-AC35-CA491D7DD61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29" name="Afbeelding 228">
                    <a:extLst>
                      <a:ext uri="{FF2B5EF4-FFF2-40B4-BE49-F238E27FC236}">
                        <a16:creationId xmlns:a16="http://schemas.microsoft.com/office/drawing/2014/main" id="{B17BA331-2179-4E12-A025-1BE1247D1DC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221" name="Groep 220">
                  <a:extLst>
                    <a:ext uri="{FF2B5EF4-FFF2-40B4-BE49-F238E27FC236}">
                      <a16:creationId xmlns:a16="http://schemas.microsoft.com/office/drawing/2014/main" id="{9E734DE1-1387-4EE0-B07C-9BD826CFBBCB}"/>
                    </a:ext>
                  </a:extLst>
                </p:cNvPr>
                <p:cNvGrpSpPr/>
                <p:nvPr userDrawn="1"/>
              </p:nvGrpSpPr>
              <p:grpSpPr>
                <a:xfrm>
                  <a:off x="13103513" y="3705268"/>
                  <a:ext cx="145820" cy="146462"/>
                  <a:chOff x="13096169" y="3602278"/>
                  <a:chExt cx="145820" cy="146462"/>
                </a:xfrm>
              </p:grpSpPr>
              <p:sp>
                <p:nvSpPr>
                  <p:cNvPr id="225" name="Rechthoek 224">
                    <a:extLst>
                      <a:ext uri="{FF2B5EF4-FFF2-40B4-BE49-F238E27FC236}">
                        <a16:creationId xmlns:a16="http://schemas.microsoft.com/office/drawing/2014/main" id="{2072AF77-998B-43C2-B4B0-0E543C90CD5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6" name="Rechthoek 225">
                    <a:extLst>
                      <a:ext uri="{FF2B5EF4-FFF2-40B4-BE49-F238E27FC236}">
                        <a16:creationId xmlns:a16="http://schemas.microsoft.com/office/drawing/2014/main" id="{60B41C68-D004-493F-AA77-4C794146CF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22" name="Groep 221">
                  <a:extLst>
                    <a:ext uri="{FF2B5EF4-FFF2-40B4-BE49-F238E27FC236}">
                      <a16:creationId xmlns:a16="http://schemas.microsoft.com/office/drawing/2014/main" id="{B3F9676D-BE2A-430E-8274-93957ED170C3}"/>
                    </a:ext>
                  </a:extLst>
                </p:cNvPr>
                <p:cNvGrpSpPr/>
                <p:nvPr userDrawn="1"/>
              </p:nvGrpSpPr>
              <p:grpSpPr>
                <a:xfrm rot="10800000">
                  <a:off x="13061402" y="3665637"/>
                  <a:ext cx="145820" cy="146462"/>
                  <a:chOff x="13096169" y="3602278"/>
                  <a:chExt cx="145820" cy="146462"/>
                </a:xfrm>
              </p:grpSpPr>
              <p:sp>
                <p:nvSpPr>
                  <p:cNvPr id="223" name="Rechthoek 222">
                    <a:extLst>
                      <a:ext uri="{FF2B5EF4-FFF2-40B4-BE49-F238E27FC236}">
                        <a16:creationId xmlns:a16="http://schemas.microsoft.com/office/drawing/2014/main" id="{3CF81BF1-E66B-4E44-820C-EB86D4B8E6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Rechthoek 223">
                    <a:extLst>
                      <a:ext uri="{FF2B5EF4-FFF2-40B4-BE49-F238E27FC236}">
                        <a16:creationId xmlns:a16="http://schemas.microsoft.com/office/drawing/2014/main" id="{9B33B58D-C87D-43E5-8F4B-50557A5497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218" name="Rechthoek 217">
                <a:extLst>
                  <a:ext uri="{FF2B5EF4-FFF2-40B4-BE49-F238E27FC236}">
                    <a16:creationId xmlns:a16="http://schemas.microsoft.com/office/drawing/2014/main" id="{3FB2399A-FAF4-4731-9890-53EBED64351E}"/>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219" name="Gelijkbenige driehoek 218">
                <a:extLst>
                  <a:ext uri="{FF2B5EF4-FFF2-40B4-BE49-F238E27FC236}">
                    <a16:creationId xmlns:a16="http://schemas.microsoft.com/office/drawing/2014/main" id="{94C04D64-E052-4EB3-85E6-D9323A61E11A}"/>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2" name="Groep 191">
              <a:extLst>
                <a:ext uri="{FF2B5EF4-FFF2-40B4-BE49-F238E27FC236}">
                  <a16:creationId xmlns:a16="http://schemas.microsoft.com/office/drawing/2014/main" id="{F3377725-50EA-4A88-89D4-4CD8C263C323}"/>
                </a:ext>
              </a:extLst>
            </p:cNvPr>
            <p:cNvGrpSpPr/>
            <p:nvPr userDrawn="1"/>
          </p:nvGrpSpPr>
          <p:grpSpPr>
            <a:xfrm>
              <a:off x="12916952" y="938392"/>
              <a:ext cx="294943" cy="318834"/>
              <a:chOff x="14466489" y="1001522"/>
              <a:chExt cx="290627" cy="314333"/>
            </a:xfrm>
          </p:grpSpPr>
          <p:sp>
            <p:nvSpPr>
              <p:cNvPr id="211" name="Rechthoek 210">
                <a:extLst>
                  <a:ext uri="{FF2B5EF4-FFF2-40B4-BE49-F238E27FC236}">
                    <a16:creationId xmlns:a16="http://schemas.microsoft.com/office/drawing/2014/main" id="{21015D8F-2792-4D7C-B3BA-DA1F0D831E33}"/>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12" name="Ovaal 211">
                <a:extLst>
                  <a:ext uri="{FF2B5EF4-FFF2-40B4-BE49-F238E27FC236}">
                    <a16:creationId xmlns:a16="http://schemas.microsoft.com/office/drawing/2014/main" id="{7198E062-B0E0-4E6F-A426-4F66E0913A4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3" name="Vrije vorm: vorm 212">
                <a:extLst>
                  <a:ext uri="{FF2B5EF4-FFF2-40B4-BE49-F238E27FC236}">
                    <a16:creationId xmlns:a16="http://schemas.microsoft.com/office/drawing/2014/main" id="{1A67AF2F-9FE7-471A-8B1E-55D3AE95ABE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Rechthoek: afgeronde hoeken 213">
                <a:extLst>
                  <a:ext uri="{FF2B5EF4-FFF2-40B4-BE49-F238E27FC236}">
                    <a16:creationId xmlns:a16="http://schemas.microsoft.com/office/drawing/2014/main" id="{4B5363D0-67BB-4146-90E8-D48B0CA3B07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215" name="Rechte verbindingslijn 214">
                <a:extLst>
                  <a:ext uri="{FF2B5EF4-FFF2-40B4-BE49-F238E27FC236}">
                    <a16:creationId xmlns:a16="http://schemas.microsoft.com/office/drawing/2014/main" id="{4F8EF28C-70D6-41E8-A6D0-42D3F6F3340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6" name="Rechte verbindingslijn 215">
                <a:extLst>
                  <a:ext uri="{FF2B5EF4-FFF2-40B4-BE49-F238E27FC236}">
                    <a16:creationId xmlns:a16="http://schemas.microsoft.com/office/drawing/2014/main" id="{C9A9486D-9F42-4B58-87AF-85AD50845D9D}"/>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3" name="Ovaal 192">
              <a:extLst>
                <a:ext uri="{FF2B5EF4-FFF2-40B4-BE49-F238E27FC236}">
                  <a16:creationId xmlns:a16="http://schemas.microsoft.com/office/drawing/2014/main" id="{0DD9AD87-B715-44FA-8149-517C88E93B64}"/>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94" name="Rechthoek 193">
              <a:extLst>
                <a:ext uri="{FF2B5EF4-FFF2-40B4-BE49-F238E27FC236}">
                  <a16:creationId xmlns:a16="http://schemas.microsoft.com/office/drawing/2014/main" id="{171E559D-E94D-42E9-B3F3-C5D3A2125163}"/>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95" name="Rechte verbindingslijn 194">
              <a:extLst>
                <a:ext uri="{FF2B5EF4-FFF2-40B4-BE49-F238E27FC236}">
                  <a16:creationId xmlns:a16="http://schemas.microsoft.com/office/drawing/2014/main" id="{B4CE338E-B1B4-4C18-85BA-273204E77EEB}"/>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96" name="Groep 195">
              <a:extLst>
                <a:ext uri="{FF2B5EF4-FFF2-40B4-BE49-F238E27FC236}">
                  <a16:creationId xmlns:a16="http://schemas.microsoft.com/office/drawing/2014/main" id="{A01D71D5-41AA-4E05-94CC-5BEF9407B1D3}"/>
                </a:ext>
              </a:extLst>
            </p:cNvPr>
            <p:cNvGrpSpPr/>
            <p:nvPr userDrawn="1"/>
          </p:nvGrpSpPr>
          <p:grpSpPr>
            <a:xfrm>
              <a:off x="12904732" y="4945834"/>
              <a:ext cx="1499406" cy="678267"/>
              <a:chOff x="12757283" y="3120781"/>
              <a:chExt cx="1499406" cy="678267"/>
            </a:xfrm>
          </p:grpSpPr>
          <p:sp>
            <p:nvSpPr>
              <p:cNvPr id="197" name="Rechthoek 196">
                <a:extLst>
                  <a:ext uri="{FF2B5EF4-FFF2-40B4-BE49-F238E27FC236}">
                    <a16:creationId xmlns:a16="http://schemas.microsoft.com/office/drawing/2014/main" id="{E1A77DE9-899F-4BD5-9384-9D9D4A6749B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98" name="Rechthoek 197">
                <a:extLst>
                  <a:ext uri="{FF2B5EF4-FFF2-40B4-BE49-F238E27FC236}">
                    <a16:creationId xmlns:a16="http://schemas.microsoft.com/office/drawing/2014/main" id="{7B4FDFEC-5602-434C-84E8-7BD2EC65393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9" name="Tekstvak 198">
                <a:extLst>
                  <a:ext uri="{FF2B5EF4-FFF2-40B4-BE49-F238E27FC236}">
                    <a16:creationId xmlns:a16="http://schemas.microsoft.com/office/drawing/2014/main" id="{930959F9-C3D4-40E9-99CD-775E9EAFF1EF}"/>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200" name="Tekstvak 199">
                <a:extLst>
                  <a:ext uri="{FF2B5EF4-FFF2-40B4-BE49-F238E27FC236}">
                    <a16:creationId xmlns:a16="http://schemas.microsoft.com/office/drawing/2014/main" id="{9881C11C-87B8-486C-A24B-21EEADEEBE04}"/>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201" name="Picture 3">
                <a:extLst>
                  <a:ext uri="{FF2B5EF4-FFF2-40B4-BE49-F238E27FC236}">
                    <a16:creationId xmlns:a16="http://schemas.microsoft.com/office/drawing/2014/main" id="{8C4B66EA-DADE-4025-8B95-AFD814D817E8}"/>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2" name="Gelijkbenige driehoek 201">
                <a:extLst>
                  <a:ext uri="{FF2B5EF4-FFF2-40B4-BE49-F238E27FC236}">
                    <a16:creationId xmlns:a16="http://schemas.microsoft.com/office/drawing/2014/main" id="{316A01AB-B8F9-4487-A36D-275F62A551F8}"/>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03" name="Groep 202">
                <a:extLst>
                  <a:ext uri="{FF2B5EF4-FFF2-40B4-BE49-F238E27FC236}">
                    <a16:creationId xmlns:a16="http://schemas.microsoft.com/office/drawing/2014/main" id="{C9163EB8-6350-493E-8B42-D944E2D70D27}"/>
                  </a:ext>
                </a:extLst>
              </p:cNvPr>
              <p:cNvGrpSpPr/>
              <p:nvPr userDrawn="1"/>
            </p:nvGrpSpPr>
            <p:grpSpPr>
              <a:xfrm>
                <a:off x="12822311" y="3178534"/>
                <a:ext cx="182309" cy="163794"/>
                <a:chOff x="12832541" y="3162395"/>
                <a:chExt cx="219532" cy="197236"/>
              </a:xfrm>
            </p:grpSpPr>
            <p:sp>
              <p:nvSpPr>
                <p:cNvPr id="208" name="Rechthoek 207">
                  <a:extLst>
                    <a:ext uri="{FF2B5EF4-FFF2-40B4-BE49-F238E27FC236}">
                      <a16:creationId xmlns:a16="http://schemas.microsoft.com/office/drawing/2014/main" id="{AD6C2F1B-F747-46A2-B6C1-6935E0D244D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9" name="Rechthoek 208">
                  <a:extLst>
                    <a:ext uri="{FF2B5EF4-FFF2-40B4-BE49-F238E27FC236}">
                      <a16:creationId xmlns:a16="http://schemas.microsoft.com/office/drawing/2014/main" id="{E4101EB5-E09F-4337-9780-CD5312945EE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10" name="Rechthoek 209">
                  <a:extLst>
                    <a:ext uri="{FF2B5EF4-FFF2-40B4-BE49-F238E27FC236}">
                      <a16:creationId xmlns:a16="http://schemas.microsoft.com/office/drawing/2014/main" id="{502D20BC-7F42-4EDF-B725-A897A766337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204" name="Groep 203">
                <a:extLst>
                  <a:ext uri="{FF2B5EF4-FFF2-40B4-BE49-F238E27FC236}">
                    <a16:creationId xmlns:a16="http://schemas.microsoft.com/office/drawing/2014/main" id="{42190F52-7CAD-4028-8B39-3D42AEFB47BD}"/>
                  </a:ext>
                </a:extLst>
              </p:cNvPr>
              <p:cNvGrpSpPr/>
              <p:nvPr userDrawn="1"/>
            </p:nvGrpSpPr>
            <p:grpSpPr>
              <a:xfrm>
                <a:off x="12822311" y="3480352"/>
                <a:ext cx="182309" cy="163794"/>
                <a:chOff x="12832541" y="3162395"/>
                <a:chExt cx="219532" cy="197236"/>
              </a:xfrm>
            </p:grpSpPr>
            <p:sp>
              <p:nvSpPr>
                <p:cNvPr id="205" name="Rechthoek 204">
                  <a:extLst>
                    <a:ext uri="{FF2B5EF4-FFF2-40B4-BE49-F238E27FC236}">
                      <a16:creationId xmlns:a16="http://schemas.microsoft.com/office/drawing/2014/main" id="{EF2F19B7-BD0B-4286-AFD6-4C5B70120C8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6" name="Rechthoek 205">
                  <a:extLst>
                    <a:ext uri="{FF2B5EF4-FFF2-40B4-BE49-F238E27FC236}">
                      <a16:creationId xmlns:a16="http://schemas.microsoft.com/office/drawing/2014/main" id="{D4E14CA0-FC68-4B87-9462-2CBE9FAD3F49}"/>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7" name="Rechthoek 206">
                  <a:extLst>
                    <a:ext uri="{FF2B5EF4-FFF2-40B4-BE49-F238E27FC236}">
                      <a16:creationId xmlns:a16="http://schemas.microsoft.com/office/drawing/2014/main" id="{0A73AFE9-7D05-49DA-BD8E-A2E8A95F511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2" name="Tijdelijke aanduiding voor afbeelding 11">
            <a:extLst>
              <a:ext uri="{FF2B5EF4-FFF2-40B4-BE49-F238E27FC236}">
                <a16:creationId xmlns:a16="http://schemas.microsoft.com/office/drawing/2014/main" id="{1B429446-5CC8-4947-8A4E-5CD6DD60B6B3}"/>
              </a:ext>
            </a:extLst>
          </p:cNvPr>
          <p:cNvSpPr>
            <a:spLocks noGrp="1"/>
          </p:cNvSpPr>
          <p:nvPr>
            <p:ph type="pic" idx="13"/>
          </p:nvPr>
        </p:nvSpPr>
        <p:spPr>
          <a:xfrm>
            <a:off x="8232000" y="0"/>
            <a:ext cx="3960000" cy="67536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6840000" cy="4624586"/>
          </a:xfrm>
        </p:spPr>
        <p:txBody>
          <a:bodyPr vert="horz"/>
          <a:lstStyle>
            <a:lvl1pPr>
              <a:defRPr/>
            </a:lvl1pPr>
            <a:lvl2pPr>
              <a:defRPr/>
            </a:lvl2pPr>
            <a:lvl3pPr>
              <a:defRPr/>
            </a:lvl3pPr>
            <a:lvl4pPr marL="446088" indent="0">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BB2BE399-2BC4-45F1-93F6-78F381EE6221}"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2"/>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2"/>
                </a:solidFill>
              </a:defRPr>
            </a:lvl1pPr>
          </a:lstStyle>
          <a:p>
            <a:fld id="{FF61E002-7038-4534-AD3C-ADB6FBF99A22}" type="slidenum">
              <a:rPr lang="nl-NL" smtClean="0"/>
              <a:pPr/>
              <a:t>‹nr.›</a:t>
            </a:fld>
            <a:endParaRPr lang="nl-NL"/>
          </a:p>
        </p:txBody>
      </p:sp>
      <p:sp>
        <p:nvSpPr>
          <p:cNvPr id="16" name="Tijdelijke aanduiding voor tekst 6">
            <a:extLst>
              <a:ext uri="{FF2B5EF4-FFF2-40B4-BE49-F238E27FC236}">
                <a16:creationId xmlns:a16="http://schemas.microsoft.com/office/drawing/2014/main" id="{63420FDD-21E9-43C0-9B07-1776262B2C4F}"/>
              </a:ext>
            </a:extLst>
          </p:cNvPr>
          <p:cNvSpPr>
            <a:spLocks noGrp="1"/>
          </p:cNvSpPr>
          <p:nvPr>
            <p:ph type="body" sz="quarter" idx="19" hasCustomPrompt="1"/>
          </p:nvPr>
        </p:nvSpPr>
        <p:spPr>
          <a:xfrm rot="5400000">
            <a:off x="7864902" y="2493000"/>
            <a:ext cx="6926578" cy="1872000"/>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1" name="Tijdelijke aanduiding voor tekst 6">
            <a:extLst>
              <a:ext uri="{FF2B5EF4-FFF2-40B4-BE49-F238E27FC236}">
                <a16:creationId xmlns:a16="http://schemas.microsoft.com/office/drawing/2014/main" id="{8DB64399-7F62-4C64-A154-EEAB2ABCBFA5}"/>
              </a:ext>
            </a:extLst>
          </p:cNvPr>
          <p:cNvSpPr>
            <a:spLocks noGrp="1"/>
          </p:cNvSpPr>
          <p:nvPr>
            <p:ph type="body" sz="quarter" idx="21" hasCustomPrompt="1"/>
          </p:nvPr>
        </p:nvSpPr>
        <p:spPr>
          <a:xfrm rot="18000000">
            <a:off x="7736555"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 name="Tijdelijke aanduiding voor tekst 18">
            <a:extLst>
              <a:ext uri="{FF2B5EF4-FFF2-40B4-BE49-F238E27FC236}">
                <a16:creationId xmlns:a16="http://schemas.microsoft.com/office/drawing/2014/main" id="{EF099BC5-9087-4511-8DF1-F55C45E382BF}"/>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8" name="Tijdelijke aanduiding voor tekst 17">
            <a:extLst>
              <a:ext uri="{FF2B5EF4-FFF2-40B4-BE49-F238E27FC236}">
                <a16:creationId xmlns:a16="http://schemas.microsoft.com/office/drawing/2014/main" id="{751071C6-361E-4182-847C-321AAE06D7BF}"/>
              </a:ext>
            </a:extLst>
          </p:cNvPr>
          <p:cNvSpPr>
            <a:spLocks noGrp="1"/>
          </p:cNvSpPr>
          <p:nvPr>
            <p:ph type="body" sz="quarter" idx="15" hasCustomPrompt="1"/>
          </p:nvPr>
        </p:nvSpPr>
        <p:spPr>
          <a:xfrm rot="18000000">
            <a:off x="7931721" y="2358515"/>
            <a:ext cx="813535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4" name="Tijdelijke aanduiding voor tekst 6">
            <a:extLst>
              <a:ext uri="{FF2B5EF4-FFF2-40B4-BE49-F238E27FC236}">
                <a16:creationId xmlns:a16="http://schemas.microsoft.com/office/drawing/2014/main" id="{0E484A3E-A288-407E-9A4A-83E74D2CB3F5}"/>
              </a:ext>
            </a:extLst>
          </p:cNvPr>
          <p:cNvSpPr>
            <a:spLocks noGrp="1"/>
          </p:cNvSpPr>
          <p:nvPr>
            <p:ph type="body" sz="quarter" idx="17" hasCustomPrompt="1"/>
          </p:nvPr>
        </p:nvSpPr>
        <p:spPr>
          <a:xfrm rot="18000000">
            <a:off x="10454953" y="-1559423"/>
            <a:ext cx="1494825" cy="349497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41" name="Tijdelijke aanduiding voor tekst 6">
            <a:extLst>
              <a:ext uri="{FF2B5EF4-FFF2-40B4-BE49-F238E27FC236}">
                <a16:creationId xmlns:a16="http://schemas.microsoft.com/office/drawing/2014/main" id="{A0DBE1AC-ED14-4650-9D98-CA6F59D1B584}"/>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5" name="Tijdelijke aanduiding voor tekst 6">
            <a:extLst>
              <a:ext uri="{FF2B5EF4-FFF2-40B4-BE49-F238E27FC236}">
                <a16:creationId xmlns:a16="http://schemas.microsoft.com/office/drawing/2014/main" id="{98B9C49A-062C-43DF-A7CD-88B8E663E198}"/>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6" name="Tijdelijke aanduiding voor tekst 6">
            <a:extLst>
              <a:ext uri="{FF2B5EF4-FFF2-40B4-BE49-F238E27FC236}">
                <a16:creationId xmlns:a16="http://schemas.microsoft.com/office/drawing/2014/main" id="{82BB4E8A-FB35-41B7-A03D-9BCA7C5D89CA}"/>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7" name="Tijdelijke aanduiding voor tekst 6">
            <a:extLst>
              <a:ext uri="{FF2B5EF4-FFF2-40B4-BE49-F238E27FC236}">
                <a16:creationId xmlns:a16="http://schemas.microsoft.com/office/drawing/2014/main" id="{3D37E65E-735D-4F35-B5B2-1FB32122934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70" name="Tijdelijke aanduiding voor tekst 82">
            <a:extLst>
              <a:ext uri="{FF2B5EF4-FFF2-40B4-BE49-F238E27FC236}">
                <a16:creationId xmlns:a16="http://schemas.microsoft.com/office/drawing/2014/main" id="{EEB39525-2667-40ED-9AC5-D570E8D88BC2}"/>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17" name="Tijdelijke aanduiding voor tekst 6">
            <a:extLst>
              <a:ext uri="{FF2B5EF4-FFF2-40B4-BE49-F238E27FC236}">
                <a16:creationId xmlns:a16="http://schemas.microsoft.com/office/drawing/2014/main" id="{4C3D947D-D742-4EB8-88DE-90D97092A1C4}"/>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54" name="Rechthoek 153">
            <a:extLst>
              <a:ext uri="{FF2B5EF4-FFF2-40B4-BE49-F238E27FC236}">
                <a16:creationId xmlns:a16="http://schemas.microsoft.com/office/drawing/2014/main" id="{BFA87E4B-8054-4324-833D-91748E0A6C5D}"/>
              </a:ext>
            </a:extLst>
          </p:cNvPr>
          <p:cNvSpPr/>
          <p:nvPr userDrawn="1"/>
        </p:nvSpPr>
        <p:spPr>
          <a:xfrm>
            <a:off x="0" y="-399601"/>
            <a:ext cx="720000" cy="360000"/>
          </a:xfrm>
          <a:prstGeom prst="rect">
            <a:avLst/>
          </a:prstGeom>
        </p:spPr>
        <p:txBody>
          <a:bodyPr wrap="none" lIns="0" tIns="0" rIns="0" bIns="0">
            <a:noAutofit/>
          </a:bodyPr>
          <a:lstStyle/>
          <a:p>
            <a:r>
              <a:rPr lang="nl-NL"/>
              <a:t>Tekst en beeld A1</a:t>
            </a:r>
          </a:p>
        </p:txBody>
      </p:sp>
      <p:grpSp>
        <p:nvGrpSpPr>
          <p:cNvPr id="155" name="INSTRUCTIES">
            <a:extLst>
              <a:ext uri="{FF2B5EF4-FFF2-40B4-BE49-F238E27FC236}">
                <a16:creationId xmlns:a16="http://schemas.microsoft.com/office/drawing/2014/main" id="{9084CA28-5CEE-4D2D-8AAA-A92E9CF7D7DA}"/>
              </a:ext>
            </a:extLst>
          </p:cNvPr>
          <p:cNvGrpSpPr/>
          <p:nvPr userDrawn="1"/>
        </p:nvGrpSpPr>
        <p:grpSpPr>
          <a:xfrm>
            <a:off x="12395374" y="-718670"/>
            <a:ext cx="4140000" cy="6489275"/>
            <a:chOff x="12395374" y="-718670"/>
            <a:chExt cx="4140000" cy="6489275"/>
          </a:xfrm>
        </p:grpSpPr>
        <p:sp>
          <p:nvSpPr>
            <p:cNvPr id="156" name="Rechthoek: afgeronde hoeken 155">
              <a:extLst>
                <a:ext uri="{FF2B5EF4-FFF2-40B4-BE49-F238E27FC236}">
                  <a16:creationId xmlns:a16="http://schemas.microsoft.com/office/drawing/2014/main" id="{FE8F4535-8E1A-496C-9EBF-8BB220D422A4}"/>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57" name="Rechthoek: afgeronde hoeken 156">
              <a:extLst>
                <a:ext uri="{FF2B5EF4-FFF2-40B4-BE49-F238E27FC236}">
                  <a16:creationId xmlns:a16="http://schemas.microsoft.com/office/drawing/2014/main" id="{10B80564-665D-4AD6-A8C1-0B98488CF89D}"/>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58" name="Ovaal 157">
              <a:extLst>
                <a:ext uri="{FF2B5EF4-FFF2-40B4-BE49-F238E27FC236}">
                  <a16:creationId xmlns:a16="http://schemas.microsoft.com/office/drawing/2014/main" id="{411DBE92-FE74-40A8-A256-6525593063A3}"/>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9" name="Rechte verbindingslijn 158">
              <a:extLst>
                <a:ext uri="{FF2B5EF4-FFF2-40B4-BE49-F238E27FC236}">
                  <a16:creationId xmlns:a16="http://schemas.microsoft.com/office/drawing/2014/main" id="{FC448F73-0139-4A89-B058-BC97E3486280}"/>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60" name="Rechthoek 159">
              <a:extLst>
                <a:ext uri="{FF2B5EF4-FFF2-40B4-BE49-F238E27FC236}">
                  <a16:creationId xmlns:a16="http://schemas.microsoft.com/office/drawing/2014/main" id="{2808B122-71E2-4925-9935-526B90871BF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1" name="Ovaal 160">
              <a:extLst>
                <a:ext uri="{FF2B5EF4-FFF2-40B4-BE49-F238E27FC236}">
                  <a16:creationId xmlns:a16="http://schemas.microsoft.com/office/drawing/2014/main" id="{9291055B-8DC1-4665-8C86-AF4D8526BFB0}"/>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2" name="Rechthoek 161">
              <a:extLst>
                <a:ext uri="{FF2B5EF4-FFF2-40B4-BE49-F238E27FC236}">
                  <a16:creationId xmlns:a16="http://schemas.microsoft.com/office/drawing/2014/main" id="{D2E3060D-A7BF-434F-B21C-E50F3E8AB9E5}"/>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3" name="Ovaal 162">
              <a:extLst>
                <a:ext uri="{FF2B5EF4-FFF2-40B4-BE49-F238E27FC236}">
                  <a16:creationId xmlns:a16="http://schemas.microsoft.com/office/drawing/2014/main" id="{6382CF4F-8A3D-499D-B07C-0E50F2B711C6}"/>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4" name="Rechthoek 163">
              <a:extLst>
                <a:ext uri="{FF2B5EF4-FFF2-40B4-BE49-F238E27FC236}">
                  <a16:creationId xmlns:a16="http://schemas.microsoft.com/office/drawing/2014/main" id="{4ED53BD6-F47D-4C85-A4D9-28887FEC08FF}"/>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5" name="Rechte verbindingslijn 164">
              <a:extLst>
                <a:ext uri="{FF2B5EF4-FFF2-40B4-BE49-F238E27FC236}">
                  <a16:creationId xmlns:a16="http://schemas.microsoft.com/office/drawing/2014/main" id="{0903A74D-A30A-4D05-B036-1694C8A14FC6}"/>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6" name="Groep 165">
              <a:extLst>
                <a:ext uri="{FF2B5EF4-FFF2-40B4-BE49-F238E27FC236}">
                  <a16:creationId xmlns:a16="http://schemas.microsoft.com/office/drawing/2014/main" id="{112C1A4A-BE96-4AB8-91AF-57798BB5346B}"/>
                </a:ext>
              </a:extLst>
            </p:cNvPr>
            <p:cNvGrpSpPr/>
            <p:nvPr userDrawn="1"/>
          </p:nvGrpSpPr>
          <p:grpSpPr>
            <a:xfrm>
              <a:off x="12916952" y="1996210"/>
              <a:ext cx="825930" cy="209550"/>
              <a:chOff x="13504624" y="2482850"/>
              <a:chExt cx="825500" cy="209550"/>
            </a:xfrm>
          </p:grpSpPr>
          <p:sp>
            <p:nvSpPr>
              <p:cNvPr id="349" name="Rechthoek 348">
                <a:extLst>
                  <a:ext uri="{FF2B5EF4-FFF2-40B4-BE49-F238E27FC236}">
                    <a16:creationId xmlns:a16="http://schemas.microsoft.com/office/drawing/2014/main" id="{D4120920-71AF-446E-8484-61374EB2C0A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50" name="Rechte verbindingslijn 349">
                <a:extLst>
                  <a:ext uri="{FF2B5EF4-FFF2-40B4-BE49-F238E27FC236}">
                    <a16:creationId xmlns:a16="http://schemas.microsoft.com/office/drawing/2014/main" id="{6350CAD5-B2FA-4885-8699-4B52D0202E6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51" name="Gelijkbenige driehoek 350">
                <a:extLst>
                  <a:ext uri="{FF2B5EF4-FFF2-40B4-BE49-F238E27FC236}">
                    <a16:creationId xmlns:a16="http://schemas.microsoft.com/office/drawing/2014/main" id="{5AC3FFA7-79BC-4151-8D57-1E4B370FD14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7" name="Groep 166">
              <a:extLst>
                <a:ext uri="{FF2B5EF4-FFF2-40B4-BE49-F238E27FC236}">
                  <a16:creationId xmlns:a16="http://schemas.microsoft.com/office/drawing/2014/main" id="{9B87A407-4536-4EEC-90AF-2C3C7BAE56B1}"/>
                </a:ext>
              </a:extLst>
            </p:cNvPr>
            <p:cNvGrpSpPr/>
            <p:nvPr userDrawn="1"/>
          </p:nvGrpSpPr>
          <p:grpSpPr>
            <a:xfrm>
              <a:off x="12861978" y="3626002"/>
              <a:ext cx="514552" cy="612918"/>
              <a:chOff x="12682980" y="3403241"/>
              <a:chExt cx="622284" cy="741632"/>
            </a:xfrm>
          </p:grpSpPr>
          <p:grpSp>
            <p:nvGrpSpPr>
              <p:cNvPr id="333" name="Groep 332">
                <a:extLst>
                  <a:ext uri="{FF2B5EF4-FFF2-40B4-BE49-F238E27FC236}">
                    <a16:creationId xmlns:a16="http://schemas.microsoft.com/office/drawing/2014/main" id="{EDFECD6C-4399-452E-A2DE-BA6175605723}"/>
                  </a:ext>
                </a:extLst>
              </p:cNvPr>
              <p:cNvGrpSpPr/>
              <p:nvPr userDrawn="1"/>
            </p:nvGrpSpPr>
            <p:grpSpPr>
              <a:xfrm>
                <a:off x="12771568" y="3403241"/>
                <a:ext cx="467138" cy="448489"/>
                <a:chOff x="12782195" y="3403241"/>
                <a:chExt cx="467138" cy="448489"/>
              </a:xfrm>
            </p:grpSpPr>
            <p:grpSp>
              <p:nvGrpSpPr>
                <p:cNvPr id="336" name="Groep 335">
                  <a:extLst>
                    <a:ext uri="{FF2B5EF4-FFF2-40B4-BE49-F238E27FC236}">
                      <a16:creationId xmlns:a16="http://schemas.microsoft.com/office/drawing/2014/main" id="{1FA78DBD-C33A-420F-89D1-7506A04FA2E3}"/>
                    </a:ext>
                  </a:extLst>
                </p:cNvPr>
                <p:cNvGrpSpPr/>
                <p:nvPr userDrawn="1"/>
              </p:nvGrpSpPr>
              <p:grpSpPr>
                <a:xfrm>
                  <a:off x="12782195" y="3403241"/>
                  <a:ext cx="412967" cy="393907"/>
                  <a:chOff x="13554906" y="3320109"/>
                  <a:chExt cx="443906" cy="423419"/>
                </a:xfrm>
              </p:grpSpPr>
              <p:grpSp>
                <p:nvGrpSpPr>
                  <p:cNvPr id="343" name="Groep 342">
                    <a:extLst>
                      <a:ext uri="{FF2B5EF4-FFF2-40B4-BE49-F238E27FC236}">
                        <a16:creationId xmlns:a16="http://schemas.microsoft.com/office/drawing/2014/main" id="{F89DB57C-7D2E-47FF-8C09-0B317C253650}"/>
                      </a:ext>
                    </a:extLst>
                  </p:cNvPr>
                  <p:cNvGrpSpPr/>
                  <p:nvPr userDrawn="1"/>
                </p:nvGrpSpPr>
                <p:grpSpPr>
                  <a:xfrm>
                    <a:off x="13554906" y="3320109"/>
                    <a:ext cx="443906" cy="423419"/>
                    <a:chOff x="12909684" y="1276143"/>
                    <a:chExt cx="443906" cy="423419"/>
                  </a:xfrm>
                </p:grpSpPr>
                <p:sp>
                  <p:nvSpPr>
                    <p:cNvPr id="346" name="Rechthoek 345">
                      <a:extLst>
                        <a:ext uri="{FF2B5EF4-FFF2-40B4-BE49-F238E27FC236}">
                          <a16:creationId xmlns:a16="http://schemas.microsoft.com/office/drawing/2014/main" id="{F1719EDD-245F-4196-A4A8-89A3060D15E3}"/>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7" name="Rechthoek 346">
                      <a:extLst>
                        <a:ext uri="{FF2B5EF4-FFF2-40B4-BE49-F238E27FC236}">
                          <a16:creationId xmlns:a16="http://schemas.microsoft.com/office/drawing/2014/main" id="{1AE88084-C2B7-4C27-B65A-72BB6BFF262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8" name="Ovaal 347">
                      <a:extLst>
                        <a:ext uri="{FF2B5EF4-FFF2-40B4-BE49-F238E27FC236}">
                          <a16:creationId xmlns:a16="http://schemas.microsoft.com/office/drawing/2014/main" id="{C20328AD-12D7-4F40-9F37-0354D7146C0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44" name="Afbeelding 343">
                    <a:extLst>
                      <a:ext uri="{FF2B5EF4-FFF2-40B4-BE49-F238E27FC236}">
                        <a16:creationId xmlns:a16="http://schemas.microsoft.com/office/drawing/2014/main" id="{91CB49D0-0555-41E4-A6C6-DA4A6C2F542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45" name="Afbeelding 344">
                    <a:extLst>
                      <a:ext uri="{FF2B5EF4-FFF2-40B4-BE49-F238E27FC236}">
                        <a16:creationId xmlns:a16="http://schemas.microsoft.com/office/drawing/2014/main" id="{F84917BB-75A5-4ABB-A9EC-1C1574AB44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37" name="Groep 336">
                  <a:extLst>
                    <a:ext uri="{FF2B5EF4-FFF2-40B4-BE49-F238E27FC236}">
                      <a16:creationId xmlns:a16="http://schemas.microsoft.com/office/drawing/2014/main" id="{545497B1-4DF0-4484-96CA-147DCF8DA164}"/>
                    </a:ext>
                  </a:extLst>
                </p:cNvPr>
                <p:cNvGrpSpPr/>
                <p:nvPr userDrawn="1"/>
              </p:nvGrpSpPr>
              <p:grpSpPr>
                <a:xfrm>
                  <a:off x="13103513" y="3705268"/>
                  <a:ext cx="145820" cy="146462"/>
                  <a:chOff x="13096169" y="3602278"/>
                  <a:chExt cx="145820" cy="146462"/>
                </a:xfrm>
              </p:grpSpPr>
              <p:sp>
                <p:nvSpPr>
                  <p:cNvPr id="341" name="Rechthoek 340">
                    <a:extLst>
                      <a:ext uri="{FF2B5EF4-FFF2-40B4-BE49-F238E27FC236}">
                        <a16:creationId xmlns:a16="http://schemas.microsoft.com/office/drawing/2014/main" id="{FCBD4444-A6B8-4410-A527-B0CAC855CFC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2" name="Rechthoek 341">
                    <a:extLst>
                      <a:ext uri="{FF2B5EF4-FFF2-40B4-BE49-F238E27FC236}">
                        <a16:creationId xmlns:a16="http://schemas.microsoft.com/office/drawing/2014/main" id="{AB3F5E65-43C1-40FE-A20B-7F5079A8C8E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38" name="Groep 337">
                  <a:extLst>
                    <a:ext uri="{FF2B5EF4-FFF2-40B4-BE49-F238E27FC236}">
                      <a16:creationId xmlns:a16="http://schemas.microsoft.com/office/drawing/2014/main" id="{4000FD3E-7A9C-4539-AF3F-BBDF9D88B5F3}"/>
                    </a:ext>
                  </a:extLst>
                </p:cNvPr>
                <p:cNvGrpSpPr/>
                <p:nvPr userDrawn="1"/>
              </p:nvGrpSpPr>
              <p:grpSpPr>
                <a:xfrm rot="10800000">
                  <a:off x="13061402" y="3665637"/>
                  <a:ext cx="145820" cy="146462"/>
                  <a:chOff x="13096169" y="3602278"/>
                  <a:chExt cx="145820" cy="146462"/>
                </a:xfrm>
              </p:grpSpPr>
              <p:sp>
                <p:nvSpPr>
                  <p:cNvPr id="339" name="Rechthoek 338">
                    <a:extLst>
                      <a:ext uri="{FF2B5EF4-FFF2-40B4-BE49-F238E27FC236}">
                        <a16:creationId xmlns:a16="http://schemas.microsoft.com/office/drawing/2014/main" id="{59B9038E-1A3D-44CE-96AE-FF7FB6D1023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0" name="Rechthoek 339">
                    <a:extLst>
                      <a:ext uri="{FF2B5EF4-FFF2-40B4-BE49-F238E27FC236}">
                        <a16:creationId xmlns:a16="http://schemas.microsoft.com/office/drawing/2014/main" id="{F46DF2DE-3ABC-4140-9798-B2746F9FEB6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34" name="Rechthoek 333">
                <a:extLst>
                  <a:ext uri="{FF2B5EF4-FFF2-40B4-BE49-F238E27FC236}">
                    <a16:creationId xmlns:a16="http://schemas.microsoft.com/office/drawing/2014/main" id="{72222474-65B6-475D-AB25-19A457A119A6}"/>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35" name="Gelijkbenige driehoek 334">
                <a:extLst>
                  <a:ext uri="{FF2B5EF4-FFF2-40B4-BE49-F238E27FC236}">
                    <a16:creationId xmlns:a16="http://schemas.microsoft.com/office/drawing/2014/main" id="{7528C357-9B39-4CCF-A745-1D9FA9B984D8}"/>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8" name="Groep 167">
              <a:extLst>
                <a:ext uri="{FF2B5EF4-FFF2-40B4-BE49-F238E27FC236}">
                  <a16:creationId xmlns:a16="http://schemas.microsoft.com/office/drawing/2014/main" id="{962BBAFA-DDAA-4741-8A7C-68AF920BC156}"/>
                </a:ext>
              </a:extLst>
            </p:cNvPr>
            <p:cNvGrpSpPr/>
            <p:nvPr userDrawn="1"/>
          </p:nvGrpSpPr>
          <p:grpSpPr>
            <a:xfrm>
              <a:off x="12916952" y="938392"/>
              <a:ext cx="294943" cy="318834"/>
              <a:chOff x="14466489" y="1001522"/>
              <a:chExt cx="290627" cy="314333"/>
            </a:xfrm>
          </p:grpSpPr>
          <p:sp>
            <p:nvSpPr>
              <p:cNvPr id="327" name="Rechthoek 326">
                <a:extLst>
                  <a:ext uri="{FF2B5EF4-FFF2-40B4-BE49-F238E27FC236}">
                    <a16:creationId xmlns:a16="http://schemas.microsoft.com/office/drawing/2014/main" id="{8000F074-EE02-4E7D-87A0-DBDC2DFF03C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8" name="Ovaal 327">
                <a:extLst>
                  <a:ext uri="{FF2B5EF4-FFF2-40B4-BE49-F238E27FC236}">
                    <a16:creationId xmlns:a16="http://schemas.microsoft.com/office/drawing/2014/main" id="{9C2A3985-A8A4-4770-80F2-D318E6C5ED7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Vrije vorm: vorm 328">
                <a:extLst>
                  <a:ext uri="{FF2B5EF4-FFF2-40B4-BE49-F238E27FC236}">
                    <a16:creationId xmlns:a16="http://schemas.microsoft.com/office/drawing/2014/main" id="{D0574898-5642-4CFF-8DF7-4CAC971800A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0" name="Rechthoek: afgeronde hoeken 329">
                <a:extLst>
                  <a:ext uri="{FF2B5EF4-FFF2-40B4-BE49-F238E27FC236}">
                    <a16:creationId xmlns:a16="http://schemas.microsoft.com/office/drawing/2014/main" id="{3F40F9F7-F365-4C7B-B7C8-139A14F23B3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1" name="Rechte verbindingslijn 330">
                <a:extLst>
                  <a:ext uri="{FF2B5EF4-FFF2-40B4-BE49-F238E27FC236}">
                    <a16:creationId xmlns:a16="http://schemas.microsoft.com/office/drawing/2014/main" id="{5E564299-369D-40A5-8CA2-23B7CA90313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2" name="Rechte verbindingslijn 331">
                <a:extLst>
                  <a:ext uri="{FF2B5EF4-FFF2-40B4-BE49-F238E27FC236}">
                    <a16:creationId xmlns:a16="http://schemas.microsoft.com/office/drawing/2014/main" id="{53378024-6F93-4645-801E-B1BE220F6563}"/>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9" name="Ovaal 168">
              <a:extLst>
                <a:ext uri="{FF2B5EF4-FFF2-40B4-BE49-F238E27FC236}">
                  <a16:creationId xmlns:a16="http://schemas.microsoft.com/office/drawing/2014/main" id="{7726C526-BBB3-4183-8F62-EC0BFF47215C}"/>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2" name="Rechthoek 171">
              <a:extLst>
                <a:ext uri="{FF2B5EF4-FFF2-40B4-BE49-F238E27FC236}">
                  <a16:creationId xmlns:a16="http://schemas.microsoft.com/office/drawing/2014/main" id="{C9B0176E-B51A-4850-95E4-912DB76BA18E}"/>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73" name="Rechte verbindingslijn 172">
              <a:extLst>
                <a:ext uri="{FF2B5EF4-FFF2-40B4-BE49-F238E27FC236}">
                  <a16:creationId xmlns:a16="http://schemas.microsoft.com/office/drawing/2014/main" id="{D3D1AE01-BBCC-402A-BE55-CADDBF80336E}"/>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74" name="Groep 173">
              <a:extLst>
                <a:ext uri="{FF2B5EF4-FFF2-40B4-BE49-F238E27FC236}">
                  <a16:creationId xmlns:a16="http://schemas.microsoft.com/office/drawing/2014/main" id="{8B4246E0-41C0-4674-B319-EA235BDA4C59}"/>
                </a:ext>
              </a:extLst>
            </p:cNvPr>
            <p:cNvGrpSpPr/>
            <p:nvPr userDrawn="1"/>
          </p:nvGrpSpPr>
          <p:grpSpPr>
            <a:xfrm>
              <a:off x="12904732" y="4945834"/>
              <a:ext cx="1499406" cy="678267"/>
              <a:chOff x="12757283" y="3120781"/>
              <a:chExt cx="1499406" cy="678267"/>
            </a:xfrm>
          </p:grpSpPr>
          <p:sp>
            <p:nvSpPr>
              <p:cNvPr id="175" name="Rechthoek 174">
                <a:extLst>
                  <a:ext uri="{FF2B5EF4-FFF2-40B4-BE49-F238E27FC236}">
                    <a16:creationId xmlns:a16="http://schemas.microsoft.com/office/drawing/2014/main" id="{BDDF7741-E625-4530-90C2-D74437C3D30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6" name="Rechthoek 175">
                <a:extLst>
                  <a:ext uri="{FF2B5EF4-FFF2-40B4-BE49-F238E27FC236}">
                    <a16:creationId xmlns:a16="http://schemas.microsoft.com/office/drawing/2014/main" id="{08204FE2-5433-44DF-AC71-572BCF874631}"/>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7" name="Tekstvak 176">
                <a:extLst>
                  <a:ext uri="{FF2B5EF4-FFF2-40B4-BE49-F238E27FC236}">
                    <a16:creationId xmlns:a16="http://schemas.microsoft.com/office/drawing/2014/main" id="{93658892-FDDB-4521-B9C7-DAE0B997B6A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78" name="Tekstvak 177">
                <a:extLst>
                  <a:ext uri="{FF2B5EF4-FFF2-40B4-BE49-F238E27FC236}">
                    <a16:creationId xmlns:a16="http://schemas.microsoft.com/office/drawing/2014/main" id="{9536D671-627C-4496-B7FF-49DB4854F916}"/>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236" name="Picture 3">
                <a:extLst>
                  <a:ext uri="{FF2B5EF4-FFF2-40B4-BE49-F238E27FC236}">
                    <a16:creationId xmlns:a16="http://schemas.microsoft.com/office/drawing/2014/main" id="{4DFADE9F-1D74-4986-B830-D4D470AB79D8}"/>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7" name="Gelijkbenige driehoek 236">
                <a:extLst>
                  <a:ext uri="{FF2B5EF4-FFF2-40B4-BE49-F238E27FC236}">
                    <a16:creationId xmlns:a16="http://schemas.microsoft.com/office/drawing/2014/main" id="{7376DE5A-D2CA-4693-B130-1BECCF4E9276}"/>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38" name="Groep 237">
                <a:extLst>
                  <a:ext uri="{FF2B5EF4-FFF2-40B4-BE49-F238E27FC236}">
                    <a16:creationId xmlns:a16="http://schemas.microsoft.com/office/drawing/2014/main" id="{12F77150-418E-4756-AD21-858F34016678}"/>
                  </a:ext>
                </a:extLst>
              </p:cNvPr>
              <p:cNvGrpSpPr/>
              <p:nvPr userDrawn="1"/>
            </p:nvGrpSpPr>
            <p:grpSpPr>
              <a:xfrm>
                <a:off x="12822311" y="3178534"/>
                <a:ext cx="182309" cy="163794"/>
                <a:chOff x="12832541" y="3162395"/>
                <a:chExt cx="219532" cy="197236"/>
              </a:xfrm>
            </p:grpSpPr>
            <p:sp>
              <p:nvSpPr>
                <p:cNvPr id="324" name="Rechthoek 323">
                  <a:extLst>
                    <a:ext uri="{FF2B5EF4-FFF2-40B4-BE49-F238E27FC236}">
                      <a16:creationId xmlns:a16="http://schemas.microsoft.com/office/drawing/2014/main" id="{BC2A9F1E-321C-461C-BE16-704A7DA1137B}"/>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5" name="Rechthoek 324">
                  <a:extLst>
                    <a:ext uri="{FF2B5EF4-FFF2-40B4-BE49-F238E27FC236}">
                      <a16:creationId xmlns:a16="http://schemas.microsoft.com/office/drawing/2014/main" id="{84E1EA65-6A82-4D2F-8477-9D04F785BF56}"/>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6" name="Rechthoek 325">
                  <a:extLst>
                    <a:ext uri="{FF2B5EF4-FFF2-40B4-BE49-F238E27FC236}">
                      <a16:creationId xmlns:a16="http://schemas.microsoft.com/office/drawing/2014/main" id="{092B4D1A-668B-40BE-848E-DD65DF71E67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239" name="Groep 238">
                <a:extLst>
                  <a:ext uri="{FF2B5EF4-FFF2-40B4-BE49-F238E27FC236}">
                    <a16:creationId xmlns:a16="http://schemas.microsoft.com/office/drawing/2014/main" id="{32E306F8-103F-4A60-A414-0DF536E589CC}"/>
                  </a:ext>
                </a:extLst>
              </p:cNvPr>
              <p:cNvGrpSpPr/>
              <p:nvPr userDrawn="1"/>
            </p:nvGrpSpPr>
            <p:grpSpPr>
              <a:xfrm>
                <a:off x="12822311" y="3480352"/>
                <a:ext cx="182309" cy="163794"/>
                <a:chOff x="12832541" y="3162395"/>
                <a:chExt cx="219532" cy="197236"/>
              </a:xfrm>
            </p:grpSpPr>
            <p:sp>
              <p:nvSpPr>
                <p:cNvPr id="240" name="Rechthoek 239">
                  <a:extLst>
                    <a:ext uri="{FF2B5EF4-FFF2-40B4-BE49-F238E27FC236}">
                      <a16:creationId xmlns:a16="http://schemas.microsoft.com/office/drawing/2014/main" id="{70080A08-A1FA-4A89-A62C-FF72F7D1864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2" name="Rechthoek 321">
                  <a:extLst>
                    <a:ext uri="{FF2B5EF4-FFF2-40B4-BE49-F238E27FC236}">
                      <a16:creationId xmlns:a16="http://schemas.microsoft.com/office/drawing/2014/main" id="{9FA2894E-BFA7-4FDA-A633-F04E127470A6}"/>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3" name="Rechthoek 322">
                  <a:extLst>
                    <a:ext uri="{FF2B5EF4-FFF2-40B4-BE49-F238E27FC236}">
                      <a16:creationId xmlns:a16="http://schemas.microsoft.com/office/drawing/2014/main" id="{C4637FFF-8A5A-4F4F-9EAE-FE34641E798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29" name="TEKSTINSTRUCTIES">
            <a:extLst>
              <a:ext uri="{FF2B5EF4-FFF2-40B4-BE49-F238E27FC236}">
                <a16:creationId xmlns:a16="http://schemas.microsoft.com/office/drawing/2014/main" id="{493E7EF9-1DE4-406C-813D-127489005E91}"/>
              </a:ext>
            </a:extLst>
          </p:cNvPr>
          <p:cNvGrpSpPr/>
          <p:nvPr userDrawn="1"/>
        </p:nvGrpSpPr>
        <p:grpSpPr>
          <a:xfrm>
            <a:off x="-4297881" y="-718670"/>
            <a:ext cx="4140000" cy="7198669"/>
            <a:chOff x="-4297881" y="-718670"/>
            <a:chExt cx="4140000" cy="7198669"/>
          </a:xfrm>
        </p:grpSpPr>
        <p:sp>
          <p:nvSpPr>
            <p:cNvPr id="430" name="Rechthoek: afgeronde hoeken 429">
              <a:extLst>
                <a:ext uri="{FF2B5EF4-FFF2-40B4-BE49-F238E27FC236}">
                  <a16:creationId xmlns:a16="http://schemas.microsoft.com/office/drawing/2014/main" id="{8928741E-F837-44C7-93F8-7148C14FE03B}"/>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31" name="Rechthoek: afgeronde hoeken 430">
              <a:extLst>
                <a:ext uri="{FF2B5EF4-FFF2-40B4-BE49-F238E27FC236}">
                  <a16:creationId xmlns:a16="http://schemas.microsoft.com/office/drawing/2014/main" id="{9452E327-4DCD-4417-A5D6-B710DB3189B6}"/>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32" name="Rechte verbindingslijn 431">
              <a:extLst>
                <a:ext uri="{FF2B5EF4-FFF2-40B4-BE49-F238E27FC236}">
                  <a16:creationId xmlns:a16="http://schemas.microsoft.com/office/drawing/2014/main" id="{B180260C-1DFE-4678-8A49-84C7E86FA0FC}"/>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33" name="Groep 432">
              <a:extLst>
                <a:ext uri="{FF2B5EF4-FFF2-40B4-BE49-F238E27FC236}">
                  <a16:creationId xmlns:a16="http://schemas.microsoft.com/office/drawing/2014/main" id="{5DFEE611-71A5-4D87-986D-496E6C421344}"/>
                </a:ext>
              </a:extLst>
            </p:cNvPr>
            <p:cNvGrpSpPr/>
            <p:nvPr userDrawn="1"/>
          </p:nvGrpSpPr>
          <p:grpSpPr>
            <a:xfrm>
              <a:off x="-3905190" y="127747"/>
              <a:ext cx="3354618" cy="786653"/>
              <a:chOff x="-3419346" y="368233"/>
              <a:chExt cx="3170491" cy="743862"/>
            </a:xfrm>
          </p:grpSpPr>
          <p:sp>
            <p:nvSpPr>
              <p:cNvPr id="454" name="Rechthoek 453">
                <a:extLst>
                  <a:ext uri="{FF2B5EF4-FFF2-40B4-BE49-F238E27FC236}">
                    <a16:creationId xmlns:a16="http://schemas.microsoft.com/office/drawing/2014/main" id="{349EADEF-7EFC-429A-B93F-E9697FBC3B77}"/>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55" name="Rechte verbindingslijn 454">
                <a:extLst>
                  <a:ext uri="{FF2B5EF4-FFF2-40B4-BE49-F238E27FC236}">
                    <a16:creationId xmlns:a16="http://schemas.microsoft.com/office/drawing/2014/main" id="{4F9D2705-3201-4846-AB86-81B86C635B3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6" name="Rechte verbindingslijn 455">
                <a:extLst>
                  <a:ext uri="{FF2B5EF4-FFF2-40B4-BE49-F238E27FC236}">
                    <a16:creationId xmlns:a16="http://schemas.microsoft.com/office/drawing/2014/main" id="{A3598BEB-FD69-4B4D-8470-685440794C5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7" name="Rechthoek 456">
                <a:extLst>
                  <a:ext uri="{FF2B5EF4-FFF2-40B4-BE49-F238E27FC236}">
                    <a16:creationId xmlns:a16="http://schemas.microsoft.com/office/drawing/2014/main" id="{0BC416FA-D2D3-42FA-86CB-3C92841EF28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58" name="Groep 457">
                <a:extLst>
                  <a:ext uri="{FF2B5EF4-FFF2-40B4-BE49-F238E27FC236}">
                    <a16:creationId xmlns:a16="http://schemas.microsoft.com/office/drawing/2014/main" id="{3462B9B5-BE49-4C28-A420-70CDF1FE4A5B}"/>
                  </a:ext>
                </a:extLst>
              </p:cNvPr>
              <p:cNvGrpSpPr/>
              <p:nvPr userDrawn="1"/>
            </p:nvGrpSpPr>
            <p:grpSpPr>
              <a:xfrm>
                <a:off x="-3002834" y="720303"/>
                <a:ext cx="182598" cy="143759"/>
                <a:chOff x="-3310843" y="700986"/>
                <a:chExt cx="182598" cy="143759"/>
              </a:xfrm>
            </p:grpSpPr>
            <p:grpSp>
              <p:nvGrpSpPr>
                <p:cNvPr id="497" name="Groep 496">
                  <a:extLst>
                    <a:ext uri="{FF2B5EF4-FFF2-40B4-BE49-F238E27FC236}">
                      <a16:creationId xmlns:a16="http://schemas.microsoft.com/office/drawing/2014/main" id="{95FE969C-B202-4C1E-AC00-396C73C934AE}"/>
                    </a:ext>
                  </a:extLst>
                </p:cNvPr>
                <p:cNvGrpSpPr/>
                <p:nvPr userDrawn="1"/>
              </p:nvGrpSpPr>
              <p:grpSpPr>
                <a:xfrm>
                  <a:off x="-3310843" y="700986"/>
                  <a:ext cx="182598" cy="143759"/>
                  <a:chOff x="-3310843" y="700986"/>
                  <a:chExt cx="182598" cy="143759"/>
                </a:xfrm>
              </p:grpSpPr>
              <p:cxnSp>
                <p:nvCxnSpPr>
                  <p:cNvPr id="501" name="Rechte verbindingslijn 500">
                    <a:extLst>
                      <a:ext uri="{FF2B5EF4-FFF2-40B4-BE49-F238E27FC236}">
                        <a16:creationId xmlns:a16="http://schemas.microsoft.com/office/drawing/2014/main" id="{4E05971F-3798-4787-9C35-3647C51FAD3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502" name="Rechte verbindingslijn 501">
                    <a:extLst>
                      <a:ext uri="{FF2B5EF4-FFF2-40B4-BE49-F238E27FC236}">
                        <a16:creationId xmlns:a16="http://schemas.microsoft.com/office/drawing/2014/main" id="{E34C155D-29CB-4A28-B9E2-B53D014E975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503" name="Rechte verbindingslijn 502">
                    <a:extLst>
                      <a:ext uri="{FF2B5EF4-FFF2-40B4-BE49-F238E27FC236}">
                        <a16:creationId xmlns:a16="http://schemas.microsoft.com/office/drawing/2014/main" id="{0D353263-CFFD-4031-AA11-E6415866396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504" name="Rechte verbindingslijn 503">
                    <a:extLst>
                      <a:ext uri="{FF2B5EF4-FFF2-40B4-BE49-F238E27FC236}">
                        <a16:creationId xmlns:a16="http://schemas.microsoft.com/office/drawing/2014/main" id="{1C9BCC3D-3708-45F8-A788-1D8F6E91927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505" name="Rechte verbindingslijn 504">
                    <a:extLst>
                      <a:ext uri="{FF2B5EF4-FFF2-40B4-BE49-F238E27FC236}">
                        <a16:creationId xmlns:a16="http://schemas.microsoft.com/office/drawing/2014/main" id="{D9C33786-7007-4911-BC5D-EAC723669C70}"/>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98" name="Groep 497">
                  <a:extLst>
                    <a:ext uri="{FF2B5EF4-FFF2-40B4-BE49-F238E27FC236}">
                      <a16:creationId xmlns:a16="http://schemas.microsoft.com/office/drawing/2014/main" id="{CEC9E1E5-EC7C-4DFA-8282-E3932A9B937F}"/>
                    </a:ext>
                  </a:extLst>
                </p:cNvPr>
                <p:cNvGrpSpPr/>
                <p:nvPr userDrawn="1"/>
              </p:nvGrpSpPr>
              <p:grpSpPr>
                <a:xfrm flipH="1">
                  <a:off x="-3310774" y="735854"/>
                  <a:ext cx="88801" cy="72568"/>
                  <a:chOff x="-2091059" y="1395403"/>
                  <a:chExt cx="157316" cy="128558"/>
                </a:xfrm>
              </p:grpSpPr>
              <p:sp>
                <p:nvSpPr>
                  <p:cNvPr id="499" name="Rechthoek 498">
                    <a:extLst>
                      <a:ext uri="{FF2B5EF4-FFF2-40B4-BE49-F238E27FC236}">
                        <a16:creationId xmlns:a16="http://schemas.microsoft.com/office/drawing/2014/main" id="{93515AB0-3191-4835-B7BD-DB796646E7C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00" name="Pijl: punthaak 499">
                    <a:extLst>
                      <a:ext uri="{FF2B5EF4-FFF2-40B4-BE49-F238E27FC236}">
                        <a16:creationId xmlns:a16="http://schemas.microsoft.com/office/drawing/2014/main" id="{A9B64FD4-A832-4938-BB79-DA5D1C6DFE5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9" name="Groep 458">
                <a:extLst>
                  <a:ext uri="{FF2B5EF4-FFF2-40B4-BE49-F238E27FC236}">
                    <a16:creationId xmlns:a16="http://schemas.microsoft.com/office/drawing/2014/main" id="{A8006B3E-BEF7-4C5E-AEB4-EE8818167414}"/>
                  </a:ext>
                </a:extLst>
              </p:cNvPr>
              <p:cNvGrpSpPr/>
              <p:nvPr userDrawn="1"/>
            </p:nvGrpSpPr>
            <p:grpSpPr>
              <a:xfrm>
                <a:off x="-3326107" y="720303"/>
                <a:ext cx="182598" cy="143759"/>
                <a:chOff x="-3634116" y="700986"/>
                <a:chExt cx="182598" cy="143759"/>
              </a:xfrm>
            </p:grpSpPr>
            <p:grpSp>
              <p:nvGrpSpPr>
                <p:cNvPr id="488" name="Groep 487">
                  <a:extLst>
                    <a:ext uri="{FF2B5EF4-FFF2-40B4-BE49-F238E27FC236}">
                      <a16:creationId xmlns:a16="http://schemas.microsoft.com/office/drawing/2014/main" id="{02ADBCCE-6328-4EC5-A401-4DC538E5E8AE}"/>
                    </a:ext>
                  </a:extLst>
                </p:cNvPr>
                <p:cNvGrpSpPr/>
                <p:nvPr userDrawn="1"/>
              </p:nvGrpSpPr>
              <p:grpSpPr>
                <a:xfrm>
                  <a:off x="-3634116" y="700986"/>
                  <a:ext cx="182598" cy="143759"/>
                  <a:chOff x="-3634116" y="700986"/>
                  <a:chExt cx="182598" cy="143759"/>
                </a:xfrm>
              </p:grpSpPr>
              <p:cxnSp>
                <p:nvCxnSpPr>
                  <p:cNvPr id="492" name="Rechte verbindingslijn 491">
                    <a:extLst>
                      <a:ext uri="{FF2B5EF4-FFF2-40B4-BE49-F238E27FC236}">
                        <a16:creationId xmlns:a16="http://schemas.microsoft.com/office/drawing/2014/main" id="{65D42268-D529-49D4-9DED-EA049BCF45A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93" name="Rechte verbindingslijn 492">
                    <a:extLst>
                      <a:ext uri="{FF2B5EF4-FFF2-40B4-BE49-F238E27FC236}">
                        <a16:creationId xmlns:a16="http://schemas.microsoft.com/office/drawing/2014/main" id="{50E165FF-8C6B-42E8-A58B-F5714377C05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94" name="Rechte verbindingslijn 493">
                    <a:extLst>
                      <a:ext uri="{FF2B5EF4-FFF2-40B4-BE49-F238E27FC236}">
                        <a16:creationId xmlns:a16="http://schemas.microsoft.com/office/drawing/2014/main" id="{FDD4C8B8-75C0-45F7-A496-658B312E533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95" name="Rechte verbindingslijn 494">
                    <a:extLst>
                      <a:ext uri="{FF2B5EF4-FFF2-40B4-BE49-F238E27FC236}">
                        <a16:creationId xmlns:a16="http://schemas.microsoft.com/office/drawing/2014/main" id="{E24DCDC8-8A1F-48CE-A5E6-59325E1133E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96" name="Rechte verbindingslijn 495">
                    <a:extLst>
                      <a:ext uri="{FF2B5EF4-FFF2-40B4-BE49-F238E27FC236}">
                        <a16:creationId xmlns:a16="http://schemas.microsoft.com/office/drawing/2014/main" id="{32A96D38-1F9A-444A-8AD9-AF0F8BC6953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89" name="Groep 488">
                  <a:extLst>
                    <a:ext uri="{FF2B5EF4-FFF2-40B4-BE49-F238E27FC236}">
                      <a16:creationId xmlns:a16="http://schemas.microsoft.com/office/drawing/2014/main" id="{9049C3BC-8926-4E5C-85A3-EB1A045F99C1}"/>
                    </a:ext>
                  </a:extLst>
                </p:cNvPr>
                <p:cNvGrpSpPr/>
                <p:nvPr userDrawn="1"/>
              </p:nvGrpSpPr>
              <p:grpSpPr>
                <a:xfrm>
                  <a:off x="-3634047" y="735854"/>
                  <a:ext cx="88801" cy="72568"/>
                  <a:chOff x="-2091059" y="1395403"/>
                  <a:chExt cx="157316" cy="128558"/>
                </a:xfrm>
              </p:grpSpPr>
              <p:sp>
                <p:nvSpPr>
                  <p:cNvPr id="490" name="Rechthoek 489">
                    <a:extLst>
                      <a:ext uri="{FF2B5EF4-FFF2-40B4-BE49-F238E27FC236}">
                        <a16:creationId xmlns:a16="http://schemas.microsoft.com/office/drawing/2014/main" id="{EF97F4AB-A7DD-4CB6-B639-892B9739CCE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1" name="Pijl: punthaak 490">
                    <a:extLst>
                      <a:ext uri="{FF2B5EF4-FFF2-40B4-BE49-F238E27FC236}">
                        <a16:creationId xmlns:a16="http://schemas.microsoft.com/office/drawing/2014/main" id="{68D640AC-A1FB-4405-82FB-DCC40D5ED5C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0" name="Rechte verbindingslijn 459">
                <a:extLst>
                  <a:ext uri="{FF2B5EF4-FFF2-40B4-BE49-F238E27FC236}">
                    <a16:creationId xmlns:a16="http://schemas.microsoft.com/office/drawing/2014/main" id="{CA8F605B-7F67-45A0-A08E-CC37D037B13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61" name="Rechte verbindingslijn 460">
                <a:extLst>
                  <a:ext uri="{FF2B5EF4-FFF2-40B4-BE49-F238E27FC236}">
                    <a16:creationId xmlns:a16="http://schemas.microsoft.com/office/drawing/2014/main" id="{48E008F6-27E3-4015-A7F6-427E1D81F86A}"/>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62" name="Groep 461">
                <a:extLst>
                  <a:ext uri="{FF2B5EF4-FFF2-40B4-BE49-F238E27FC236}">
                    <a16:creationId xmlns:a16="http://schemas.microsoft.com/office/drawing/2014/main" id="{98E02A38-85DD-490C-9CA4-4F655536C655}"/>
                  </a:ext>
                </a:extLst>
              </p:cNvPr>
              <p:cNvGrpSpPr/>
              <p:nvPr userDrawn="1"/>
            </p:nvGrpSpPr>
            <p:grpSpPr>
              <a:xfrm>
                <a:off x="-2425037" y="370226"/>
                <a:ext cx="357690" cy="330595"/>
                <a:chOff x="-2721817" y="347336"/>
                <a:chExt cx="432805" cy="400021"/>
              </a:xfrm>
            </p:grpSpPr>
            <p:sp>
              <p:nvSpPr>
                <p:cNvPr id="477" name="Rechthoek 476">
                  <a:extLst>
                    <a:ext uri="{FF2B5EF4-FFF2-40B4-BE49-F238E27FC236}">
                      <a16:creationId xmlns:a16="http://schemas.microsoft.com/office/drawing/2014/main" id="{730A344B-17B9-43B7-81F6-1CF482C1F7B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78" name="Groep 477">
                  <a:extLst>
                    <a:ext uri="{FF2B5EF4-FFF2-40B4-BE49-F238E27FC236}">
                      <a16:creationId xmlns:a16="http://schemas.microsoft.com/office/drawing/2014/main" id="{DD5BEBF5-0E58-47D8-9783-43457D9AB7E2}"/>
                    </a:ext>
                  </a:extLst>
                </p:cNvPr>
                <p:cNvGrpSpPr/>
                <p:nvPr userDrawn="1"/>
              </p:nvGrpSpPr>
              <p:grpSpPr>
                <a:xfrm>
                  <a:off x="-2652453" y="431583"/>
                  <a:ext cx="294076" cy="231526"/>
                  <a:chOff x="-3634116" y="700986"/>
                  <a:chExt cx="182598" cy="143759"/>
                </a:xfrm>
              </p:grpSpPr>
              <p:grpSp>
                <p:nvGrpSpPr>
                  <p:cNvPr id="479" name="Groep 478">
                    <a:extLst>
                      <a:ext uri="{FF2B5EF4-FFF2-40B4-BE49-F238E27FC236}">
                        <a16:creationId xmlns:a16="http://schemas.microsoft.com/office/drawing/2014/main" id="{65F70703-60CE-4DBE-98BD-1F27483DE259}"/>
                      </a:ext>
                    </a:extLst>
                  </p:cNvPr>
                  <p:cNvGrpSpPr/>
                  <p:nvPr userDrawn="1"/>
                </p:nvGrpSpPr>
                <p:grpSpPr>
                  <a:xfrm>
                    <a:off x="-3634116" y="700986"/>
                    <a:ext cx="182598" cy="143759"/>
                    <a:chOff x="-3634116" y="700986"/>
                    <a:chExt cx="182598" cy="143759"/>
                  </a:xfrm>
                </p:grpSpPr>
                <p:cxnSp>
                  <p:nvCxnSpPr>
                    <p:cNvPr id="483" name="Rechte verbindingslijn 482">
                      <a:extLst>
                        <a:ext uri="{FF2B5EF4-FFF2-40B4-BE49-F238E27FC236}">
                          <a16:creationId xmlns:a16="http://schemas.microsoft.com/office/drawing/2014/main" id="{06DCB95B-4545-471B-9B6C-9D5AA694422E}"/>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84" name="Rechte verbindingslijn 483">
                      <a:extLst>
                        <a:ext uri="{FF2B5EF4-FFF2-40B4-BE49-F238E27FC236}">
                          <a16:creationId xmlns:a16="http://schemas.microsoft.com/office/drawing/2014/main" id="{C50C1B6F-4F14-4622-B608-1E568F3C686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85" name="Rechte verbindingslijn 484">
                      <a:extLst>
                        <a:ext uri="{FF2B5EF4-FFF2-40B4-BE49-F238E27FC236}">
                          <a16:creationId xmlns:a16="http://schemas.microsoft.com/office/drawing/2014/main" id="{C3BBEE21-446B-48C2-8D78-91D4062A95BE}"/>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86" name="Rechte verbindingslijn 485">
                      <a:extLst>
                        <a:ext uri="{FF2B5EF4-FFF2-40B4-BE49-F238E27FC236}">
                          <a16:creationId xmlns:a16="http://schemas.microsoft.com/office/drawing/2014/main" id="{210CCB7B-08C6-4705-85F1-DC2FE7CE407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87" name="Rechte verbindingslijn 486">
                      <a:extLst>
                        <a:ext uri="{FF2B5EF4-FFF2-40B4-BE49-F238E27FC236}">
                          <a16:creationId xmlns:a16="http://schemas.microsoft.com/office/drawing/2014/main" id="{FF560543-FE72-4CB8-AA52-27EDBBF69E06}"/>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80" name="Groep 479">
                    <a:extLst>
                      <a:ext uri="{FF2B5EF4-FFF2-40B4-BE49-F238E27FC236}">
                        <a16:creationId xmlns:a16="http://schemas.microsoft.com/office/drawing/2014/main" id="{FACDCD99-2B0F-4D8B-8D4C-012E2C5B78DC}"/>
                      </a:ext>
                    </a:extLst>
                  </p:cNvPr>
                  <p:cNvGrpSpPr/>
                  <p:nvPr userDrawn="1"/>
                </p:nvGrpSpPr>
                <p:grpSpPr>
                  <a:xfrm>
                    <a:off x="-3634047" y="735854"/>
                    <a:ext cx="88801" cy="72568"/>
                    <a:chOff x="-2091059" y="1395403"/>
                    <a:chExt cx="157316" cy="128558"/>
                  </a:xfrm>
                </p:grpSpPr>
                <p:sp>
                  <p:nvSpPr>
                    <p:cNvPr id="481" name="Rechthoek 480">
                      <a:extLst>
                        <a:ext uri="{FF2B5EF4-FFF2-40B4-BE49-F238E27FC236}">
                          <a16:creationId xmlns:a16="http://schemas.microsoft.com/office/drawing/2014/main" id="{001A2ACC-7719-4718-81CC-CDBAA55A047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2" name="Pijl: punthaak 481">
                      <a:extLst>
                        <a:ext uri="{FF2B5EF4-FFF2-40B4-BE49-F238E27FC236}">
                          <a16:creationId xmlns:a16="http://schemas.microsoft.com/office/drawing/2014/main" id="{AA3A02C7-03B4-49C4-AD56-CB731046FC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63" name="Groep 462">
                <a:extLst>
                  <a:ext uri="{FF2B5EF4-FFF2-40B4-BE49-F238E27FC236}">
                    <a16:creationId xmlns:a16="http://schemas.microsoft.com/office/drawing/2014/main" id="{D8D4F415-393C-41FB-9A52-E94C85EA8562}"/>
                  </a:ext>
                </a:extLst>
              </p:cNvPr>
              <p:cNvGrpSpPr/>
              <p:nvPr userDrawn="1"/>
            </p:nvGrpSpPr>
            <p:grpSpPr>
              <a:xfrm>
                <a:off x="-2425037" y="781500"/>
                <a:ext cx="357690" cy="330595"/>
                <a:chOff x="-2721817" y="782525"/>
                <a:chExt cx="432805" cy="400021"/>
              </a:xfrm>
            </p:grpSpPr>
            <p:sp>
              <p:nvSpPr>
                <p:cNvPr id="466" name="Rechthoek 465">
                  <a:extLst>
                    <a:ext uri="{FF2B5EF4-FFF2-40B4-BE49-F238E27FC236}">
                      <a16:creationId xmlns:a16="http://schemas.microsoft.com/office/drawing/2014/main" id="{017C527D-1B4A-4013-9A53-BA22D601F9F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7" name="Groep 466">
                  <a:extLst>
                    <a:ext uri="{FF2B5EF4-FFF2-40B4-BE49-F238E27FC236}">
                      <a16:creationId xmlns:a16="http://schemas.microsoft.com/office/drawing/2014/main" id="{C5298382-3C20-4906-AA94-2A1D734D7C51}"/>
                    </a:ext>
                  </a:extLst>
                </p:cNvPr>
                <p:cNvGrpSpPr/>
                <p:nvPr userDrawn="1"/>
              </p:nvGrpSpPr>
              <p:grpSpPr>
                <a:xfrm>
                  <a:off x="-2652453" y="866772"/>
                  <a:ext cx="294076" cy="231526"/>
                  <a:chOff x="-3310843" y="700986"/>
                  <a:chExt cx="182598" cy="143759"/>
                </a:xfrm>
              </p:grpSpPr>
              <p:grpSp>
                <p:nvGrpSpPr>
                  <p:cNvPr id="468" name="Groep 467">
                    <a:extLst>
                      <a:ext uri="{FF2B5EF4-FFF2-40B4-BE49-F238E27FC236}">
                        <a16:creationId xmlns:a16="http://schemas.microsoft.com/office/drawing/2014/main" id="{E9DDE7F8-8F32-4492-B4AB-0E9A5D2E2DB5}"/>
                      </a:ext>
                    </a:extLst>
                  </p:cNvPr>
                  <p:cNvGrpSpPr/>
                  <p:nvPr userDrawn="1"/>
                </p:nvGrpSpPr>
                <p:grpSpPr>
                  <a:xfrm>
                    <a:off x="-3310843" y="700986"/>
                    <a:ext cx="182598" cy="143759"/>
                    <a:chOff x="-3310843" y="700986"/>
                    <a:chExt cx="182598" cy="143759"/>
                  </a:xfrm>
                </p:grpSpPr>
                <p:cxnSp>
                  <p:nvCxnSpPr>
                    <p:cNvPr id="472" name="Rechte verbindingslijn 471">
                      <a:extLst>
                        <a:ext uri="{FF2B5EF4-FFF2-40B4-BE49-F238E27FC236}">
                          <a16:creationId xmlns:a16="http://schemas.microsoft.com/office/drawing/2014/main" id="{63550130-B247-45D6-9F8E-70E44EF89D5A}"/>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73" name="Rechte verbindingslijn 472">
                      <a:extLst>
                        <a:ext uri="{FF2B5EF4-FFF2-40B4-BE49-F238E27FC236}">
                          <a16:creationId xmlns:a16="http://schemas.microsoft.com/office/drawing/2014/main" id="{1974AB5E-D5AA-42E6-BD79-E22874947FA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4" name="Rechte verbindingslijn 473">
                      <a:extLst>
                        <a:ext uri="{FF2B5EF4-FFF2-40B4-BE49-F238E27FC236}">
                          <a16:creationId xmlns:a16="http://schemas.microsoft.com/office/drawing/2014/main" id="{3ED76127-0654-4A93-95B6-A3A1EA1F13D6}"/>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75" name="Rechte verbindingslijn 474">
                      <a:extLst>
                        <a:ext uri="{FF2B5EF4-FFF2-40B4-BE49-F238E27FC236}">
                          <a16:creationId xmlns:a16="http://schemas.microsoft.com/office/drawing/2014/main" id="{617E557A-0D67-4B83-9BBB-1AE8AE49671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76" name="Rechte verbindingslijn 475">
                      <a:extLst>
                        <a:ext uri="{FF2B5EF4-FFF2-40B4-BE49-F238E27FC236}">
                          <a16:creationId xmlns:a16="http://schemas.microsoft.com/office/drawing/2014/main" id="{62446A5C-5C0E-4DD6-A684-69306A20F28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9" name="Groep 468">
                    <a:extLst>
                      <a:ext uri="{FF2B5EF4-FFF2-40B4-BE49-F238E27FC236}">
                        <a16:creationId xmlns:a16="http://schemas.microsoft.com/office/drawing/2014/main" id="{75002A72-18D8-4400-841A-E968EACFFE0C}"/>
                      </a:ext>
                    </a:extLst>
                  </p:cNvPr>
                  <p:cNvGrpSpPr/>
                  <p:nvPr userDrawn="1"/>
                </p:nvGrpSpPr>
                <p:grpSpPr>
                  <a:xfrm flipH="1">
                    <a:off x="-3310774" y="735854"/>
                    <a:ext cx="88801" cy="72568"/>
                    <a:chOff x="-2091059" y="1395403"/>
                    <a:chExt cx="157316" cy="128558"/>
                  </a:xfrm>
                </p:grpSpPr>
                <p:sp>
                  <p:nvSpPr>
                    <p:cNvPr id="470" name="Rechthoek 469">
                      <a:extLst>
                        <a:ext uri="{FF2B5EF4-FFF2-40B4-BE49-F238E27FC236}">
                          <a16:creationId xmlns:a16="http://schemas.microsoft.com/office/drawing/2014/main" id="{CE8A0E2D-2E0D-4851-AD64-52630F0DA0D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1" name="Pijl: punthaak 470">
                      <a:extLst>
                        <a:ext uri="{FF2B5EF4-FFF2-40B4-BE49-F238E27FC236}">
                          <a16:creationId xmlns:a16="http://schemas.microsoft.com/office/drawing/2014/main" id="{475E219B-82EE-4DB1-84EF-875056839E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64" name="Rechthoek 463">
                <a:extLst>
                  <a:ext uri="{FF2B5EF4-FFF2-40B4-BE49-F238E27FC236}">
                    <a16:creationId xmlns:a16="http://schemas.microsoft.com/office/drawing/2014/main" id="{3746E96A-63AC-4639-BEAE-209FD75F2E05}"/>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65" name="Rechthoek 464">
                <a:extLst>
                  <a:ext uri="{FF2B5EF4-FFF2-40B4-BE49-F238E27FC236}">
                    <a16:creationId xmlns:a16="http://schemas.microsoft.com/office/drawing/2014/main" id="{AD14B8CB-F6EB-491C-BB50-3FC82351DF6C}"/>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34" name="Rechte verbindingslijn 433">
              <a:extLst>
                <a:ext uri="{FF2B5EF4-FFF2-40B4-BE49-F238E27FC236}">
                  <a16:creationId xmlns:a16="http://schemas.microsoft.com/office/drawing/2014/main" id="{9686276C-623B-41E8-9FC5-1B58323EE7D9}"/>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35" name="Rechthoek 434">
              <a:extLst>
                <a:ext uri="{FF2B5EF4-FFF2-40B4-BE49-F238E27FC236}">
                  <a16:creationId xmlns:a16="http://schemas.microsoft.com/office/drawing/2014/main" id="{1FB5570F-EB66-44FD-BE0A-64257BDF089E}"/>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436" name="Rechthoek 435">
              <a:extLst>
                <a:ext uri="{FF2B5EF4-FFF2-40B4-BE49-F238E27FC236}">
                  <a16:creationId xmlns:a16="http://schemas.microsoft.com/office/drawing/2014/main" id="{10DFF4EE-D490-4C0B-A79D-BE354C4DF62E}"/>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37" name="Ovaal 436">
              <a:extLst>
                <a:ext uri="{FF2B5EF4-FFF2-40B4-BE49-F238E27FC236}">
                  <a16:creationId xmlns:a16="http://schemas.microsoft.com/office/drawing/2014/main" id="{0F8FD735-5F8E-44E4-B467-8042CDA541F5}"/>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38" name="Ovaal 437">
              <a:extLst>
                <a:ext uri="{FF2B5EF4-FFF2-40B4-BE49-F238E27FC236}">
                  <a16:creationId xmlns:a16="http://schemas.microsoft.com/office/drawing/2014/main" id="{81190CC0-7D41-4DE2-B333-9E0F9B48B6AF}"/>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39" name="Ovaal 438">
              <a:extLst>
                <a:ext uri="{FF2B5EF4-FFF2-40B4-BE49-F238E27FC236}">
                  <a16:creationId xmlns:a16="http://schemas.microsoft.com/office/drawing/2014/main" id="{C0D6E8A2-EED9-4C85-AE86-64AE9ED51716}"/>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40" name="Ovaal 439">
              <a:extLst>
                <a:ext uri="{FF2B5EF4-FFF2-40B4-BE49-F238E27FC236}">
                  <a16:creationId xmlns:a16="http://schemas.microsoft.com/office/drawing/2014/main" id="{106F1E63-C4F0-4EC3-8FA6-8B3267F8E2F8}"/>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41" name="Ovaal 440">
              <a:extLst>
                <a:ext uri="{FF2B5EF4-FFF2-40B4-BE49-F238E27FC236}">
                  <a16:creationId xmlns:a16="http://schemas.microsoft.com/office/drawing/2014/main" id="{06FBFB68-30EC-434F-ADE9-1D652BF3893E}"/>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42" name="Ovaal 441">
              <a:extLst>
                <a:ext uri="{FF2B5EF4-FFF2-40B4-BE49-F238E27FC236}">
                  <a16:creationId xmlns:a16="http://schemas.microsoft.com/office/drawing/2014/main" id="{42350993-17FD-4DF6-9D77-5757D1260DEA}"/>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43" name="Ovaal 442">
              <a:extLst>
                <a:ext uri="{FF2B5EF4-FFF2-40B4-BE49-F238E27FC236}">
                  <a16:creationId xmlns:a16="http://schemas.microsoft.com/office/drawing/2014/main" id="{55629DE1-F44C-4D87-BEF5-65CA7A3E6243}"/>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44" name="Ovaal 443">
              <a:extLst>
                <a:ext uri="{FF2B5EF4-FFF2-40B4-BE49-F238E27FC236}">
                  <a16:creationId xmlns:a16="http://schemas.microsoft.com/office/drawing/2014/main" id="{F345F459-AD7C-41D4-9189-7B6325224977}"/>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45" name="Ovaal 444">
              <a:extLst>
                <a:ext uri="{FF2B5EF4-FFF2-40B4-BE49-F238E27FC236}">
                  <a16:creationId xmlns:a16="http://schemas.microsoft.com/office/drawing/2014/main" id="{DF7F91F4-E1AE-46BC-82BC-B790243C38C5}"/>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46" name="Rechthoek 445">
              <a:extLst>
                <a:ext uri="{FF2B5EF4-FFF2-40B4-BE49-F238E27FC236}">
                  <a16:creationId xmlns:a16="http://schemas.microsoft.com/office/drawing/2014/main" id="{29893D90-980C-49ED-9835-32806ABDBA44}"/>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447" name="Rechthoek 446">
              <a:extLst>
                <a:ext uri="{FF2B5EF4-FFF2-40B4-BE49-F238E27FC236}">
                  <a16:creationId xmlns:a16="http://schemas.microsoft.com/office/drawing/2014/main" id="{2AF4256D-CE48-45E4-A536-CC6F678A0324}"/>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448" name="Rechthoek 447">
              <a:extLst>
                <a:ext uri="{FF2B5EF4-FFF2-40B4-BE49-F238E27FC236}">
                  <a16:creationId xmlns:a16="http://schemas.microsoft.com/office/drawing/2014/main" id="{F3916E49-3D45-4A2C-BE7A-A43C501D033D}"/>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449" name="Rechthoek 448">
              <a:extLst>
                <a:ext uri="{FF2B5EF4-FFF2-40B4-BE49-F238E27FC236}">
                  <a16:creationId xmlns:a16="http://schemas.microsoft.com/office/drawing/2014/main" id="{041DF92A-C69B-412E-903F-D505F09D92B0}"/>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450" name="Rechthoek 449">
              <a:extLst>
                <a:ext uri="{FF2B5EF4-FFF2-40B4-BE49-F238E27FC236}">
                  <a16:creationId xmlns:a16="http://schemas.microsoft.com/office/drawing/2014/main" id="{12671DF8-3CEA-49FA-81E5-5E67DE26A196}"/>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451" name="Rechthoek 450">
              <a:extLst>
                <a:ext uri="{FF2B5EF4-FFF2-40B4-BE49-F238E27FC236}">
                  <a16:creationId xmlns:a16="http://schemas.microsoft.com/office/drawing/2014/main" id="{B5731566-21C9-4B7E-849E-A594CFEB1CCB}"/>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452" name="Rechthoek 451">
              <a:extLst>
                <a:ext uri="{FF2B5EF4-FFF2-40B4-BE49-F238E27FC236}">
                  <a16:creationId xmlns:a16="http://schemas.microsoft.com/office/drawing/2014/main" id="{BDCB9A02-03A1-4527-AE86-EDB7DAC176E8}"/>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453" name="Rechthoek 452">
              <a:extLst>
                <a:ext uri="{FF2B5EF4-FFF2-40B4-BE49-F238E27FC236}">
                  <a16:creationId xmlns:a16="http://schemas.microsoft.com/office/drawing/2014/main" id="{7AEF8720-6CF2-4BE4-8CA0-77D15FFF017B}"/>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44452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kst en beeld A2">
    <p:spTree>
      <p:nvGrpSpPr>
        <p:cNvPr id="1" name=""/>
        <p:cNvGrpSpPr/>
        <p:nvPr/>
      </p:nvGrpSpPr>
      <p:grpSpPr>
        <a:xfrm>
          <a:off x="0" y="0"/>
          <a:ext cx="0" cy="0"/>
          <a:chOff x="0" y="0"/>
          <a:chExt cx="0" cy="0"/>
        </a:xfrm>
      </p:grpSpPr>
      <p:grpSp>
        <p:nvGrpSpPr>
          <p:cNvPr id="179" name="INSTRUCTIES">
            <a:extLst>
              <a:ext uri="{FF2B5EF4-FFF2-40B4-BE49-F238E27FC236}">
                <a16:creationId xmlns:a16="http://schemas.microsoft.com/office/drawing/2014/main" id="{88B0BC04-ADA3-48BF-BE77-3A9188B29021}"/>
              </a:ext>
            </a:extLst>
          </p:cNvPr>
          <p:cNvGrpSpPr/>
          <p:nvPr/>
        </p:nvGrpSpPr>
        <p:grpSpPr>
          <a:xfrm>
            <a:off x="12395374" y="-718670"/>
            <a:ext cx="4140000" cy="6489275"/>
            <a:chOff x="12395374" y="-718670"/>
            <a:chExt cx="4140000" cy="6489275"/>
          </a:xfrm>
        </p:grpSpPr>
        <p:sp>
          <p:nvSpPr>
            <p:cNvPr id="180" name="Rechthoek: afgeronde hoeken 179">
              <a:extLst>
                <a:ext uri="{FF2B5EF4-FFF2-40B4-BE49-F238E27FC236}">
                  <a16:creationId xmlns:a16="http://schemas.microsoft.com/office/drawing/2014/main" id="{13B2FF00-F574-4F51-9C51-6080C8715A9E}"/>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81" name="Rechthoek: afgeronde hoeken 180">
              <a:extLst>
                <a:ext uri="{FF2B5EF4-FFF2-40B4-BE49-F238E27FC236}">
                  <a16:creationId xmlns:a16="http://schemas.microsoft.com/office/drawing/2014/main" id="{6C24B08F-07F8-4A48-8AAA-854FCB0B6F3C}"/>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82" name="Ovaal 181">
              <a:extLst>
                <a:ext uri="{FF2B5EF4-FFF2-40B4-BE49-F238E27FC236}">
                  <a16:creationId xmlns:a16="http://schemas.microsoft.com/office/drawing/2014/main" id="{F0DCB07A-AFCA-4D74-AB0F-B316111744C5}"/>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3" name="Rechte verbindingslijn 182">
              <a:extLst>
                <a:ext uri="{FF2B5EF4-FFF2-40B4-BE49-F238E27FC236}">
                  <a16:creationId xmlns:a16="http://schemas.microsoft.com/office/drawing/2014/main" id="{2E6F772D-6F4A-43D1-90BF-A840DE6F91FE}"/>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84" name="Rechthoek 183">
              <a:extLst>
                <a:ext uri="{FF2B5EF4-FFF2-40B4-BE49-F238E27FC236}">
                  <a16:creationId xmlns:a16="http://schemas.microsoft.com/office/drawing/2014/main" id="{39AD63CD-3F6F-4D3F-8CA2-C97BDC9A2DB7}"/>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5" name="Ovaal 184">
              <a:extLst>
                <a:ext uri="{FF2B5EF4-FFF2-40B4-BE49-F238E27FC236}">
                  <a16:creationId xmlns:a16="http://schemas.microsoft.com/office/drawing/2014/main" id="{658E26A1-5AD1-40D3-8A31-AEE8C7884871}"/>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6" name="Rechthoek 185">
              <a:extLst>
                <a:ext uri="{FF2B5EF4-FFF2-40B4-BE49-F238E27FC236}">
                  <a16:creationId xmlns:a16="http://schemas.microsoft.com/office/drawing/2014/main" id="{8FCF3394-C8EA-46D2-BA67-81ED41109ADB}"/>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7" name="Ovaal 186">
              <a:extLst>
                <a:ext uri="{FF2B5EF4-FFF2-40B4-BE49-F238E27FC236}">
                  <a16:creationId xmlns:a16="http://schemas.microsoft.com/office/drawing/2014/main" id="{112BC7BA-4D03-40E7-9FC4-841B3191C70C}"/>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8" name="Rechthoek 187">
              <a:extLst>
                <a:ext uri="{FF2B5EF4-FFF2-40B4-BE49-F238E27FC236}">
                  <a16:creationId xmlns:a16="http://schemas.microsoft.com/office/drawing/2014/main" id="{39DF5324-FA2A-4A56-8B13-2F2EEC601705}"/>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89" name="Rechte verbindingslijn 188">
              <a:extLst>
                <a:ext uri="{FF2B5EF4-FFF2-40B4-BE49-F238E27FC236}">
                  <a16:creationId xmlns:a16="http://schemas.microsoft.com/office/drawing/2014/main" id="{D2309B7A-7062-4D1B-B6DF-B9BF005D76A5}"/>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90" name="Groep 189">
              <a:extLst>
                <a:ext uri="{FF2B5EF4-FFF2-40B4-BE49-F238E27FC236}">
                  <a16:creationId xmlns:a16="http://schemas.microsoft.com/office/drawing/2014/main" id="{991FB35A-33BD-49FD-A2E6-EE13301E5F1A}"/>
                </a:ext>
              </a:extLst>
            </p:cNvPr>
            <p:cNvGrpSpPr/>
            <p:nvPr userDrawn="1"/>
          </p:nvGrpSpPr>
          <p:grpSpPr>
            <a:xfrm>
              <a:off x="12916952" y="1996210"/>
              <a:ext cx="825930" cy="209550"/>
              <a:chOff x="13504624" y="2482850"/>
              <a:chExt cx="825500" cy="209550"/>
            </a:xfrm>
          </p:grpSpPr>
          <p:sp>
            <p:nvSpPr>
              <p:cNvPr id="233" name="Rechthoek 232">
                <a:extLst>
                  <a:ext uri="{FF2B5EF4-FFF2-40B4-BE49-F238E27FC236}">
                    <a16:creationId xmlns:a16="http://schemas.microsoft.com/office/drawing/2014/main" id="{74D6FFFC-1E0E-4186-9594-CB942BC72BA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34" name="Rechte verbindingslijn 233">
                <a:extLst>
                  <a:ext uri="{FF2B5EF4-FFF2-40B4-BE49-F238E27FC236}">
                    <a16:creationId xmlns:a16="http://schemas.microsoft.com/office/drawing/2014/main" id="{2FA21583-5E60-4E54-BA85-6D2D8C09537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20A5C48B-AC14-4D8C-A968-E70DD51987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1" name="Groep 190">
              <a:extLst>
                <a:ext uri="{FF2B5EF4-FFF2-40B4-BE49-F238E27FC236}">
                  <a16:creationId xmlns:a16="http://schemas.microsoft.com/office/drawing/2014/main" id="{B623F7D5-9B6E-4D00-9F39-81FCFBDE7F1D}"/>
                </a:ext>
              </a:extLst>
            </p:cNvPr>
            <p:cNvGrpSpPr/>
            <p:nvPr userDrawn="1"/>
          </p:nvGrpSpPr>
          <p:grpSpPr>
            <a:xfrm>
              <a:off x="12861978" y="3626002"/>
              <a:ext cx="514552" cy="612918"/>
              <a:chOff x="12682980" y="3403241"/>
              <a:chExt cx="622284" cy="741632"/>
            </a:xfrm>
          </p:grpSpPr>
          <p:grpSp>
            <p:nvGrpSpPr>
              <p:cNvPr id="217" name="Groep 216">
                <a:extLst>
                  <a:ext uri="{FF2B5EF4-FFF2-40B4-BE49-F238E27FC236}">
                    <a16:creationId xmlns:a16="http://schemas.microsoft.com/office/drawing/2014/main" id="{78156A89-DA23-4048-B460-01785D077EE0}"/>
                  </a:ext>
                </a:extLst>
              </p:cNvPr>
              <p:cNvGrpSpPr/>
              <p:nvPr userDrawn="1"/>
            </p:nvGrpSpPr>
            <p:grpSpPr>
              <a:xfrm>
                <a:off x="12771568" y="3403241"/>
                <a:ext cx="467138" cy="448489"/>
                <a:chOff x="12782195" y="3403241"/>
                <a:chExt cx="467138" cy="448489"/>
              </a:xfrm>
            </p:grpSpPr>
            <p:grpSp>
              <p:nvGrpSpPr>
                <p:cNvPr id="220" name="Groep 219">
                  <a:extLst>
                    <a:ext uri="{FF2B5EF4-FFF2-40B4-BE49-F238E27FC236}">
                      <a16:creationId xmlns:a16="http://schemas.microsoft.com/office/drawing/2014/main" id="{6D05B0C6-C79D-4EE2-AFC3-569DC27DE362}"/>
                    </a:ext>
                  </a:extLst>
                </p:cNvPr>
                <p:cNvGrpSpPr/>
                <p:nvPr userDrawn="1"/>
              </p:nvGrpSpPr>
              <p:grpSpPr>
                <a:xfrm>
                  <a:off x="12782195" y="3403241"/>
                  <a:ext cx="412967" cy="393907"/>
                  <a:chOff x="13554906" y="3320109"/>
                  <a:chExt cx="443906" cy="423419"/>
                </a:xfrm>
              </p:grpSpPr>
              <p:grpSp>
                <p:nvGrpSpPr>
                  <p:cNvPr id="227" name="Groep 226">
                    <a:extLst>
                      <a:ext uri="{FF2B5EF4-FFF2-40B4-BE49-F238E27FC236}">
                        <a16:creationId xmlns:a16="http://schemas.microsoft.com/office/drawing/2014/main" id="{8B5AE762-B3EF-4052-975F-CB035B750E02}"/>
                      </a:ext>
                    </a:extLst>
                  </p:cNvPr>
                  <p:cNvGrpSpPr/>
                  <p:nvPr userDrawn="1"/>
                </p:nvGrpSpPr>
                <p:grpSpPr>
                  <a:xfrm>
                    <a:off x="13554906" y="3320109"/>
                    <a:ext cx="443906" cy="423419"/>
                    <a:chOff x="12909684" y="1276143"/>
                    <a:chExt cx="443906" cy="423419"/>
                  </a:xfrm>
                </p:grpSpPr>
                <p:sp>
                  <p:nvSpPr>
                    <p:cNvPr id="230" name="Rechthoek 229">
                      <a:extLst>
                        <a:ext uri="{FF2B5EF4-FFF2-40B4-BE49-F238E27FC236}">
                          <a16:creationId xmlns:a16="http://schemas.microsoft.com/office/drawing/2014/main" id="{579E54B1-BFFA-479B-BA58-E2C32A470CA9}"/>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1" name="Rechthoek 230">
                      <a:extLst>
                        <a:ext uri="{FF2B5EF4-FFF2-40B4-BE49-F238E27FC236}">
                          <a16:creationId xmlns:a16="http://schemas.microsoft.com/office/drawing/2014/main" id="{9B146490-5D9C-4048-B128-B4E57434D7D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32" name="Ovaal 231">
                      <a:extLst>
                        <a:ext uri="{FF2B5EF4-FFF2-40B4-BE49-F238E27FC236}">
                          <a16:creationId xmlns:a16="http://schemas.microsoft.com/office/drawing/2014/main" id="{7608A728-DAC8-4AC5-A64E-69D483B29D2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228" name="Afbeelding 227">
                    <a:extLst>
                      <a:ext uri="{FF2B5EF4-FFF2-40B4-BE49-F238E27FC236}">
                        <a16:creationId xmlns:a16="http://schemas.microsoft.com/office/drawing/2014/main" id="{D7A64ED8-00F4-4B0A-A383-331950DE449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29" name="Afbeelding 228">
                    <a:extLst>
                      <a:ext uri="{FF2B5EF4-FFF2-40B4-BE49-F238E27FC236}">
                        <a16:creationId xmlns:a16="http://schemas.microsoft.com/office/drawing/2014/main" id="{2192AEDF-C0B0-42B6-9FAA-F74742340AE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221" name="Groep 220">
                  <a:extLst>
                    <a:ext uri="{FF2B5EF4-FFF2-40B4-BE49-F238E27FC236}">
                      <a16:creationId xmlns:a16="http://schemas.microsoft.com/office/drawing/2014/main" id="{13D51D84-8FB3-4784-93FF-104E3893479F}"/>
                    </a:ext>
                  </a:extLst>
                </p:cNvPr>
                <p:cNvGrpSpPr/>
                <p:nvPr userDrawn="1"/>
              </p:nvGrpSpPr>
              <p:grpSpPr>
                <a:xfrm>
                  <a:off x="13103513" y="3705268"/>
                  <a:ext cx="145820" cy="146462"/>
                  <a:chOff x="13096169" y="3602278"/>
                  <a:chExt cx="145820" cy="146462"/>
                </a:xfrm>
              </p:grpSpPr>
              <p:sp>
                <p:nvSpPr>
                  <p:cNvPr id="225" name="Rechthoek 224">
                    <a:extLst>
                      <a:ext uri="{FF2B5EF4-FFF2-40B4-BE49-F238E27FC236}">
                        <a16:creationId xmlns:a16="http://schemas.microsoft.com/office/drawing/2014/main" id="{1C1924C1-2059-4D49-83AE-139386D448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6" name="Rechthoek 225">
                    <a:extLst>
                      <a:ext uri="{FF2B5EF4-FFF2-40B4-BE49-F238E27FC236}">
                        <a16:creationId xmlns:a16="http://schemas.microsoft.com/office/drawing/2014/main" id="{F0CBBE86-9309-481D-AB36-568534000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22" name="Groep 221">
                  <a:extLst>
                    <a:ext uri="{FF2B5EF4-FFF2-40B4-BE49-F238E27FC236}">
                      <a16:creationId xmlns:a16="http://schemas.microsoft.com/office/drawing/2014/main" id="{AEF92C0D-C0BD-434A-9E62-AFB3DB17AFC9}"/>
                    </a:ext>
                  </a:extLst>
                </p:cNvPr>
                <p:cNvGrpSpPr/>
                <p:nvPr userDrawn="1"/>
              </p:nvGrpSpPr>
              <p:grpSpPr>
                <a:xfrm rot="10800000">
                  <a:off x="13061402" y="3665637"/>
                  <a:ext cx="145820" cy="146462"/>
                  <a:chOff x="13096169" y="3602278"/>
                  <a:chExt cx="145820" cy="146462"/>
                </a:xfrm>
              </p:grpSpPr>
              <p:sp>
                <p:nvSpPr>
                  <p:cNvPr id="223" name="Rechthoek 222">
                    <a:extLst>
                      <a:ext uri="{FF2B5EF4-FFF2-40B4-BE49-F238E27FC236}">
                        <a16:creationId xmlns:a16="http://schemas.microsoft.com/office/drawing/2014/main" id="{8A7132EF-54A4-4DB4-8275-87B66CB6B95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Rechthoek 223">
                    <a:extLst>
                      <a:ext uri="{FF2B5EF4-FFF2-40B4-BE49-F238E27FC236}">
                        <a16:creationId xmlns:a16="http://schemas.microsoft.com/office/drawing/2014/main" id="{94331257-277F-436A-8FA0-7960B8D6303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218" name="Rechthoek 217">
                <a:extLst>
                  <a:ext uri="{FF2B5EF4-FFF2-40B4-BE49-F238E27FC236}">
                    <a16:creationId xmlns:a16="http://schemas.microsoft.com/office/drawing/2014/main" id="{A9F28674-72F2-42F6-A7AF-A980F4BEE358}"/>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219" name="Gelijkbenige driehoek 218">
                <a:extLst>
                  <a:ext uri="{FF2B5EF4-FFF2-40B4-BE49-F238E27FC236}">
                    <a16:creationId xmlns:a16="http://schemas.microsoft.com/office/drawing/2014/main" id="{92642AFD-D0E7-4BFE-82A8-977E3160C35E}"/>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2" name="Groep 191">
              <a:extLst>
                <a:ext uri="{FF2B5EF4-FFF2-40B4-BE49-F238E27FC236}">
                  <a16:creationId xmlns:a16="http://schemas.microsoft.com/office/drawing/2014/main" id="{6BB42A91-F7C1-40DC-B128-CBEBB0E939E9}"/>
                </a:ext>
              </a:extLst>
            </p:cNvPr>
            <p:cNvGrpSpPr/>
            <p:nvPr userDrawn="1"/>
          </p:nvGrpSpPr>
          <p:grpSpPr>
            <a:xfrm>
              <a:off x="12916952" y="938392"/>
              <a:ext cx="294943" cy="318834"/>
              <a:chOff x="14466489" y="1001522"/>
              <a:chExt cx="290627" cy="314333"/>
            </a:xfrm>
          </p:grpSpPr>
          <p:sp>
            <p:nvSpPr>
              <p:cNvPr id="211" name="Rechthoek 210">
                <a:extLst>
                  <a:ext uri="{FF2B5EF4-FFF2-40B4-BE49-F238E27FC236}">
                    <a16:creationId xmlns:a16="http://schemas.microsoft.com/office/drawing/2014/main" id="{A4715453-169B-4130-853C-3D0F5B5513C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12" name="Ovaal 211">
                <a:extLst>
                  <a:ext uri="{FF2B5EF4-FFF2-40B4-BE49-F238E27FC236}">
                    <a16:creationId xmlns:a16="http://schemas.microsoft.com/office/drawing/2014/main" id="{BC50C439-7F59-42D4-9DC7-2E804763C34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3" name="Vrije vorm: vorm 212">
                <a:extLst>
                  <a:ext uri="{FF2B5EF4-FFF2-40B4-BE49-F238E27FC236}">
                    <a16:creationId xmlns:a16="http://schemas.microsoft.com/office/drawing/2014/main" id="{2CC4F23F-2D47-439A-A2F9-1534BBF5091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Rechthoek: afgeronde hoeken 213">
                <a:extLst>
                  <a:ext uri="{FF2B5EF4-FFF2-40B4-BE49-F238E27FC236}">
                    <a16:creationId xmlns:a16="http://schemas.microsoft.com/office/drawing/2014/main" id="{338D2004-75AF-4E68-9717-C240258BB7F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215" name="Rechte verbindingslijn 214">
                <a:extLst>
                  <a:ext uri="{FF2B5EF4-FFF2-40B4-BE49-F238E27FC236}">
                    <a16:creationId xmlns:a16="http://schemas.microsoft.com/office/drawing/2014/main" id="{6B5C84C4-E22B-47B1-A482-0CFD325EA82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6" name="Rechte verbindingslijn 215">
                <a:extLst>
                  <a:ext uri="{FF2B5EF4-FFF2-40B4-BE49-F238E27FC236}">
                    <a16:creationId xmlns:a16="http://schemas.microsoft.com/office/drawing/2014/main" id="{85AF0A6B-7931-435B-83CA-1E14091A34F7}"/>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3" name="Ovaal 192">
              <a:extLst>
                <a:ext uri="{FF2B5EF4-FFF2-40B4-BE49-F238E27FC236}">
                  <a16:creationId xmlns:a16="http://schemas.microsoft.com/office/drawing/2014/main" id="{4B7B5BD5-AB68-4ADF-A98C-55173ED2C3B9}"/>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94" name="Rechthoek 193">
              <a:extLst>
                <a:ext uri="{FF2B5EF4-FFF2-40B4-BE49-F238E27FC236}">
                  <a16:creationId xmlns:a16="http://schemas.microsoft.com/office/drawing/2014/main" id="{75CA4401-0FA6-4418-B2E1-385C54CA1B81}"/>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95" name="Rechte verbindingslijn 194">
              <a:extLst>
                <a:ext uri="{FF2B5EF4-FFF2-40B4-BE49-F238E27FC236}">
                  <a16:creationId xmlns:a16="http://schemas.microsoft.com/office/drawing/2014/main" id="{A47110C4-D014-4C12-BCFE-18435E95B057}"/>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96" name="Groep 195">
              <a:extLst>
                <a:ext uri="{FF2B5EF4-FFF2-40B4-BE49-F238E27FC236}">
                  <a16:creationId xmlns:a16="http://schemas.microsoft.com/office/drawing/2014/main" id="{33B08E07-EEF2-44DF-9273-56715A0249C5}"/>
                </a:ext>
              </a:extLst>
            </p:cNvPr>
            <p:cNvGrpSpPr/>
            <p:nvPr userDrawn="1"/>
          </p:nvGrpSpPr>
          <p:grpSpPr>
            <a:xfrm>
              <a:off x="12904732" y="4945834"/>
              <a:ext cx="1499406" cy="678267"/>
              <a:chOff x="12757283" y="3120781"/>
              <a:chExt cx="1499406" cy="678267"/>
            </a:xfrm>
          </p:grpSpPr>
          <p:sp>
            <p:nvSpPr>
              <p:cNvPr id="197" name="Rechthoek 196">
                <a:extLst>
                  <a:ext uri="{FF2B5EF4-FFF2-40B4-BE49-F238E27FC236}">
                    <a16:creationId xmlns:a16="http://schemas.microsoft.com/office/drawing/2014/main" id="{F5C894FE-2DFF-4552-B30C-24958BF2B9B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98" name="Rechthoek 197">
                <a:extLst>
                  <a:ext uri="{FF2B5EF4-FFF2-40B4-BE49-F238E27FC236}">
                    <a16:creationId xmlns:a16="http://schemas.microsoft.com/office/drawing/2014/main" id="{1A5C62E5-CD98-4217-A88A-E80AB6D21E4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9" name="Tekstvak 198">
                <a:extLst>
                  <a:ext uri="{FF2B5EF4-FFF2-40B4-BE49-F238E27FC236}">
                    <a16:creationId xmlns:a16="http://schemas.microsoft.com/office/drawing/2014/main" id="{0F5CF689-04B0-4742-9967-C4D133DB2540}"/>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200" name="Tekstvak 199">
                <a:extLst>
                  <a:ext uri="{FF2B5EF4-FFF2-40B4-BE49-F238E27FC236}">
                    <a16:creationId xmlns:a16="http://schemas.microsoft.com/office/drawing/2014/main" id="{C3CF175F-F65B-4F2F-93F3-9F092502E5BE}"/>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201" name="Picture 3">
                <a:extLst>
                  <a:ext uri="{FF2B5EF4-FFF2-40B4-BE49-F238E27FC236}">
                    <a16:creationId xmlns:a16="http://schemas.microsoft.com/office/drawing/2014/main" id="{718596E7-05E8-47FB-B838-2ABB439E71BB}"/>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2" name="Gelijkbenige driehoek 201">
                <a:extLst>
                  <a:ext uri="{FF2B5EF4-FFF2-40B4-BE49-F238E27FC236}">
                    <a16:creationId xmlns:a16="http://schemas.microsoft.com/office/drawing/2014/main" id="{2F5936A5-5BBD-45E5-B26E-36FE33A6470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03" name="Groep 202">
                <a:extLst>
                  <a:ext uri="{FF2B5EF4-FFF2-40B4-BE49-F238E27FC236}">
                    <a16:creationId xmlns:a16="http://schemas.microsoft.com/office/drawing/2014/main" id="{A54D46A1-3AB9-4F94-BE92-C9B487F9F426}"/>
                  </a:ext>
                </a:extLst>
              </p:cNvPr>
              <p:cNvGrpSpPr/>
              <p:nvPr userDrawn="1"/>
            </p:nvGrpSpPr>
            <p:grpSpPr>
              <a:xfrm>
                <a:off x="12822311" y="3178534"/>
                <a:ext cx="182309" cy="163794"/>
                <a:chOff x="12832541" y="3162395"/>
                <a:chExt cx="219532" cy="197236"/>
              </a:xfrm>
            </p:grpSpPr>
            <p:sp>
              <p:nvSpPr>
                <p:cNvPr id="208" name="Rechthoek 207">
                  <a:extLst>
                    <a:ext uri="{FF2B5EF4-FFF2-40B4-BE49-F238E27FC236}">
                      <a16:creationId xmlns:a16="http://schemas.microsoft.com/office/drawing/2014/main" id="{FA199DD0-2A3F-43E3-AB8C-4A8E7A8392F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9" name="Rechthoek 208">
                  <a:extLst>
                    <a:ext uri="{FF2B5EF4-FFF2-40B4-BE49-F238E27FC236}">
                      <a16:creationId xmlns:a16="http://schemas.microsoft.com/office/drawing/2014/main" id="{D5233825-09B0-4FF8-A121-41893770590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10" name="Rechthoek 209">
                  <a:extLst>
                    <a:ext uri="{FF2B5EF4-FFF2-40B4-BE49-F238E27FC236}">
                      <a16:creationId xmlns:a16="http://schemas.microsoft.com/office/drawing/2014/main" id="{81510789-DB58-457A-910D-8DB899E0289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204" name="Groep 203">
                <a:extLst>
                  <a:ext uri="{FF2B5EF4-FFF2-40B4-BE49-F238E27FC236}">
                    <a16:creationId xmlns:a16="http://schemas.microsoft.com/office/drawing/2014/main" id="{BB6A5BFC-D3E1-40C1-9E82-D27B09C171D6}"/>
                  </a:ext>
                </a:extLst>
              </p:cNvPr>
              <p:cNvGrpSpPr/>
              <p:nvPr userDrawn="1"/>
            </p:nvGrpSpPr>
            <p:grpSpPr>
              <a:xfrm>
                <a:off x="12822311" y="3480352"/>
                <a:ext cx="182309" cy="163794"/>
                <a:chOff x="12832541" y="3162395"/>
                <a:chExt cx="219532" cy="197236"/>
              </a:xfrm>
            </p:grpSpPr>
            <p:sp>
              <p:nvSpPr>
                <p:cNvPr id="205" name="Rechthoek 204">
                  <a:extLst>
                    <a:ext uri="{FF2B5EF4-FFF2-40B4-BE49-F238E27FC236}">
                      <a16:creationId xmlns:a16="http://schemas.microsoft.com/office/drawing/2014/main" id="{52B270B2-BA04-4A07-8D33-4D056CA6DC3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6" name="Rechthoek 205">
                  <a:extLst>
                    <a:ext uri="{FF2B5EF4-FFF2-40B4-BE49-F238E27FC236}">
                      <a16:creationId xmlns:a16="http://schemas.microsoft.com/office/drawing/2014/main" id="{45CF9599-E4BB-4D44-8CCC-495D3849560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7" name="Rechthoek 206">
                  <a:extLst>
                    <a:ext uri="{FF2B5EF4-FFF2-40B4-BE49-F238E27FC236}">
                      <a16:creationId xmlns:a16="http://schemas.microsoft.com/office/drawing/2014/main" id="{25F07709-6C26-487E-8DD4-7B66E00AC0F4}"/>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2" name="Tijdelijke aanduiding voor afbeelding 11">
            <a:extLst>
              <a:ext uri="{FF2B5EF4-FFF2-40B4-BE49-F238E27FC236}">
                <a16:creationId xmlns:a16="http://schemas.microsoft.com/office/drawing/2014/main" id="{1B429446-5CC8-4947-8A4E-5CD6DD60B6B3}"/>
              </a:ext>
            </a:extLst>
          </p:cNvPr>
          <p:cNvSpPr>
            <a:spLocks noGrp="1"/>
          </p:cNvSpPr>
          <p:nvPr>
            <p:ph type="pic" idx="13"/>
          </p:nvPr>
        </p:nvSpPr>
        <p:spPr>
          <a:xfrm>
            <a:off x="6096000" y="0"/>
            <a:ext cx="6096000" cy="67536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4536000" cy="4624586"/>
          </a:xfrm>
        </p:spPr>
        <p:txBody>
          <a:bodyPr vert="horz"/>
          <a:lstStyle>
            <a:lvl1pPr>
              <a:defRPr/>
            </a:lvl1pPr>
            <a:lvl2pPr>
              <a:defRPr/>
            </a:lvl2pPr>
            <a:lvl3pPr>
              <a:defRPr/>
            </a:lvl3pPr>
            <a:lvl4pPr marL="446088" indent="0">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BB2BE399-2BC4-45F1-93F6-78F381EE6221}"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16" name="Tijdelijke aanduiding voor tekst 6">
            <a:extLst>
              <a:ext uri="{FF2B5EF4-FFF2-40B4-BE49-F238E27FC236}">
                <a16:creationId xmlns:a16="http://schemas.microsoft.com/office/drawing/2014/main" id="{63420FDD-21E9-43C0-9B07-1776262B2C4F}"/>
              </a:ext>
            </a:extLst>
          </p:cNvPr>
          <p:cNvSpPr>
            <a:spLocks noGrp="1"/>
          </p:cNvSpPr>
          <p:nvPr>
            <p:ph type="body" sz="quarter" idx="19" hasCustomPrompt="1"/>
          </p:nvPr>
        </p:nvSpPr>
        <p:spPr>
          <a:xfrm rot="5400000">
            <a:off x="7384498"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1" name="Tijdelijke aanduiding voor tekst 6">
            <a:extLst>
              <a:ext uri="{FF2B5EF4-FFF2-40B4-BE49-F238E27FC236}">
                <a16:creationId xmlns:a16="http://schemas.microsoft.com/office/drawing/2014/main" id="{8DB64399-7F62-4C64-A154-EEAB2ABCBFA5}"/>
              </a:ext>
            </a:extLst>
          </p:cNvPr>
          <p:cNvSpPr>
            <a:spLocks noGrp="1"/>
          </p:cNvSpPr>
          <p:nvPr>
            <p:ph type="body" sz="quarter" idx="21" hasCustomPrompt="1"/>
          </p:nvPr>
        </p:nvSpPr>
        <p:spPr>
          <a:xfrm rot="18000000">
            <a:off x="7736555"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 name="Tijdelijke aanduiding voor tekst 18">
            <a:extLst>
              <a:ext uri="{FF2B5EF4-FFF2-40B4-BE49-F238E27FC236}">
                <a16:creationId xmlns:a16="http://schemas.microsoft.com/office/drawing/2014/main" id="{EF099BC5-9087-4511-8DF1-F55C45E382BF}"/>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8" name="Tijdelijke aanduiding voor tekst 17">
            <a:extLst>
              <a:ext uri="{FF2B5EF4-FFF2-40B4-BE49-F238E27FC236}">
                <a16:creationId xmlns:a16="http://schemas.microsoft.com/office/drawing/2014/main" id="{751071C6-361E-4182-847C-321AAE06D7BF}"/>
              </a:ext>
            </a:extLst>
          </p:cNvPr>
          <p:cNvSpPr>
            <a:spLocks noGrp="1"/>
          </p:cNvSpPr>
          <p:nvPr>
            <p:ph type="body" sz="quarter" idx="15" hasCustomPrompt="1"/>
          </p:nvPr>
        </p:nvSpPr>
        <p:spPr>
          <a:xfrm rot="18000000">
            <a:off x="7931721" y="2358515"/>
            <a:ext cx="813535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4" name="Tijdelijke aanduiding voor tekst 6">
            <a:extLst>
              <a:ext uri="{FF2B5EF4-FFF2-40B4-BE49-F238E27FC236}">
                <a16:creationId xmlns:a16="http://schemas.microsoft.com/office/drawing/2014/main" id="{0E484A3E-A288-407E-9A4A-83E74D2CB3F5}"/>
              </a:ext>
            </a:extLst>
          </p:cNvPr>
          <p:cNvSpPr>
            <a:spLocks noGrp="1"/>
          </p:cNvSpPr>
          <p:nvPr>
            <p:ph type="body" sz="quarter" idx="17" hasCustomPrompt="1"/>
          </p:nvPr>
        </p:nvSpPr>
        <p:spPr>
          <a:xfrm rot="18000000">
            <a:off x="10454953" y="-1559423"/>
            <a:ext cx="1494825" cy="349497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171" name="Rechthoek 170">
            <a:extLst>
              <a:ext uri="{FF2B5EF4-FFF2-40B4-BE49-F238E27FC236}">
                <a16:creationId xmlns:a16="http://schemas.microsoft.com/office/drawing/2014/main" id="{AAA0DBC6-E661-48CC-BBD4-2D75D1759BF1}"/>
              </a:ext>
            </a:extLst>
          </p:cNvPr>
          <p:cNvSpPr/>
          <p:nvPr/>
        </p:nvSpPr>
        <p:spPr>
          <a:xfrm>
            <a:off x="0" y="-399601"/>
            <a:ext cx="720000" cy="360000"/>
          </a:xfrm>
          <a:prstGeom prst="rect">
            <a:avLst/>
          </a:prstGeom>
        </p:spPr>
        <p:txBody>
          <a:bodyPr wrap="none" lIns="0" tIns="0" rIns="0" bIns="0">
            <a:noAutofit/>
          </a:bodyPr>
          <a:lstStyle/>
          <a:p>
            <a:r>
              <a:rPr lang="nl-NL"/>
              <a:t>Tekst en beeld A2</a:t>
            </a:r>
          </a:p>
        </p:txBody>
      </p:sp>
      <p:sp>
        <p:nvSpPr>
          <p:cNvPr id="241" name="Tijdelijke aanduiding voor tekst 6">
            <a:extLst>
              <a:ext uri="{FF2B5EF4-FFF2-40B4-BE49-F238E27FC236}">
                <a16:creationId xmlns:a16="http://schemas.microsoft.com/office/drawing/2014/main" id="{A0DBE1AC-ED14-4650-9D98-CA6F59D1B584}"/>
              </a:ext>
            </a:extLst>
          </p:cNvPr>
          <p:cNvSpPr>
            <a:spLocks noGrp="1"/>
          </p:cNvSpPr>
          <p:nvPr>
            <p:ph type="body" sz="quarter" idx="22" hasCustomPrompt="1"/>
          </p:nvPr>
        </p:nvSpPr>
        <p:spPr>
          <a:xfrm>
            <a:off x="5556000" y="6538312"/>
            <a:ext cx="1080000" cy="21600"/>
          </a:xfrm>
          <a:prstGeom prst="roundRect">
            <a:avLst>
              <a:gd name="adj" fmla="val 50000"/>
            </a:avLst>
          </a:prstGeom>
          <a:gradFill flip="none" rotWithShape="1">
            <a:gsLst>
              <a:gs pos="50000">
                <a:schemeClr val="bg2"/>
              </a:gs>
              <a:gs pos="50000">
                <a:schemeClr val="bg1"/>
              </a:gs>
            </a:gsLst>
            <a:lin ang="0" scaled="1"/>
            <a:tileRect/>
          </a:gradFill>
        </p:spPr>
        <p:txBody>
          <a:bodyPr wrap="none" anchor="ctr"/>
          <a:lstStyle>
            <a:lvl1pPr marL="0" indent="0" algn="ctr">
              <a:buNone/>
              <a:defRPr sz="800"/>
            </a:lvl1pPr>
          </a:lstStyle>
          <a:p>
            <a:pPr lvl="0"/>
            <a:r>
              <a:rPr lang="nl-NL"/>
              <a:t>UI</a:t>
            </a:r>
          </a:p>
        </p:txBody>
      </p:sp>
      <p:sp>
        <p:nvSpPr>
          <p:cNvPr id="245" name="Tijdelijke aanduiding voor tekst 6">
            <a:extLst>
              <a:ext uri="{FF2B5EF4-FFF2-40B4-BE49-F238E27FC236}">
                <a16:creationId xmlns:a16="http://schemas.microsoft.com/office/drawing/2014/main" id="{98B9C49A-062C-43DF-A7CD-88B8E663E198}"/>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6" name="Tijdelijke aanduiding voor tekst 6">
            <a:extLst>
              <a:ext uri="{FF2B5EF4-FFF2-40B4-BE49-F238E27FC236}">
                <a16:creationId xmlns:a16="http://schemas.microsoft.com/office/drawing/2014/main" id="{82BB4E8A-FB35-41B7-A03D-9BCA7C5D89CA}"/>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47" name="Tijdelijke aanduiding voor tekst 6">
            <a:extLst>
              <a:ext uri="{FF2B5EF4-FFF2-40B4-BE49-F238E27FC236}">
                <a16:creationId xmlns:a16="http://schemas.microsoft.com/office/drawing/2014/main" id="{3D37E65E-735D-4F35-B5B2-1FB32122934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70" name="Tijdelijke aanduiding voor tekst 82">
            <a:extLst>
              <a:ext uri="{FF2B5EF4-FFF2-40B4-BE49-F238E27FC236}">
                <a16:creationId xmlns:a16="http://schemas.microsoft.com/office/drawing/2014/main" id="{EEB39525-2667-40ED-9AC5-D570E8D88BC2}"/>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17" name="Tijdelijke aanduiding voor tekst 6">
            <a:extLst>
              <a:ext uri="{FF2B5EF4-FFF2-40B4-BE49-F238E27FC236}">
                <a16:creationId xmlns:a16="http://schemas.microsoft.com/office/drawing/2014/main" id="{4C3D947D-D742-4EB8-88DE-90D97092A1C4}"/>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54" name="INSTRUCTIES">
            <a:extLst>
              <a:ext uri="{FF2B5EF4-FFF2-40B4-BE49-F238E27FC236}">
                <a16:creationId xmlns:a16="http://schemas.microsoft.com/office/drawing/2014/main" id="{2F275FC3-21EC-4CDA-BAEE-631421B890F0}"/>
              </a:ext>
            </a:extLst>
          </p:cNvPr>
          <p:cNvGrpSpPr/>
          <p:nvPr userDrawn="1"/>
        </p:nvGrpSpPr>
        <p:grpSpPr>
          <a:xfrm>
            <a:off x="12395374" y="-718670"/>
            <a:ext cx="4140000" cy="6489275"/>
            <a:chOff x="12395374" y="-718670"/>
            <a:chExt cx="4140000" cy="6489275"/>
          </a:xfrm>
        </p:grpSpPr>
        <p:sp>
          <p:nvSpPr>
            <p:cNvPr id="155" name="Rechthoek: afgeronde hoeken 154">
              <a:extLst>
                <a:ext uri="{FF2B5EF4-FFF2-40B4-BE49-F238E27FC236}">
                  <a16:creationId xmlns:a16="http://schemas.microsoft.com/office/drawing/2014/main" id="{FB599C60-76B7-495C-9BDF-499A11033151}"/>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56" name="Rechthoek: afgeronde hoeken 155">
              <a:extLst>
                <a:ext uri="{FF2B5EF4-FFF2-40B4-BE49-F238E27FC236}">
                  <a16:creationId xmlns:a16="http://schemas.microsoft.com/office/drawing/2014/main" id="{E0D51743-C397-459B-BB1F-4711C7BCD7A8}"/>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57" name="Ovaal 156">
              <a:extLst>
                <a:ext uri="{FF2B5EF4-FFF2-40B4-BE49-F238E27FC236}">
                  <a16:creationId xmlns:a16="http://schemas.microsoft.com/office/drawing/2014/main" id="{FC3DB388-9D31-4D63-8FFB-F13A852BB95E}"/>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8" name="Rechte verbindingslijn 157">
              <a:extLst>
                <a:ext uri="{FF2B5EF4-FFF2-40B4-BE49-F238E27FC236}">
                  <a16:creationId xmlns:a16="http://schemas.microsoft.com/office/drawing/2014/main" id="{65CC2272-E907-4BC2-81AA-E2C6563B99D4}"/>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59" name="Rechthoek 158">
              <a:extLst>
                <a:ext uri="{FF2B5EF4-FFF2-40B4-BE49-F238E27FC236}">
                  <a16:creationId xmlns:a16="http://schemas.microsoft.com/office/drawing/2014/main" id="{F63487A8-B52E-4AE7-8FB4-64AC05DDE436}"/>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119506FE-DE0B-4066-8619-F97AFE0B97B5}"/>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1" name="Rechthoek 160">
              <a:extLst>
                <a:ext uri="{FF2B5EF4-FFF2-40B4-BE49-F238E27FC236}">
                  <a16:creationId xmlns:a16="http://schemas.microsoft.com/office/drawing/2014/main" id="{1B842B7F-7441-48B4-AA77-195B9A4EAAC1}"/>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2" name="Ovaal 161">
              <a:extLst>
                <a:ext uri="{FF2B5EF4-FFF2-40B4-BE49-F238E27FC236}">
                  <a16:creationId xmlns:a16="http://schemas.microsoft.com/office/drawing/2014/main" id="{00F1D05A-4BCA-4D44-9173-02CFE793A053}"/>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3" name="Rechthoek 162">
              <a:extLst>
                <a:ext uri="{FF2B5EF4-FFF2-40B4-BE49-F238E27FC236}">
                  <a16:creationId xmlns:a16="http://schemas.microsoft.com/office/drawing/2014/main" id="{220B533D-6DAE-4C80-93E1-C65EF6FF87E3}"/>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4" name="Rechte verbindingslijn 163">
              <a:extLst>
                <a:ext uri="{FF2B5EF4-FFF2-40B4-BE49-F238E27FC236}">
                  <a16:creationId xmlns:a16="http://schemas.microsoft.com/office/drawing/2014/main" id="{9A369066-3B67-4C2F-9BAC-AACCEDD6F940}"/>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5" name="Groep 164">
              <a:extLst>
                <a:ext uri="{FF2B5EF4-FFF2-40B4-BE49-F238E27FC236}">
                  <a16:creationId xmlns:a16="http://schemas.microsoft.com/office/drawing/2014/main" id="{DF4CDA52-277B-4583-BA69-5843C69F3E2F}"/>
                </a:ext>
              </a:extLst>
            </p:cNvPr>
            <p:cNvGrpSpPr/>
            <p:nvPr userDrawn="1"/>
          </p:nvGrpSpPr>
          <p:grpSpPr>
            <a:xfrm>
              <a:off x="12916952" y="1996210"/>
              <a:ext cx="825930" cy="209550"/>
              <a:chOff x="13504624" y="2482850"/>
              <a:chExt cx="825500" cy="209550"/>
            </a:xfrm>
          </p:grpSpPr>
          <p:sp>
            <p:nvSpPr>
              <p:cNvPr id="348" name="Rechthoek 347">
                <a:extLst>
                  <a:ext uri="{FF2B5EF4-FFF2-40B4-BE49-F238E27FC236}">
                    <a16:creationId xmlns:a16="http://schemas.microsoft.com/office/drawing/2014/main" id="{5C7AC014-867C-4CA5-B498-2DEC8BAE0FA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49" name="Rechte verbindingslijn 348">
                <a:extLst>
                  <a:ext uri="{FF2B5EF4-FFF2-40B4-BE49-F238E27FC236}">
                    <a16:creationId xmlns:a16="http://schemas.microsoft.com/office/drawing/2014/main" id="{7F26A592-3CC7-46A5-A4E5-82953F32B86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50" name="Gelijkbenige driehoek 349">
                <a:extLst>
                  <a:ext uri="{FF2B5EF4-FFF2-40B4-BE49-F238E27FC236}">
                    <a16:creationId xmlns:a16="http://schemas.microsoft.com/office/drawing/2014/main" id="{905BAF97-E8E4-4021-AE4A-6807F185B91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6" name="Groep 165">
              <a:extLst>
                <a:ext uri="{FF2B5EF4-FFF2-40B4-BE49-F238E27FC236}">
                  <a16:creationId xmlns:a16="http://schemas.microsoft.com/office/drawing/2014/main" id="{C7F051C2-4845-4F50-8025-4E20A532D50E}"/>
                </a:ext>
              </a:extLst>
            </p:cNvPr>
            <p:cNvGrpSpPr/>
            <p:nvPr userDrawn="1"/>
          </p:nvGrpSpPr>
          <p:grpSpPr>
            <a:xfrm>
              <a:off x="12861978" y="3626002"/>
              <a:ext cx="514552" cy="612918"/>
              <a:chOff x="12682980" y="3403241"/>
              <a:chExt cx="622284" cy="741632"/>
            </a:xfrm>
          </p:grpSpPr>
          <p:grpSp>
            <p:nvGrpSpPr>
              <p:cNvPr id="332" name="Groep 331">
                <a:extLst>
                  <a:ext uri="{FF2B5EF4-FFF2-40B4-BE49-F238E27FC236}">
                    <a16:creationId xmlns:a16="http://schemas.microsoft.com/office/drawing/2014/main" id="{C8C21289-7DDC-4803-84CF-C202E1F20E84}"/>
                  </a:ext>
                </a:extLst>
              </p:cNvPr>
              <p:cNvGrpSpPr/>
              <p:nvPr userDrawn="1"/>
            </p:nvGrpSpPr>
            <p:grpSpPr>
              <a:xfrm>
                <a:off x="12771568" y="3403241"/>
                <a:ext cx="467138" cy="448489"/>
                <a:chOff x="12782195" y="3403241"/>
                <a:chExt cx="467138" cy="448489"/>
              </a:xfrm>
            </p:grpSpPr>
            <p:grpSp>
              <p:nvGrpSpPr>
                <p:cNvPr id="335" name="Groep 334">
                  <a:extLst>
                    <a:ext uri="{FF2B5EF4-FFF2-40B4-BE49-F238E27FC236}">
                      <a16:creationId xmlns:a16="http://schemas.microsoft.com/office/drawing/2014/main" id="{A4A5559A-90E9-4CCA-A5CF-66B68555CB01}"/>
                    </a:ext>
                  </a:extLst>
                </p:cNvPr>
                <p:cNvGrpSpPr/>
                <p:nvPr userDrawn="1"/>
              </p:nvGrpSpPr>
              <p:grpSpPr>
                <a:xfrm>
                  <a:off x="12782195" y="3403241"/>
                  <a:ext cx="412967" cy="393907"/>
                  <a:chOff x="13554906" y="3320109"/>
                  <a:chExt cx="443906" cy="423419"/>
                </a:xfrm>
              </p:grpSpPr>
              <p:grpSp>
                <p:nvGrpSpPr>
                  <p:cNvPr id="342" name="Groep 341">
                    <a:extLst>
                      <a:ext uri="{FF2B5EF4-FFF2-40B4-BE49-F238E27FC236}">
                        <a16:creationId xmlns:a16="http://schemas.microsoft.com/office/drawing/2014/main" id="{2942BE1E-B70D-40F4-84C2-F0477646B27C}"/>
                      </a:ext>
                    </a:extLst>
                  </p:cNvPr>
                  <p:cNvGrpSpPr/>
                  <p:nvPr userDrawn="1"/>
                </p:nvGrpSpPr>
                <p:grpSpPr>
                  <a:xfrm>
                    <a:off x="13554906" y="3320109"/>
                    <a:ext cx="443906" cy="423419"/>
                    <a:chOff x="12909684" y="1276143"/>
                    <a:chExt cx="443906" cy="423419"/>
                  </a:xfrm>
                </p:grpSpPr>
                <p:sp>
                  <p:nvSpPr>
                    <p:cNvPr id="345" name="Rechthoek 344">
                      <a:extLst>
                        <a:ext uri="{FF2B5EF4-FFF2-40B4-BE49-F238E27FC236}">
                          <a16:creationId xmlns:a16="http://schemas.microsoft.com/office/drawing/2014/main" id="{9A4F1987-317F-4595-AB18-A66E4C3A3F1F}"/>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6" name="Rechthoek 345">
                      <a:extLst>
                        <a:ext uri="{FF2B5EF4-FFF2-40B4-BE49-F238E27FC236}">
                          <a16:creationId xmlns:a16="http://schemas.microsoft.com/office/drawing/2014/main" id="{4927E9B9-8270-46EF-A660-000398C770E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7" name="Ovaal 346">
                      <a:extLst>
                        <a:ext uri="{FF2B5EF4-FFF2-40B4-BE49-F238E27FC236}">
                          <a16:creationId xmlns:a16="http://schemas.microsoft.com/office/drawing/2014/main" id="{44B0FDE5-7E7B-421A-BEC0-7B1B005A0A9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43" name="Afbeelding 342">
                    <a:extLst>
                      <a:ext uri="{FF2B5EF4-FFF2-40B4-BE49-F238E27FC236}">
                        <a16:creationId xmlns:a16="http://schemas.microsoft.com/office/drawing/2014/main" id="{4271B140-D0B5-46B6-9E59-893CC01385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44" name="Afbeelding 343">
                    <a:extLst>
                      <a:ext uri="{FF2B5EF4-FFF2-40B4-BE49-F238E27FC236}">
                        <a16:creationId xmlns:a16="http://schemas.microsoft.com/office/drawing/2014/main" id="{02215065-B007-4958-BD46-BAB3ECF9FC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36" name="Groep 335">
                  <a:extLst>
                    <a:ext uri="{FF2B5EF4-FFF2-40B4-BE49-F238E27FC236}">
                      <a16:creationId xmlns:a16="http://schemas.microsoft.com/office/drawing/2014/main" id="{B4FDFB35-9738-4F20-A654-70A55A0A7D23}"/>
                    </a:ext>
                  </a:extLst>
                </p:cNvPr>
                <p:cNvGrpSpPr/>
                <p:nvPr userDrawn="1"/>
              </p:nvGrpSpPr>
              <p:grpSpPr>
                <a:xfrm>
                  <a:off x="13103513" y="3705268"/>
                  <a:ext cx="145820" cy="146462"/>
                  <a:chOff x="13096169" y="3602278"/>
                  <a:chExt cx="145820" cy="146462"/>
                </a:xfrm>
              </p:grpSpPr>
              <p:sp>
                <p:nvSpPr>
                  <p:cNvPr id="340" name="Rechthoek 339">
                    <a:extLst>
                      <a:ext uri="{FF2B5EF4-FFF2-40B4-BE49-F238E27FC236}">
                        <a16:creationId xmlns:a16="http://schemas.microsoft.com/office/drawing/2014/main" id="{07B143D6-C838-4A3E-AB3E-735E17D4C2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1" name="Rechthoek 340">
                    <a:extLst>
                      <a:ext uri="{FF2B5EF4-FFF2-40B4-BE49-F238E27FC236}">
                        <a16:creationId xmlns:a16="http://schemas.microsoft.com/office/drawing/2014/main" id="{E1C9029C-2662-4D86-A787-2CA093C5B16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37" name="Groep 336">
                  <a:extLst>
                    <a:ext uri="{FF2B5EF4-FFF2-40B4-BE49-F238E27FC236}">
                      <a16:creationId xmlns:a16="http://schemas.microsoft.com/office/drawing/2014/main" id="{E7168A00-2058-469B-AAE3-FDBA93FDEEE4}"/>
                    </a:ext>
                  </a:extLst>
                </p:cNvPr>
                <p:cNvGrpSpPr/>
                <p:nvPr userDrawn="1"/>
              </p:nvGrpSpPr>
              <p:grpSpPr>
                <a:xfrm rot="10800000">
                  <a:off x="13061402" y="3665637"/>
                  <a:ext cx="145820" cy="146462"/>
                  <a:chOff x="13096169" y="3602278"/>
                  <a:chExt cx="145820" cy="146462"/>
                </a:xfrm>
              </p:grpSpPr>
              <p:sp>
                <p:nvSpPr>
                  <p:cNvPr id="338" name="Rechthoek 337">
                    <a:extLst>
                      <a:ext uri="{FF2B5EF4-FFF2-40B4-BE49-F238E27FC236}">
                        <a16:creationId xmlns:a16="http://schemas.microsoft.com/office/drawing/2014/main" id="{0F354444-1A64-48FD-A6BA-F9320F1431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9" name="Rechthoek 338">
                    <a:extLst>
                      <a:ext uri="{FF2B5EF4-FFF2-40B4-BE49-F238E27FC236}">
                        <a16:creationId xmlns:a16="http://schemas.microsoft.com/office/drawing/2014/main" id="{39EBE04F-FC92-4485-BC4F-15E7527AC3F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33" name="Rechthoek 332">
                <a:extLst>
                  <a:ext uri="{FF2B5EF4-FFF2-40B4-BE49-F238E27FC236}">
                    <a16:creationId xmlns:a16="http://schemas.microsoft.com/office/drawing/2014/main" id="{0E887CDF-8F7E-44FE-B695-39218056F581}"/>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34" name="Gelijkbenige driehoek 333">
                <a:extLst>
                  <a:ext uri="{FF2B5EF4-FFF2-40B4-BE49-F238E27FC236}">
                    <a16:creationId xmlns:a16="http://schemas.microsoft.com/office/drawing/2014/main" id="{B91C3710-EBAA-4987-9245-897325D6D79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7" name="Groep 166">
              <a:extLst>
                <a:ext uri="{FF2B5EF4-FFF2-40B4-BE49-F238E27FC236}">
                  <a16:creationId xmlns:a16="http://schemas.microsoft.com/office/drawing/2014/main" id="{6CE6A88B-CEAA-40D5-8310-D288A9B2A152}"/>
                </a:ext>
              </a:extLst>
            </p:cNvPr>
            <p:cNvGrpSpPr/>
            <p:nvPr userDrawn="1"/>
          </p:nvGrpSpPr>
          <p:grpSpPr>
            <a:xfrm>
              <a:off x="12916952" y="938392"/>
              <a:ext cx="294943" cy="318834"/>
              <a:chOff x="14466489" y="1001522"/>
              <a:chExt cx="290627" cy="314333"/>
            </a:xfrm>
          </p:grpSpPr>
          <p:sp>
            <p:nvSpPr>
              <p:cNvPr id="326" name="Rechthoek 325">
                <a:extLst>
                  <a:ext uri="{FF2B5EF4-FFF2-40B4-BE49-F238E27FC236}">
                    <a16:creationId xmlns:a16="http://schemas.microsoft.com/office/drawing/2014/main" id="{02DD84B7-EFDD-459F-8A40-973AAE3DDD07}"/>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7" name="Ovaal 326">
                <a:extLst>
                  <a:ext uri="{FF2B5EF4-FFF2-40B4-BE49-F238E27FC236}">
                    <a16:creationId xmlns:a16="http://schemas.microsoft.com/office/drawing/2014/main" id="{1D27BB65-D7EB-41B4-8BEF-2B946E27AD9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8" name="Vrije vorm: vorm 327">
                <a:extLst>
                  <a:ext uri="{FF2B5EF4-FFF2-40B4-BE49-F238E27FC236}">
                    <a16:creationId xmlns:a16="http://schemas.microsoft.com/office/drawing/2014/main" id="{1DE7316C-3B66-4A6C-8812-48E862A7FC2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afgeronde hoeken 328">
                <a:extLst>
                  <a:ext uri="{FF2B5EF4-FFF2-40B4-BE49-F238E27FC236}">
                    <a16:creationId xmlns:a16="http://schemas.microsoft.com/office/drawing/2014/main" id="{3EBB8913-0948-461F-98EA-E1A8241F656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0" name="Rechte verbindingslijn 329">
                <a:extLst>
                  <a:ext uri="{FF2B5EF4-FFF2-40B4-BE49-F238E27FC236}">
                    <a16:creationId xmlns:a16="http://schemas.microsoft.com/office/drawing/2014/main" id="{AD5E8645-F312-41A9-8CE1-8FA9BA264A8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1" name="Rechte verbindingslijn 330">
                <a:extLst>
                  <a:ext uri="{FF2B5EF4-FFF2-40B4-BE49-F238E27FC236}">
                    <a16:creationId xmlns:a16="http://schemas.microsoft.com/office/drawing/2014/main" id="{BDB535CE-067B-45AC-9BD0-63F1938ED0FF}"/>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8" name="Ovaal 167">
              <a:extLst>
                <a:ext uri="{FF2B5EF4-FFF2-40B4-BE49-F238E27FC236}">
                  <a16:creationId xmlns:a16="http://schemas.microsoft.com/office/drawing/2014/main" id="{B3FAB9CF-BB57-4882-9F94-9AAB6779BD52}"/>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9" name="Rechthoek 168">
              <a:extLst>
                <a:ext uri="{FF2B5EF4-FFF2-40B4-BE49-F238E27FC236}">
                  <a16:creationId xmlns:a16="http://schemas.microsoft.com/office/drawing/2014/main" id="{F0C08C54-52FD-4659-AE83-13193433D791}"/>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FD6964EF-DC0D-499D-9A28-C81D14D72379}"/>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73" name="Groep 172">
              <a:extLst>
                <a:ext uri="{FF2B5EF4-FFF2-40B4-BE49-F238E27FC236}">
                  <a16:creationId xmlns:a16="http://schemas.microsoft.com/office/drawing/2014/main" id="{27D5BC1C-FF62-4FA1-8DAC-2E5B6DCCC711}"/>
                </a:ext>
              </a:extLst>
            </p:cNvPr>
            <p:cNvGrpSpPr/>
            <p:nvPr userDrawn="1"/>
          </p:nvGrpSpPr>
          <p:grpSpPr>
            <a:xfrm>
              <a:off x="12904732" y="4945834"/>
              <a:ext cx="1499406" cy="678267"/>
              <a:chOff x="12757283" y="3120781"/>
              <a:chExt cx="1499406" cy="678267"/>
            </a:xfrm>
          </p:grpSpPr>
          <p:sp>
            <p:nvSpPr>
              <p:cNvPr id="174" name="Rechthoek 173">
                <a:extLst>
                  <a:ext uri="{FF2B5EF4-FFF2-40B4-BE49-F238E27FC236}">
                    <a16:creationId xmlns:a16="http://schemas.microsoft.com/office/drawing/2014/main" id="{46379730-D32B-4479-8816-ACE434A25134}"/>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5" name="Rechthoek 174">
                <a:extLst>
                  <a:ext uri="{FF2B5EF4-FFF2-40B4-BE49-F238E27FC236}">
                    <a16:creationId xmlns:a16="http://schemas.microsoft.com/office/drawing/2014/main" id="{BCCDF7D5-696E-4B74-BBD2-643D81552B5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6" name="Tekstvak 175">
                <a:extLst>
                  <a:ext uri="{FF2B5EF4-FFF2-40B4-BE49-F238E27FC236}">
                    <a16:creationId xmlns:a16="http://schemas.microsoft.com/office/drawing/2014/main" id="{DF1BF95C-32CA-4EAB-9DC0-BD4190C73CA4}"/>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77" name="Tekstvak 176">
                <a:extLst>
                  <a:ext uri="{FF2B5EF4-FFF2-40B4-BE49-F238E27FC236}">
                    <a16:creationId xmlns:a16="http://schemas.microsoft.com/office/drawing/2014/main" id="{889AF486-B85C-49B5-A8E9-94395A899E74}"/>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78" name="Picture 3">
                <a:extLst>
                  <a:ext uri="{FF2B5EF4-FFF2-40B4-BE49-F238E27FC236}">
                    <a16:creationId xmlns:a16="http://schemas.microsoft.com/office/drawing/2014/main" id="{37D9FACC-1190-4BC2-94C7-DF04930FF7E9}"/>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6" name="Gelijkbenige driehoek 235">
                <a:extLst>
                  <a:ext uri="{FF2B5EF4-FFF2-40B4-BE49-F238E27FC236}">
                    <a16:creationId xmlns:a16="http://schemas.microsoft.com/office/drawing/2014/main" id="{0FDBA6F3-26B1-4FF0-BB6E-7C3EDA5CA67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37" name="Groep 236">
                <a:extLst>
                  <a:ext uri="{FF2B5EF4-FFF2-40B4-BE49-F238E27FC236}">
                    <a16:creationId xmlns:a16="http://schemas.microsoft.com/office/drawing/2014/main" id="{B2D117AB-BFE5-4D3B-8519-7B375E0209A5}"/>
                  </a:ext>
                </a:extLst>
              </p:cNvPr>
              <p:cNvGrpSpPr/>
              <p:nvPr userDrawn="1"/>
            </p:nvGrpSpPr>
            <p:grpSpPr>
              <a:xfrm>
                <a:off x="12822311" y="3178534"/>
                <a:ext cx="182309" cy="163794"/>
                <a:chOff x="12832541" y="3162395"/>
                <a:chExt cx="219532" cy="197236"/>
              </a:xfrm>
            </p:grpSpPr>
            <p:sp>
              <p:nvSpPr>
                <p:cNvPr id="323" name="Rechthoek 322">
                  <a:extLst>
                    <a:ext uri="{FF2B5EF4-FFF2-40B4-BE49-F238E27FC236}">
                      <a16:creationId xmlns:a16="http://schemas.microsoft.com/office/drawing/2014/main" id="{62FBD631-DB44-4BC1-A5C0-5E957052D05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4" name="Rechthoek 323">
                  <a:extLst>
                    <a:ext uri="{FF2B5EF4-FFF2-40B4-BE49-F238E27FC236}">
                      <a16:creationId xmlns:a16="http://schemas.microsoft.com/office/drawing/2014/main" id="{41886231-0DFF-4973-AB00-14FF92B77344}"/>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5" name="Rechthoek 324">
                  <a:extLst>
                    <a:ext uri="{FF2B5EF4-FFF2-40B4-BE49-F238E27FC236}">
                      <a16:creationId xmlns:a16="http://schemas.microsoft.com/office/drawing/2014/main" id="{91B7E021-50CC-4CA6-A692-946E2D515FB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238" name="Groep 237">
                <a:extLst>
                  <a:ext uri="{FF2B5EF4-FFF2-40B4-BE49-F238E27FC236}">
                    <a16:creationId xmlns:a16="http://schemas.microsoft.com/office/drawing/2014/main" id="{17E2281C-A8F4-42DA-8CF1-98B7EB965D0D}"/>
                  </a:ext>
                </a:extLst>
              </p:cNvPr>
              <p:cNvGrpSpPr/>
              <p:nvPr userDrawn="1"/>
            </p:nvGrpSpPr>
            <p:grpSpPr>
              <a:xfrm>
                <a:off x="12822311" y="3480352"/>
                <a:ext cx="182309" cy="163794"/>
                <a:chOff x="12832541" y="3162395"/>
                <a:chExt cx="219532" cy="197236"/>
              </a:xfrm>
            </p:grpSpPr>
            <p:sp>
              <p:nvSpPr>
                <p:cNvPr id="239" name="Rechthoek 238">
                  <a:extLst>
                    <a:ext uri="{FF2B5EF4-FFF2-40B4-BE49-F238E27FC236}">
                      <a16:creationId xmlns:a16="http://schemas.microsoft.com/office/drawing/2014/main" id="{FB8A3F5E-038F-482E-A1F9-A44DE7D6F0D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40" name="Rechthoek 239">
                  <a:extLst>
                    <a:ext uri="{FF2B5EF4-FFF2-40B4-BE49-F238E27FC236}">
                      <a16:creationId xmlns:a16="http://schemas.microsoft.com/office/drawing/2014/main" id="{4EC6780A-AD05-4CF8-8E0D-42642B4CB937}"/>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2" name="Rechthoek 321">
                  <a:extLst>
                    <a:ext uri="{FF2B5EF4-FFF2-40B4-BE49-F238E27FC236}">
                      <a16:creationId xmlns:a16="http://schemas.microsoft.com/office/drawing/2014/main" id="{A7EE1963-6184-4F94-B534-89D90AB61A7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428" name="Rechthoek 427">
            <a:extLst>
              <a:ext uri="{FF2B5EF4-FFF2-40B4-BE49-F238E27FC236}">
                <a16:creationId xmlns:a16="http://schemas.microsoft.com/office/drawing/2014/main" id="{F8AB44A7-FB52-4BE4-B8FA-674B9078A04F}"/>
              </a:ext>
            </a:extLst>
          </p:cNvPr>
          <p:cNvSpPr/>
          <p:nvPr userDrawn="1"/>
        </p:nvSpPr>
        <p:spPr>
          <a:xfrm>
            <a:off x="0" y="-399601"/>
            <a:ext cx="720000" cy="360000"/>
          </a:xfrm>
          <a:prstGeom prst="rect">
            <a:avLst/>
          </a:prstGeom>
        </p:spPr>
        <p:txBody>
          <a:bodyPr wrap="none" lIns="0" tIns="0" rIns="0" bIns="0">
            <a:noAutofit/>
          </a:bodyPr>
          <a:lstStyle/>
          <a:p>
            <a:r>
              <a:rPr lang="nl-NL"/>
              <a:t>Tekst en beeld A2</a:t>
            </a:r>
          </a:p>
        </p:txBody>
      </p:sp>
      <p:grpSp>
        <p:nvGrpSpPr>
          <p:cNvPr id="429" name="TEKSTINSTRUCTIES">
            <a:extLst>
              <a:ext uri="{FF2B5EF4-FFF2-40B4-BE49-F238E27FC236}">
                <a16:creationId xmlns:a16="http://schemas.microsoft.com/office/drawing/2014/main" id="{8AF7B836-488C-40EB-935C-062E4F399734}"/>
              </a:ext>
            </a:extLst>
          </p:cNvPr>
          <p:cNvGrpSpPr/>
          <p:nvPr userDrawn="1"/>
        </p:nvGrpSpPr>
        <p:grpSpPr>
          <a:xfrm>
            <a:off x="-4297881" y="-718670"/>
            <a:ext cx="4140000" cy="7198669"/>
            <a:chOff x="-4297881" y="-718670"/>
            <a:chExt cx="4140000" cy="7198669"/>
          </a:xfrm>
        </p:grpSpPr>
        <p:sp>
          <p:nvSpPr>
            <p:cNvPr id="430" name="Rechthoek: afgeronde hoeken 429">
              <a:extLst>
                <a:ext uri="{FF2B5EF4-FFF2-40B4-BE49-F238E27FC236}">
                  <a16:creationId xmlns:a16="http://schemas.microsoft.com/office/drawing/2014/main" id="{84D3A7E3-39B7-490D-8548-A2DF9AC1093B}"/>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31" name="Rechthoek: afgeronde hoeken 430">
              <a:extLst>
                <a:ext uri="{FF2B5EF4-FFF2-40B4-BE49-F238E27FC236}">
                  <a16:creationId xmlns:a16="http://schemas.microsoft.com/office/drawing/2014/main" id="{E8D36BA9-1E09-4805-9AD8-7AA7FB323C99}"/>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32" name="Rechte verbindingslijn 431">
              <a:extLst>
                <a:ext uri="{FF2B5EF4-FFF2-40B4-BE49-F238E27FC236}">
                  <a16:creationId xmlns:a16="http://schemas.microsoft.com/office/drawing/2014/main" id="{AEB0BD91-AB28-4B8F-A270-5B7E6D4D38E6}"/>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33" name="Groep 432">
              <a:extLst>
                <a:ext uri="{FF2B5EF4-FFF2-40B4-BE49-F238E27FC236}">
                  <a16:creationId xmlns:a16="http://schemas.microsoft.com/office/drawing/2014/main" id="{1376E610-5FBC-49F3-AF84-085A6B895576}"/>
                </a:ext>
              </a:extLst>
            </p:cNvPr>
            <p:cNvGrpSpPr/>
            <p:nvPr userDrawn="1"/>
          </p:nvGrpSpPr>
          <p:grpSpPr>
            <a:xfrm>
              <a:off x="-3905190" y="127747"/>
              <a:ext cx="3354618" cy="786653"/>
              <a:chOff x="-3419346" y="368233"/>
              <a:chExt cx="3170491" cy="743862"/>
            </a:xfrm>
          </p:grpSpPr>
          <p:sp>
            <p:nvSpPr>
              <p:cNvPr id="454" name="Rechthoek 453">
                <a:extLst>
                  <a:ext uri="{FF2B5EF4-FFF2-40B4-BE49-F238E27FC236}">
                    <a16:creationId xmlns:a16="http://schemas.microsoft.com/office/drawing/2014/main" id="{4DF4012E-F9D4-4124-8BEF-A96CFE65FA3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55" name="Rechte verbindingslijn 454">
                <a:extLst>
                  <a:ext uri="{FF2B5EF4-FFF2-40B4-BE49-F238E27FC236}">
                    <a16:creationId xmlns:a16="http://schemas.microsoft.com/office/drawing/2014/main" id="{A503578A-C97A-45EE-BA8B-05C9BF8F6CE2}"/>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6" name="Rechte verbindingslijn 455">
                <a:extLst>
                  <a:ext uri="{FF2B5EF4-FFF2-40B4-BE49-F238E27FC236}">
                    <a16:creationId xmlns:a16="http://schemas.microsoft.com/office/drawing/2014/main" id="{839AE563-FCA6-4C0E-91F7-87739316E47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7" name="Rechthoek 456">
                <a:extLst>
                  <a:ext uri="{FF2B5EF4-FFF2-40B4-BE49-F238E27FC236}">
                    <a16:creationId xmlns:a16="http://schemas.microsoft.com/office/drawing/2014/main" id="{D36E10E0-3B4D-4A11-BCB3-44C6E59AEE42}"/>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58" name="Groep 457">
                <a:extLst>
                  <a:ext uri="{FF2B5EF4-FFF2-40B4-BE49-F238E27FC236}">
                    <a16:creationId xmlns:a16="http://schemas.microsoft.com/office/drawing/2014/main" id="{EAB2E129-B3CE-41BB-85AF-B18D022D0967}"/>
                  </a:ext>
                </a:extLst>
              </p:cNvPr>
              <p:cNvGrpSpPr/>
              <p:nvPr userDrawn="1"/>
            </p:nvGrpSpPr>
            <p:grpSpPr>
              <a:xfrm>
                <a:off x="-3002834" y="720303"/>
                <a:ext cx="182598" cy="143759"/>
                <a:chOff x="-3310843" y="700986"/>
                <a:chExt cx="182598" cy="143759"/>
              </a:xfrm>
            </p:grpSpPr>
            <p:grpSp>
              <p:nvGrpSpPr>
                <p:cNvPr id="497" name="Groep 496">
                  <a:extLst>
                    <a:ext uri="{FF2B5EF4-FFF2-40B4-BE49-F238E27FC236}">
                      <a16:creationId xmlns:a16="http://schemas.microsoft.com/office/drawing/2014/main" id="{8A9A3F7E-B600-4228-A711-35899663209E}"/>
                    </a:ext>
                  </a:extLst>
                </p:cNvPr>
                <p:cNvGrpSpPr/>
                <p:nvPr userDrawn="1"/>
              </p:nvGrpSpPr>
              <p:grpSpPr>
                <a:xfrm>
                  <a:off x="-3310843" y="700986"/>
                  <a:ext cx="182598" cy="143759"/>
                  <a:chOff x="-3310843" y="700986"/>
                  <a:chExt cx="182598" cy="143759"/>
                </a:xfrm>
              </p:grpSpPr>
              <p:cxnSp>
                <p:nvCxnSpPr>
                  <p:cNvPr id="501" name="Rechte verbindingslijn 500">
                    <a:extLst>
                      <a:ext uri="{FF2B5EF4-FFF2-40B4-BE49-F238E27FC236}">
                        <a16:creationId xmlns:a16="http://schemas.microsoft.com/office/drawing/2014/main" id="{02B2AEF8-BEEC-41A2-BAB6-C5D0D1B2C12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502" name="Rechte verbindingslijn 501">
                    <a:extLst>
                      <a:ext uri="{FF2B5EF4-FFF2-40B4-BE49-F238E27FC236}">
                        <a16:creationId xmlns:a16="http://schemas.microsoft.com/office/drawing/2014/main" id="{F31D4B10-9DE2-405A-9AF0-0CB27024A2C1}"/>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503" name="Rechte verbindingslijn 502">
                    <a:extLst>
                      <a:ext uri="{FF2B5EF4-FFF2-40B4-BE49-F238E27FC236}">
                        <a16:creationId xmlns:a16="http://schemas.microsoft.com/office/drawing/2014/main" id="{674E50DC-2979-4A32-BAF7-AEB24E03A2D0}"/>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504" name="Rechte verbindingslijn 503">
                    <a:extLst>
                      <a:ext uri="{FF2B5EF4-FFF2-40B4-BE49-F238E27FC236}">
                        <a16:creationId xmlns:a16="http://schemas.microsoft.com/office/drawing/2014/main" id="{F6A69F90-E82E-48CE-86E7-3B30DB00B8D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505" name="Rechte verbindingslijn 504">
                    <a:extLst>
                      <a:ext uri="{FF2B5EF4-FFF2-40B4-BE49-F238E27FC236}">
                        <a16:creationId xmlns:a16="http://schemas.microsoft.com/office/drawing/2014/main" id="{3B91C567-8E7B-40B7-A079-29CCA94E794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98" name="Groep 497">
                  <a:extLst>
                    <a:ext uri="{FF2B5EF4-FFF2-40B4-BE49-F238E27FC236}">
                      <a16:creationId xmlns:a16="http://schemas.microsoft.com/office/drawing/2014/main" id="{3505536E-0F01-474F-833B-10FEC6390C94}"/>
                    </a:ext>
                  </a:extLst>
                </p:cNvPr>
                <p:cNvGrpSpPr/>
                <p:nvPr userDrawn="1"/>
              </p:nvGrpSpPr>
              <p:grpSpPr>
                <a:xfrm flipH="1">
                  <a:off x="-3310774" y="735854"/>
                  <a:ext cx="88801" cy="72568"/>
                  <a:chOff x="-2091059" y="1395403"/>
                  <a:chExt cx="157316" cy="128558"/>
                </a:xfrm>
              </p:grpSpPr>
              <p:sp>
                <p:nvSpPr>
                  <p:cNvPr id="499" name="Rechthoek 498">
                    <a:extLst>
                      <a:ext uri="{FF2B5EF4-FFF2-40B4-BE49-F238E27FC236}">
                        <a16:creationId xmlns:a16="http://schemas.microsoft.com/office/drawing/2014/main" id="{31D5C34E-8C5F-4E63-B41F-27E43B1EEE3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00" name="Pijl: punthaak 499">
                    <a:extLst>
                      <a:ext uri="{FF2B5EF4-FFF2-40B4-BE49-F238E27FC236}">
                        <a16:creationId xmlns:a16="http://schemas.microsoft.com/office/drawing/2014/main" id="{ED13E9E3-7CAC-4BC6-8919-9E507FB7FD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9" name="Groep 458">
                <a:extLst>
                  <a:ext uri="{FF2B5EF4-FFF2-40B4-BE49-F238E27FC236}">
                    <a16:creationId xmlns:a16="http://schemas.microsoft.com/office/drawing/2014/main" id="{9986003F-8DA6-440A-9485-858566D5A564}"/>
                  </a:ext>
                </a:extLst>
              </p:cNvPr>
              <p:cNvGrpSpPr/>
              <p:nvPr userDrawn="1"/>
            </p:nvGrpSpPr>
            <p:grpSpPr>
              <a:xfrm>
                <a:off x="-3326107" y="720303"/>
                <a:ext cx="182598" cy="143759"/>
                <a:chOff x="-3634116" y="700986"/>
                <a:chExt cx="182598" cy="143759"/>
              </a:xfrm>
            </p:grpSpPr>
            <p:grpSp>
              <p:nvGrpSpPr>
                <p:cNvPr id="488" name="Groep 487">
                  <a:extLst>
                    <a:ext uri="{FF2B5EF4-FFF2-40B4-BE49-F238E27FC236}">
                      <a16:creationId xmlns:a16="http://schemas.microsoft.com/office/drawing/2014/main" id="{253DCFCB-F5BF-4819-A8D8-A80AA64450FE}"/>
                    </a:ext>
                  </a:extLst>
                </p:cNvPr>
                <p:cNvGrpSpPr/>
                <p:nvPr userDrawn="1"/>
              </p:nvGrpSpPr>
              <p:grpSpPr>
                <a:xfrm>
                  <a:off x="-3634116" y="700986"/>
                  <a:ext cx="182598" cy="143759"/>
                  <a:chOff x="-3634116" y="700986"/>
                  <a:chExt cx="182598" cy="143759"/>
                </a:xfrm>
              </p:grpSpPr>
              <p:cxnSp>
                <p:nvCxnSpPr>
                  <p:cNvPr id="492" name="Rechte verbindingslijn 491">
                    <a:extLst>
                      <a:ext uri="{FF2B5EF4-FFF2-40B4-BE49-F238E27FC236}">
                        <a16:creationId xmlns:a16="http://schemas.microsoft.com/office/drawing/2014/main" id="{132B6084-EF3F-4660-98C2-E3063E406F5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93" name="Rechte verbindingslijn 492">
                    <a:extLst>
                      <a:ext uri="{FF2B5EF4-FFF2-40B4-BE49-F238E27FC236}">
                        <a16:creationId xmlns:a16="http://schemas.microsoft.com/office/drawing/2014/main" id="{BEB2873E-213A-4505-B14F-1707996DF63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94" name="Rechte verbindingslijn 493">
                    <a:extLst>
                      <a:ext uri="{FF2B5EF4-FFF2-40B4-BE49-F238E27FC236}">
                        <a16:creationId xmlns:a16="http://schemas.microsoft.com/office/drawing/2014/main" id="{B8629E6A-6017-4316-90D0-15A60412251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95" name="Rechte verbindingslijn 494">
                    <a:extLst>
                      <a:ext uri="{FF2B5EF4-FFF2-40B4-BE49-F238E27FC236}">
                        <a16:creationId xmlns:a16="http://schemas.microsoft.com/office/drawing/2014/main" id="{39027B38-FF1D-4F97-A631-CA2E84956F01}"/>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96" name="Rechte verbindingslijn 495">
                    <a:extLst>
                      <a:ext uri="{FF2B5EF4-FFF2-40B4-BE49-F238E27FC236}">
                        <a16:creationId xmlns:a16="http://schemas.microsoft.com/office/drawing/2014/main" id="{47C466FA-CAEF-4E39-BF80-CD15060DA02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89" name="Groep 488">
                  <a:extLst>
                    <a:ext uri="{FF2B5EF4-FFF2-40B4-BE49-F238E27FC236}">
                      <a16:creationId xmlns:a16="http://schemas.microsoft.com/office/drawing/2014/main" id="{1304B500-E4C9-4B96-8FD1-E5C2A0016FAC}"/>
                    </a:ext>
                  </a:extLst>
                </p:cNvPr>
                <p:cNvGrpSpPr/>
                <p:nvPr userDrawn="1"/>
              </p:nvGrpSpPr>
              <p:grpSpPr>
                <a:xfrm>
                  <a:off x="-3634047" y="735854"/>
                  <a:ext cx="88801" cy="72568"/>
                  <a:chOff x="-2091059" y="1395403"/>
                  <a:chExt cx="157316" cy="128558"/>
                </a:xfrm>
              </p:grpSpPr>
              <p:sp>
                <p:nvSpPr>
                  <p:cNvPr id="490" name="Rechthoek 489">
                    <a:extLst>
                      <a:ext uri="{FF2B5EF4-FFF2-40B4-BE49-F238E27FC236}">
                        <a16:creationId xmlns:a16="http://schemas.microsoft.com/office/drawing/2014/main" id="{69519783-C352-4723-BA4A-BC12D37D853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1" name="Pijl: punthaak 490">
                    <a:extLst>
                      <a:ext uri="{FF2B5EF4-FFF2-40B4-BE49-F238E27FC236}">
                        <a16:creationId xmlns:a16="http://schemas.microsoft.com/office/drawing/2014/main" id="{65394B9C-890D-436A-A3A8-DE12D2CA043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0" name="Rechte verbindingslijn 459">
                <a:extLst>
                  <a:ext uri="{FF2B5EF4-FFF2-40B4-BE49-F238E27FC236}">
                    <a16:creationId xmlns:a16="http://schemas.microsoft.com/office/drawing/2014/main" id="{BB7912F5-778F-4132-9AB3-B64531EC9E2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61" name="Rechte verbindingslijn 460">
                <a:extLst>
                  <a:ext uri="{FF2B5EF4-FFF2-40B4-BE49-F238E27FC236}">
                    <a16:creationId xmlns:a16="http://schemas.microsoft.com/office/drawing/2014/main" id="{7E104792-DB97-4596-AC3C-9B6BE4F63A7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62" name="Groep 461">
                <a:extLst>
                  <a:ext uri="{FF2B5EF4-FFF2-40B4-BE49-F238E27FC236}">
                    <a16:creationId xmlns:a16="http://schemas.microsoft.com/office/drawing/2014/main" id="{BDCDC3A8-500A-4AB3-8DE8-6851BA010CEF}"/>
                  </a:ext>
                </a:extLst>
              </p:cNvPr>
              <p:cNvGrpSpPr/>
              <p:nvPr userDrawn="1"/>
            </p:nvGrpSpPr>
            <p:grpSpPr>
              <a:xfrm>
                <a:off x="-2425037" y="370226"/>
                <a:ext cx="357690" cy="330595"/>
                <a:chOff x="-2721817" y="347336"/>
                <a:chExt cx="432805" cy="400021"/>
              </a:xfrm>
            </p:grpSpPr>
            <p:sp>
              <p:nvSpPr>
                <p:cNvPr id="477" name="Rechthoek 476">
                  <a:extLst>
                    <a:ext uri="{FF2B5EF4-FFF2-40B4-BE49-F238E27FC236}">
                      <a16:creationId xmlns:a16="http://schemas.microsoft.com/office/drawing/2014/main" id="{BB205C58-2BBE-4298-84B2-83637C74790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78" name="Groep 477">
                  <a:extLst>
                    <a:ext uri="{FF2B5EF4-FFF2-40B4-BE49-F238E27FC236}">
                      <a16:creationId xmlns:a16="http://schemas.microsoft.com/office/drawing/2014/main" id="{F49038AC-7597-4ED7-9907-C42D1757B6B6}"/>
                    </a:ext>
                  </a:extLst>
                </p:cNvPr>
                <p:cNvGrpSpPr/>
                <p:nvPr userDrawn="1"/>
              </p:nvGrpSpPr>
              <p:grpSpPr>
                <a:xfrm>
                  <a:off x="-2652453" y="431583"/>
                  <a:ext cx="294076" cy="231526"/>
                  <a:chOff x="-3634116" y="700986"/>
                  <a:chExt cx="182598" cy="143759"/>
                </a:xfrm>
              </p:grpSpPr>
              <p:grpSp>
                <p:nvGrpSpPr>
                  <p:cNvPr id="479" name="Groep 478">
                    <a:extLst>
                      <a:ext uri="{FF2B5EF4-FFF2-40B4-BE49-F238E27FC236}">
                        <a16:creationId xmlns:a16="http://schemas.microsoft.com/office/drawing/2014/main" id="{01DE049C-9EE7-4237-84D8-CF9823339559}"/>
                      </a:ext>
                    </a:extLst>
                  </p:cNvPr>
                  <p:cNvGrpSpPr/>
                  <p:nvPr userDrawn="1"/>
                </p:nvGrpSpPr>
                <p:grpSpPr>
                  <a:xfrm>
                    <a:off x="-3634116" y="700986"/>
                    <a:ext cx="182598" cy="143759"/>
                    <a:chOff x="-3634116" y="700986"/>
                    <a:chExt cx="182598" cy="143759"/>
                  </a:xfrm>
                </p:grpSpPr>
                <p:cxnSp>
                  <p:nvCxnSpPr>
                    <p:cNvPr id="483" name="Rechte verbindingslijn 482">
                      <a:extLst>
                        <a:ext uri="{FF2B5EF4-FFF2-40B4-BE49-F238E27FC236}">
                          <a16:creationId xmlns:a16="http://schemas.microsoft.com/office/drawing/2014/main" id="{A4018D0A-5723-4A74-A4C5-965862DEFDE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84" name="Rechte verbindingslijn 483">
                      <a:extLst>
                        <a:ext uri="{FF2B5EF4-FFF2-40B4-BE49-F238E27FC236}">
                          <a16:creationId xmlns:a16="http://schemas.microsoft.com/office/drawing/2014/main" id="{A431BB17-1E9E-4336-A054-EC0EFE38068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85" name="Rechte verbindingslijn 484">
                      <a:extLst>
                        <a:ext uri="{FF2B5EF4-FFF2-40B4-BE49-F238E27FC236}">
                          <a16:creationId xmlns:a16="http://schemas.microsoft.com/office/drawing/2014/main" id="{7E4BB29A-C6D4-40A8-948F-387492AC569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86" name="Rechte verbindingslijn 485">
                      <a:extLst>
                        <a:ext uri="{FF2B5EF4-FFF2-40B4-BE49-F238E27FC236}">
                          <a16:creationId xmlns:a16="http://schemas.microsoft.com/office/drawing/2014/main" id="{0967541B-B18A-4258-A9AD-E25F68716EA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87" name="Rechte verbindingslijn 486">
                      <a:extLst>
                        <a:ext uri="{FF2B5EF4-FFF2-40B4-BE49-F238E27FC236}">
                          <a16:creationId xmlns:a16="http://schemas.microsoft.com/office/drawing/2014/main" id="{AD92CF52-4FAF-4D6A-8611-AB234A223BD1}"/>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80" name="Groep 479">
                    <a:extLst>
                      <a:ext uri="{FF2B5EF4-FFF2-40B4-BE49-F238E27FC236}">
                        <a16:creationId xmlns:a16="http://schemas.microsoft.com/office/drawing/2014/main" id="{45ED8C8F-2A19-4F9E-883A-21F8F097728D}"/>
                      </a:ext>
                    </a:extLst>
                  </p:cNvPr>
                  <p:cNvGrpSpPr/>
                  <p:nvPr userDrawn="1"/>
                </p:nvGrpSpPr>
                <p:grpSpPr>
                  <a:xfrm>
                    <a:off x="-3634047" y="735854"/>
                    <a:ext cx="88801" cy="72568"/>
                    <a:chOff x="-2091059" y="1395403"/>
                    <a:chExt cx="157316" cy="128558"/>
                  </a:xfrm>
                </p:grpSpPr>
                <p:sp>
                  <p:nvSpPr>
                    <p:cNvPr id="481" name="Rechthoek 480">
                      <a:extLst>
                        <a:ext uri="{FF2B5EF4-FFF2-40B4-BE49-F238E27FC236}">
                          <a16:creationId xmlns:a16="http://schemas.microsoft.com/office/drawing/2014/main" id="{4DE14BE7-4827-4036-8D89-21E131EFDBA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2" name="Pijl: punthaak 481">
                      <a:extLst>
                        <a:ext uri="{FF2B5EF4-FFF2-40B4-BE49-F238E27FC236}">
                          <a16:creationId xmlns:a16="http://schemas.microsoft.com/office/drawing/2014/main" id="{8E6CEECB-76E0-4AB0-A0B6-236FD86023E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63" name="Groep 462">
                <a:extLst>
                  <a:ext uri="{FF2B5EF4-FFF2-40B4-BE49-F238E27FC236}">
                    <a16:creationId xmlns:a16="http://schemas.microsoft.com/office/drawing/2014/main" id="{754BD79E-06BC-46F6-A9FB-47FE2C8935BD}"/>
                  </a:ext>
                </a:extLst>
              </p:cNvPr>
              <p:cNvGrpSpPr/>
              <p:nvPr userDrawn="1"/>
            </p:nvGrpSpPr>
            <p:grpSpPr>
              <a:xfrm>
                <a:off x="-2425037" y="781500"/>
                <a:ext cx="357690" cy="330595"/>
                <a:chOff x="-2721817" y="782525"/>
                <a:chExt cx="432805" cy="400021"/>
              </a:xfrm>
            </p:grpSpPr>
            <p:sp>
              <p:nvSpPr>
                <p:cNvPr id="466" name="Rechthoek 465">
                  <a:extLst>
                    <a:ext uri="{FF2B5EF4-FFF2-40B4-BE49-F238E27FC236}">
                      <a16:creationId xmlns:a16="http://schemas.microsoft.com/office/drawing/2014/main" id="{DCDFA9D9-721E-4271-A7EB-545B77B1A35C}"/>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7" name="Groep 466">
                  <a:extLst>
                    <a:ext uri="{FF2B5EF4-FFF2-40B4-BE49-F238E27FC236}">
                      <a16:creationId xmlns:a16="http://schemas.microsoft.com/office/drawing/2014/main" id="{079B89AC-979D-4339-B0C7-3E51A45E96CF}"/>
                    </a:ext>
                  </a:extLst>
                </p:cNvPr>
                <p:cNvGrpSpPr/>
                <p:nvPr userDrawn="1"/>
              </p:nvGrpSpPr>
              <p:grpSpPr>
                <a:xfrm>
                  <a:off x="-2652453" y="866772"/>
                  <a:ext cx="294076" cy="231526"/>
                  <a:chOff x="-3310843" y="700986"/>
                  <a:chExt cx="182598" cy="143759"/>
                </a:xfrm>
              </p:grpSpPr>
              <p:grpSp>
                <p:nvGrpSpPr>
                  <p:cNvPr id="468" name="Groep 467">
                    <a:extLst>
                      <a:ext uri="{FF2B5EF4-FFF2-40B4-BE49-F238E27FC236}">
                        <a16:creationId xmlns:a16="http://schemas.microsoft.com/office/drawing/2014/main" id="{8B69CE6B-AD88-4C71-B166-9277941BBFB9}"/>
                      </a:ext>
                    </a:extLst>
                  </p:cNvPr>
                  <p:cNvGrpSpPr/>
                  <p:nvPr userDrawn="1"/>
                </p:nvGrpSpPr>
                <p:grpSpPr>
                  <a:xfrm>
                    <a:off x="-3310843" y="700986"/>
                    <a:ext cx="182598" cy="143759"/>
                    <a:chOff x="-3310843" y="700986"/>
                    <a:chExt cx="182598" cy="143759"/>
                  </a:xfrm>
                </p:grpSpPr>
                <p:cxnSp>
                  <p:nvCxnSpPr>
                    <p:cNvPr id="472" name="Rechte verbindingslijn 471">
                      <a:extLst>
                        <a:ext uri="{FF2B5EF4-FFF2-40B4-BE49-F238E27FC236}">
                          <a16:creationId xmlns:a16="http://schemas.microsoft.com/office/drawing/2014/main" id="{E79A52F9-C038-4A1D-B41A-975A303DC73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73" name="Rechte verbindingslijn 472">
                      <a:extLst>
                        <a:ext uri="{FF2B5EF4-FFF2-40B4-BE49-F238E27FC236}">
                          <a16:creationId xmlns:a16="http://schemas.microsoft.com/office/drawing/2014/main" id="{E6959210-BE79-4920-AFCD-EB100B6E5EA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4" name="Rechte verbindingslijn 473">
                      <a:extLst>
                        <a:ext uri="{FF2B5EF4-FFF2-40B4-BE49-F238E27FC236}">
                          <a16:creationId xmlns:a16="http://schemas.microsoft.com/office/drawing/2014/main" id="{AEFE93B0-2773-4B19-9C46-316FB6BDA6F4}"/>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75" name="Rechte verbindingslijn 474">
                      <a:extLst>
                        <a:ext uri="{FF2B5EF4-FFF2-40B4-BE49-F238E27FC236}">
                          <a16:creationId xmlns:a16="http://schemas.microsoft.com/office/drawing/2014/main" id="{D9A320F4-A05B-4A3F-A89F-B88578010DFD}"/>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76" name="Rechte verbindingslijn 475">
                      <a:extLst>
                        <a:ext uri="{FF2B5EF4-FFF2-40B4-BE49-F238E27FC236}">
                          <a16:creationId xmlns:a16="http://schemas.microsoft.com/office/drawing/2014/main" id="{766B74FE-5408-4E9A-9E5B-9F858AEA66D7}"/>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9" name="Groep 468">
                    <a:extLst>
                      <a:ext uri="{FF2B5EF4-FFF2-40B4-BE49-F238E27FC236}">
                        <a16:creationId xmlns:a16="http://schemas.microsoft.com/office/drawing/2014/main" id="{028BFCFA-33FB-47E9-89E2-CB6BEB70D081}"/>
                      </a:ext>
                    </a:extLst>
                  </p:cNvPr>
                  <p:cNvGrpSpPr/>
                  <p:nvPr userDrawn="1"/>
                </p:nvGrpSpPr>
                <p:grpSpPr>
                  <a:xfrm flipH="1">
                    <a:off x="-3310774" y="735854"/>
                    <a:ext cx="88801" cy="72568"/>
                    <a:chOff x="-2091059" y="1395403"/>
                    <a:chExt cx="157316" cy="128558"/>
                  </a:xfrm>
                </p:grpSpPr>
                <p:sp>
                  <p:nvSpPr>
                    <p:cNvPr id="470" name="Rechthoek 469">
                      <a:extLst>
                        <a:ext uri="{FF2B5EF4-FFF2-40B4-BE49-F238E27FC236}">
                          <a16:creationId xmlns:a16="http://schemas.microsoft.com/office/drawing/2014/main" id="{582A589A-F5DB-47DB-83BA-8555950D0EE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1" name="Pijl: punthaak 470">
                      <a:extLst>
                        <a:ext uri="{FF2B5EF4-FFF2-40B4-BE49-F238E27FC236}">
                          <a16:creationId xmlns:a16="http://schemas.microsoft.com/office/drawing/2014/main" id="{8012EF13-60F0-4825-ADE7-49474663362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64" name="Rechthoek 463">
                <a:extLst>
                  <a:ext uri="{FF2B5EF4-FFF2-40B4-BE49-F238E27FC236}">
                    <a16:creationId xmlns:a16="http://schemas.microsoft.com/office/drawing/2014/main" id="{BE5A7E68-B4AA-4A55-897D-355100A6A2B0}"/>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65" name="Rechthoek 464">
                <a:extLst>
                  <a:ext uri="{FF2B5EF4-FFF2-40B4-BE49-F238E27FC236}">
                    <a16:creationId xmlns:a16="http://schemas.microsoft.com/office/drawing/2014/main" id="{B6646547-C3B2-4427-B8F4-01A850EAE319}"/>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34" name="Rechte verbindingslijn 433">
              <a:extLst>
                <a:ext uri="{FF2B5EF4-FFF2-40B4-BE49-F238E27FC236}">
                  <a16:creationId xmlns:a16="http://schemas.microsoft.com/office/drawing/2014/main" id="{1C258C8F-6BD5-463C-88EC-EB7707BEC8A2}"/>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35" name="Rechthoek 434">
              <a:extLst>
                <a:ext uri="{FF2B5EF4-FFF2-40B4-BE49-F238E27FC236}">
                  <a16:creationId xmlns:a16="http://schemas.microsoft.com/office/drawing/2014/main" id="{F81A1DF8-7FF2-47C5-A08C-1C12C22771D5}"/>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436" name="Rechthoek 435">
              <a:extLst>
                <a:ext uri="{FF2B5EF4-FFF2-40B4-BE49-F238E27FC236}">
                  <a16:creationId xmlns:a16="http://schemas.microsoft.com/office/drawing/2014/main" id="{5F58E879-2484-45FB-BE37-0155A671397A}"/>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37" name="Ovaal 436">
              <a:extLst>
                <a:ext uri="{FF2B5EF4-FFF2-40B4-BE49-F238E27FC236}">
                  <a16:creationId xmlns:a16="http://schemas.microsoft.com/office/drawing/2014/main" id="{9ABC9B94-7241-4231-8058-80C691DC847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38" name="Ovaal 437">
              <a:extLst>
                <a:ext uri="{FF2B5EF4-FFF2-40B4-BE49-F238E27FC236}">
                  <a16:creationId xmlns:a16="http://schemas.microsoft.com/office/drawing/2014/main" id="{E041186D-77C8-4E42-AA4F-44F04933A63F}"/>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39" name="Ovaal 438">
              <a:extLst>
                <a:ext uri="{FF2B5EF4-FFF2-40B4-BE49-F238E27FC236}">
                  <a16:creationId xmlns:a16="http://schemas.microsoft.com/office/drawing/2014/main" id="{4450BA25-8457-422F-8EC4-951815FF5816}"/>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40" name="Ovaal 439">
              <a:extLst>
                <a:ext uri="{FF2B5EF4-FFF2-40B4-BE49-F238E27FC236}">
                  <a16:creationId xmlns:a16="http://schemas.microsoft.com/office/drawing/2014/main" id="{4ABFA999-B498-4D52-877A-55E7C4144C93}"/>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41" name="Ovaal 440">
              <a:extLst>
                <a:ext uri="{FF2B5EF4-FFF2-40B4-BE49-F238E27FC236}">
                  <a16:creationId xmlns:a16="http://schemas.microsoft.com/office/drawing/2014/main" id="{C5B802A1-847E-411F-A371-D2D27D403F0B}"/>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42" name="Ovaal 441">
              <a:extLst>
                <a:ext uri="{FF2B5EF4-FFF2-40B4-BE49-F238E27FC236}">
                  <a16:creationId xmlns:a16="http://schemas.microsoft.com/office/drawing/2014/main" id="{F7591C0B-9024-423B-A9AB-5DB333BDE8FA}"/>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43" name="Ovaal 442">
              <a:extLst>
                <a:ext uri="{FF2B5EF4-FFF2-40B4-BE49-F238E27FC236}">
                  <a16:creationId xmlns:a16="http://schemas.microsoft.com/office/drawing/2014/main" id="{7AFFCD06-E72A-48F7-B76C-A9F52A894410}"/>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44" name="Ovaal 443">
              <a:extLst>
                <a:ext uri="{FF2B5EF4-FFF2-40B4-BE49-F238E27FC236}">
                  <a16:creationId xmlns:a16="http://schemas.microsoft.com/office/drawing/2014/main" id="{F515FB43-675C-481D-B827-3812CB1A1044}"/>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45" name="Ovaal 444">
              <a:extLst>
                <a:ext uri="{FF2B5EF4-FFF2-40B4-BE49-F238E27FC236}">
                  <a16:creationId xmlns:a16="http://schemas.microsoft.com/office/drawing/2014/main" id="{978A7C87-1DEA-42CA-96F4-737052DEEA4A}"/>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46" name="Rechthoek 445">
              <a:extLst>
                <a:ext uri="{FF2B5EF4-FFF2-40B4-BE49-F238E27FC236}">
                  <a16:creationId xmlns:a16="http://schemas.microsoft.com/office/drawing/2014/main" id="{E0894CA6-774E-4774-B025-9BB6A1D26305}"/>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447" name="Rechthoek 446">
              <a:extLst>
                <a:ext uri="{FF2B5EF4-FFF2-40B4-BE49-F238E27FC236}">
                  <a16:creationId xmlns:a16="http://schemas.microsoft.com/office/drawing/2014/main" id="{4D314CDE-C93E-4D4E-B1E5-1D66BA22B2B3}"/>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448" name="Rechthoek 447">
              <a:extLst>
                <a:ext uri="{FF2B5EF4-FFF2-40B4-BE49-F238E27FC236}">
                  <a16:creationId xmlns:a16="http://schemas.microsoft.com/office/drawing/2014/main" id="{9AFD58A9-BEBA-49A2-8C66-2BDA61ADB403}"/>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449" name="Rechthoek 448">
              <a:extLst>
                <a:ext uri="{FF2B5EF4-FFF2-40B4-BE49-F238E27FC236}">
                  <a16:creationId xmlns:a16="http://schemas.microsoft.com/office/drawing/2014/main" id="{642F4EBD-0635-4C53-A285-11EBCE517067}"/>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450" name="Rechthoek 449">
              <a:extLst>
                <a:ext uri="{FF2B5EF4-FFF2-40B4-BE49-F238E27FC236}">
                  <a16:creationId xmlns:a16="http://schemas.microsoft.com/office/drawing/2014/main" id="{A1D90019-17E0-48B1-83F0-E5EA2685EF01}"/>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451" name="Rechthoek 450">
              <a:extLst>
                <a:ext uri="{FF2B5EF4-FFF2-40B4-BE49-F238E27FC236}">
                  <a16:creationId xmlns:a16="http://schemas.microsoft.com/office/drawing/2014/main" id="{34F53A3A-0158-4C81-A05C-8B498EF9BBB5}"/>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452" name="Rechthoek 451">
              <a:extLst>
                <a:ext uri="{FF2B5EF4-FFF2-40B4-BE49-F238E27FC236}">
                  <a16:creationId xmlns:a16="http://schemas.microsoft.com/office/drawing/2014/main" id="{305A776C-2FB6-4C8A-BC27-882328987C33}"/>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453" name="Rechthoek 452">
              <a:extLst>
                <a:ext uri="{FF2B5EF4-FFF2-40B4-BE49-F238E27FC236}">
                  <a16:creationId xmlns:a16="http://schemas.microsoft.com/office/drawing/2014/main" id="{4F6493FE-3374-4168-B03F-4EBCC12906B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317199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kst en beeld A3">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2EFE4882-2B96-46BD-B6C3-0C911FAA58D7}"/>
              </a:ext>
            </a:extLst>
          </p:cNvPr>
          <p:cNvSpPr/>
          <p:nvPr/>
        </p:nvSpPr>
        <p:spPr>
          <a:xfrm>
            <a:off x="0" y="-399601"/>
            <a:ext cx="720000" cy="360000"/>
          </a:xfrm>
          <a:prstGeom prst="rect">
            <a:avLst/>
          </a:prstGeom>
        </p:spPr>
        <p:txBody>
          <a:bodyPr wrap="none" lIns="0" tIns="0" rIns="0" bIns="0">
            <a:noAutofit/>
          </a:bodyPr>
          <a:lstStyle/>
          <a:p>
            <a:r>
              <a:rPr lang="nl-NL"/>
              <a:t>Tekst en beeld A3</a:t>
            </a:r>
          </a:p>
        </p:txBody>
      </p:sp>
      <p:grpSp>
        <p:nvGrpSpPr>
          <p:cNvPr id="137" name="INSTRUCTIES">
            <a:extLst>
              <a:ext uri="{FF2B5EF4-FFF2-40B4-BE49-F238E27FC236}">
                <a16:creationId xmlns:a16="http://schemas.microsoft.com/office/drawing/2014/main" id="{9580541B-6579-4E75-9FF1-9954927AC799}"/>
              </a:ext>
            </a:extLst>
          </p:cNvPr>
          <p:cNvGrpSpPr/>
          <p:nvPr/>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FEB17560-8FA3-4E2E-AEA5-117DC305705E}"/>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D58DC80D-2FFD-4AC9-9DF1-6DBAEA29695C}"/>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FA8D2B5F-10A8-4894-8841-FD347202A14D}"/>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BBDE1280-883D-4286-9FE9-9986BBC7332D}"/>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5FD9D417-D608-4BC4-80BB-E37E3FA8080E}"/>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E288F05C-6256-48FD-B9D2-F69F1634A744}"/>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D765FCC7-223E-4569-81FB-E163335116D0}"/>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E25F4AD3-78EA-413E-A7CB-BDF0EBF40EEC}"/>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74F81AF6-C822-45EA-9BD3-CD5EB41E90F9}"/>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62497BBF-688F-4510-9B03-1B22D64913AB}"/>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34432282-4DA2-4A5F-A2B9-BE68E7193339}"/>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0A3B93D5-B598-496E-8F94-BDCCE32741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2C9669EE-B287-45B0-B3CF-9A105580334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F102BCD9-30E8-4737-9535-B8FE546F74D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3663100D-281B-4E53-B11F-B8D731A8EEED}"/>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2923BF4D-FA5E-4B3C-82FC-A7CB5F9052D2}"/>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1FAB34AB-1234-47A6-9313-ECB4D2DAA748}"/>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62153E64-CAC8-4380-804D-3F51ED333971}"/>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C7C31ACF-D131-4F8E-A319-EA5047C26A02}"/>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F77C907F-0344-4DA7-9EB1-A655103CEFB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D9712989-5B8E-4B0A-8567-CF835454F61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AE3AD474-08CE-4BA9-82EB-59BC84B561A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E2A26A96-7BB5-48AB-8601-48D5901DFCC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5C45917E-6F9F-41F2-B29A-8C2401A4389F}"/>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0C58A425-3039-41BE-8422-19AF39DA5B3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2523861B-D29B-49FE-8D86-A43C520246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46C4F1D9-C832-43A9-8E83-02293490906B}"/>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3ADD9B05-413A-4D78-B826-F2A4D2266BB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5DE7E062-9DB7-433A-B845-9730C8608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ABE43026-2E73-47AE-9B13-4D783874D45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317DDF58-937F-44CE-A0C8-3AA973102F0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3C07E958-8D76-4994-9869-757CE6B3138B}"/>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B61CB6A8-6570-43CB-9BF8-9659D2F6EAD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C34A92D7-B09E-4468-A4DF-2FD1782475F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06490269-04C4-4CA1-A7A4-30069F412DA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AFDF81FB-81E0-428D-9C5E-C834C800651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C3221D32-8FA7-4BB5-947F-EF6E9741E6E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09047412-0792-4845-B433-41AC1E9511CC}"/>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EAC14F34-E6CE-4D43-BE34-2EF028695B9F}"/>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F3BFE1FA-0EF5-4DFC-B036-210172CCE886}"/>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D5737F06-00B9-4703-99E8-BB58C0D4982E}"/>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8F8821BC-9D29-4533-9880-7BE280CE59C8}"/>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8700626F-9D53-48E1-91E9-CB2B16B37519}"/>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45F11C3E-7435-42FA-AA4A-4582DAA07B9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D9B5C57C-67CF-4640-A8FB-724E9533808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8B50C38D-35DF-4322-9C9B-226BD257DC35}"/>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0E869CCF-FE9D-4DB5-939A-8F395E5336E1}"/>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8A04CC8C-3E56-4EB8-87FC-791364840960}"/>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C61ED6D9-370D-431D-9734-A0B5912DD8C8}"/>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60CC0E3F-F27A-4166-A084-8099F71E30F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5B769DE0-AB4D-4B2F-A27C-D44AA5657226}"/>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159D7B7C-48FF-422F-A148-0241546B088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E78841E5-2C73-4C39-ADED-D0581B30B2FA}"/>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A5AABE80-54D3-40C7-BB18-0D6031AF3C6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C6989421-DBF9-43BC-ACE3-0AA0877B79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460B18C0-FEA2-4629-8CA4-88E8FF5E717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21620342-6FDB-4BA1-8281-4118C1807E1A}"/>
              </a:ext>
            </a:extLst>
          </p:cNvPr>
          <p:cNvSpPr>
            <a:spLocks noGrp="1"/>
          </p:cNvSpPr>
          <p:nvPr>
            <p:ph type="pic" idx="13"/>
          </p:nvPr>
        </p:nvSpPr>
        <p:spPr>
          <a:xfrm>
            <a:off x="4724400" y="0"/>
            <a:ext cx="74676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060B738C-4E31-4420-A359-CEE72C713844}"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4" name="Tijdelijke aanduiding voor tekst 6">
            <a:extLst>
              <a:ext uri="{FF2B5EF4-FFF2-40B4-BE49-F238E27FC236}">
                <a16:creationId xmlns:a16="http://schemas.microsoft.com/office/drawing/2014/main" id="{9F16A591-1EA9-4214-812D-EEB4B9D57367}"/>
              </a:ext>
            </a:extLst>
          </p:cNvPr>
          <p:cNvSpPr>
            <a:spLocks noGrp="1"/>
          </p:cNvSpPr>
          <p:nvPr>
            <p:ph type="body" sz="quarter" idx="19" hasCustomPrompt="1"/>
          </p:nvPr>
        </p:nvSpPr>
        <p:spPr>
          <a:xfrm rot="5400000">
            <a:off x="7384498"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5" name="Tijdelijke aanduiding voor tekst 6">
            <a:extLst>
              <a:ext uri="{FF2B5EF4-FFF2-40B4-BE49-F238E27FC236}">
                <a16:creationId xmlns:a16="http://schemas.microsoft.com/office/drawing/2014/main" id="{7D7F2F8D-37F2-41E3-8252-228BABC4511C}"/>
              </a:ext>
            </a:extLst>
          </p:cNvPr>
          <p:cNvSpPr>
            <a:spLocks noGrp="1"/>
          </p:cNvSpPr>
          <p:nvPr>
            <p:ph type="body" sz="quarter" idx="21" hasCustomPrompt="1"/>
          </p:nvPr>
        </p:nvSpPr>
        <p:spPr>
          <a:xfrm rot="18000000">
            <a:off x="7736555"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6" name="Tijdelijke aanduiding voor tekst 18">
            <a:extLst>
              <a:ext uri="{FF2B5EF4-FFF2-40B4-BE49-F238E27FC236}">
                <a16:creationId xmlns:a16="http://schemas.microsoft.com/office/drawing/2014/main" id="{CE7A2C16-BC42-452B-9D02-3D95D9FEFBBB}"/>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7" name="Tijdelijke aanduiding voor tekst 17">
            <a:extLst>
              <a:ext uri="{FF2B5EF4-FFF2-40B4-BE49-F238E27FC236}">
                <a16:creationId xmlns:a16="http://schemas.microsoft.com/office/drawing/2014/main" id="{39558D69-DEE8-4DEE-90E6-7F1F54454974}"/>
              </a:ext>
            </a:extLst>
          </p:cNvPr>
          <p:cNvSpPr>
            <a:spLocks noGrp="1"/>
          </p:cNvSpPr>
          <p:nvPr>
            <p:ph type="body" sz="quarter" idx="15" hasCustomPrompt="1"/>
          </p:nvPr>
        </p:nvSpPr>
        <p:spPr>
          <a:xfrm rot="18000000">
            <a:off x="7931721" y="2358515"/>
            <a:ext cx="813535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1D414C0E-8BD9-4DF2-8F47-388C66618674}"/>
              </a:ext>
            </a:extLst>
          </p:cNvPr>
          <p:cNvSpPr>
            <a:spLocks noGrp="1"/>
          </p:cNvSpPr>
          <p:nvPr>
            <p:ph type="body" sz="quarter" idx="17" hasCustomPrompt="1"/>
          </p:nvPr>
        </p:nvSpPr>
        <p:spPr>
          <a:xfrm rot="18000000">
            <a:off x="10454953" y="-1559423"/>
            <a:ext cx="1494825" cy="349497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190" name="Tijdelijke aanduiding voor tekst 6">
            <a:extLst>
              <a:ext uri="{FF2B5EF4-FFF2-40B4-BE49-F238E27FC236}">
                <a16:creationId xmlns:a16="http://schemas.microsoft.com/office/drawing/2014/main" id="{FF6A8E0E-ACB4-4C1E-A4D4-AD91F4649DE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1" name="Tijdelijke aanduiding voor tekst 6">
            <a:extLst>
              <a:ext uri="{FF2B5EF4-FFF2-40B4-BE49-F238E27FC236}">
                <a16:creationId xmlns:a16="http://schemas.microsoft.com/office/drawing/2014/main" id="{A4652884-1E30-4AC2-A654-1C238B8A6F8B}"/>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A9374000-1733-489F-B519-D602AABC835C}"/>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941C210F-8CB9-4811-8A67-3A733E28A87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99" name="Tijdelijke aanduiding voor tekst 82">
            <a:extLst>
              <a:ext uri="{FF2B5EF4-FFF2-40B4-BE49-F238E27FC236}">
                <a16:creationId xmlns:a16="http://schemas.microsoft.com/office/drawing/2014/main" id="{5F50743B-08D1-4C57-ABBE-4234B5FF5597}"/>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98CA4062-B39C-4195-BED2-C87043CCFB36}"/>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281" name="Rechthoek 280">
            <a:extLst>
              <a:ext uri="{FF2B5EF4-FFF2-40B4-BE49-F238E27FC236}">
                <a16:creationId xmlns:a16="http://schemas.microsoft.com/office/drawing/2014/main" id="{AA84A285-10D1-413F-93E4-5B43BF62B4C6}"/>
              </a:ext>
            </a:extLst>
          </p:cNvPr>
          <p:cNvSpPr/>
          <p:nvPr userDrawn="1"/>
        </p:nvSpPr>
        <p:spPr>
          <a:xfrm>
            <a:off x="0" y="-399601"/>
            <a:ext cx="720000" cy="360000"/>
          </a:xfrm>
          <a:prstGeom prst="rect">
            <a:avLst/>
          </a:prstGeom>
        </p:spPr>
        <p:txBody>
          <a:bodyPr wrap="none" lIns="0" tIns="0" rIns="0" bIns="0">
            <a:noAutofit/>
          </a:bodyPr>
          <a:lstStyle/>
          <a:p>
            <a:r>
              <a:rPr lang="nl-NL"/>
              <a:t>Tekst en beeld A3</a:t>
            </a:r>
          </a:p>
        </p:txBody>
      </p:sp>
      <p:grpSp>
        <p:nvGrpSpPr>
          <p:cNvPr id="282" name="INSTRUCTIES">
            <a:extLst>
              <a:ext uri="{FF2B5EF4-FFF2-40B4-BE49-F238E27FC236}">
                <a16:creationId xmlns:a16="http://schemas.microsoft.com/office/drawing/2014/main" id="{F47590B3-6335-4FDE-AB5A-364A3D5CF0E8}"/>
              </a:ext>
            </a:extLst>
          </p:cNvPr>
          <p:cNvGrpSpPr/>
          <p:nvPr userDrawn="1"/>
        </p:nvGrpSpPr>
        <p:grpSpPr>
          <a:xfrm>
            <a:off x="12395374" y="-718670"/>
            <a:ext cx="4140000" cy="6489275"/>
            <a:chOff x="12395374" y="-718670"/>
            <a:chExt cx="4140000" cy="6489275"/>
          </a:xfrm>
        </p:grpSpPr>
        <p:sp>
          <p:nvSpPr>
            <p:cNvPr id="283" name="Rechthoek: afgeronde hoeken 282">
              <a:extLst>
                <a:ext uri="{FF2B5EF4-FFF2-40B4-BE49-F238E27FC236}">
                  <a16:creationId xmlns:a16="http://schemas.microsoft.com/office/drawing/2014/main" id="{FFC448B7-FB59-4F0F-8E22-4602C75A1F3D}"/>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84" name="Rechthoek: afgeronde hoeken 283">
              <a:extLst>
                <a:ext uri="{FF2B5EF4-FFF2-40B4-BE49-F238E27FC236}">
                  <a16:creationId xmlns:a16="http://schemas.microsoft.com/office/drawing/2014/main" id="{49A7C3B7-A41A-4621-B62F-68C905DFF556}"/>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85" name="Ovaal 284">
              <a:extLst>
                <a:ext uri="{FF2B5EF4-FFF2-40B4-BE49-F238E27FC236}">
                  <a16:creationId xmlns:a16="http://schemas.microsoft.com/office/drawing/2014/main" id="{82C5157D-A49C-43B9-94CA-46EF12930770}"/>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86" name="Rechte verbindingslijn 285">
              <a:extLst>
                <a:ext uri="{FF2B5EF4-FFF2-40B4-BE49-F238E27FC236}">
                  <a16:creationId xmlns:a16="http://schemas.microsoft.com/office/drawing/2014/main" id="{DC366BDE-6939-4DF3-ACDB-0832B7B62D00}"/>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679EE9F3-0AD2-49C7-A358-06F012A24D48}"/>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8" name="Ovaal 287">
              <a:extLst>
                <a:ext uri="{FF2B5EF4-FFF2-40B4-BE49-F238E27FC236}">
                  <a16:creationId xmlns:a16="http://schemas.microsoft.com/office/drawing/2014/main" id="{D891DB58-B310-4245-AF25-54FE33B40815}"/>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89" name="Rechthoek 288">
              <a:extLst>
                <a:ext uri="{FF2B5EF4-FFF2-40B4-BE49-F238E27FC236}">
                  <a16:creationId xmlns:a16="http://schemas.microsoft.com/office/drawing/2014/main" id="{F0EE4F04-4133-4827-8DE5-EA60B8BD3BDE}"/>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0" name="Ovaal 289">
              <a:extLst>
                <a:ext uri="{FF2B5EF4-FFF2-40B4-BE49-F238E27FC236}">
                  <a16:creationId xmlns:a16="http://schemas.microsoft.com/office/drawing/2014/main" id="{770D441B-EC74-4879-8CDD-309EB3457EC9}"/>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1" name="Rechthoek 290">
              <a:extLst>
                <a:ext uri="{FF2B5EF4-FFF2-40B4-BE49-F238E27FC236}">
                  <a16:creationId xmlns:a16="http://schemas.microsoft.com/office/drawing/2014/main" id="{2F90AF97-5910-4FCA-B509-C69FD30D77EC}"/>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2" name="Rechte verbindingslijn 291">
              <a:extLst>
                <a:ext uri="{FF2B5EF4-FFF2-40B4-BE49-F238E27FC236}">
                  <a16:creationId xmlns:a16="http://schemas.microsoft.com/office/drawing/2014/main" id="{3CED5D3B-DC54-48F7-BF5C-82529FF785F9}"/>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3" name="Groep 292">
              <a:extLst>
                <a:ext uri="{FF2B5EF4-FFF2-40B4-BE49-F238E27FC236}">
                  <a16:creationId xmlns:a16="http://schemas.microsoft.com/office/drawing/2014/main" id="{0FF4EA03-DC66-48A0-92C2-F5285E0525F5}"/>
                </a:ext>
              </a:extLst>
            </p:cNvPr>
            <p:cNvGrpSpPr/>
            <p:nvPr userDrawn="1"/>
          </p:nvGrpSpPr>
          <p:grpSpPr>
            <a:xfrm>
              <a:off x="12916952" y="1996210"/>
              <a:ext cx="825930" cy="209550"/>
              <a:chOff x="13504624" y="2482850"/>
              <a:chExt cx="825500" cy="209550"/>
            </a:xfrm>
          </p:grpSpPr>
          <p:sp>
            <p:nvSpPr>
              <p:cNvPr id="336" name="Rechthoek 335">
                <a:extLst>
                  <a:ext uri="{FF2B5EF4-FFF2-40B4-BE49-F238E27FC236}">
                    <a16:creationId xmlns:a16="http://schemas.microsoft.com/office/drawing/2014/main" id="{792CF84B-9399-48EF-B0E9-D02F63DBEC7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7" name="Rechte verbindingslijn 336">
                <a:extLst>
                  <a:ext uri="{FF2B5EF4-FFF2-40B4-BE49-F238E27FC236}">
                    <a16:creationId xmlns:a16="http://schemas.microsoft.com/office/drawing/2014/main" id="{2DC34F93-540D-44D1-96A3-2801C6B4846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8" name="Gelijkbenige driehoek 337">
                <a:extLst>
                  <a:ext uri="{FF2B5EF4-FFF2-40B4-BE49-F238E27FC236}">
                    <a16:creationId xmlns:a16="http://schemas.microsoft.com/office/drawing/2014/main" id="{126A13C9-8371-46A2-9263-B5A22EAC5A7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4" name="Groep 293">
              <a:extLst>
                <a:ext uri="{FF2B5EF4-FFF2-40B4-BE49-F238E27FC236}">
                  <a16:creationId xmlns:a16="http://schemas.microsoft.com/office/drawing/2014/main" id="{F50515E9-9B5F-47BD-98B3-04F1AC0A906D}"/>
                </a:ext>
              </a:extLst>
            </p:cNvPr>
            <p:cNvGrpSpPr/>
            <p:nvPr userDrawn="1"/>
          </p:nvGrpSpPr>
          <p:grpSpPr>
            <a:xfrm>
              <a:off x="12861978" y="3626002"/>
              <a:ext cx="514552" cy="612918"/>
              <a:chOff x="12682980" y="3403241"/>
              <a:chExt cx="622284" cy="741632"/>
            </a:xfrm>
          </p:grpSpPr>
          <p:grpSp>
            <p:nvGrpSpPr>
              <p:cNvPr id="320" name="Groep 319">
                <a:extLst>
                  <a:ext uri="{FF2B5EF4-FFF2-40B4-BE49-F238E27FC236}">
                    <a16:creationId xmlns:a16="http://schemas.microsoft.com/office/drawing/2014/main" id="{09F69480-C74B-454B-A5E2-0BC17C223F30}"/>
                  </a:ext>
                </a:extLst>
              </p:cNvPr>
              <p:cNvGrpSpPr/>
              <p:nvPr userDrawn="1"/>
            </p:nvGrpSpPr>
            <p:grpSpPr>
              <a:xfrm>
                <a:off x="12771568" y="3403241"/>
                <a:ext cx="467138" cy="448489"/>
                <a:chOff x="12782195" y="3403241"/>
                <a:chExt cx="467138" cy="448489"/>
              </a:xfrm>
            </p:grpSpPr>
            <p:grpSp>
              <p:nvGrpSpPr>
                <p:cNvPr id="323" name="Groep 322">
                  <a:extLst>
                    <a:ext uri="{FF2B5EF4-FFF2-40B4-BE49-F238E27FC236}">
                      <a16:creationId xmlns:a16="http://schemas.microsoft.com/office/drawing/2014/main" id="{109D43E2-672C-4A71-9FDC-B7841A4CDD83}"/>
                    </a:ext>
                  </a:extLst>
                </p:cNvPr>
                <p:cNvGrpSpPr/>
                <p:nvPr userDrawn="1"/>
              </p:nvGrpSpPr>
              <p:grpSpPr>
                <a:xfrm>
                  <a:off x="12782195" y="3403241"/>
                  <a:ext cx="412967" cy="393907"/>
                  <a:chOff x="13554906" y="3320109"/>
                  <a:chExt cx="443906" cy="423419"/>
                </a:xfrm>
              </p:grpSpPr>
              <p:grpSp>
                <p:nvGrpSpPr>
                  <p:cNvPr id="330" name="Groep 329">
                    <a:extLst>
                      <a:ext uri="{FF2B5EF4-FFF2-40B4-BE49-F238E27FC236}">
                        <a16:creationId xmlns:a16="http://schemas.microsoft.com/office/drawing/2014/main" id="{9AE4927C-D671-458C-A989-2A55255BFD14}"/>
                      </a:ext>
                    </a:extLst>
                  </p:cNvPr>
                  <p:cNvGrpSpPr/>
                  <p:nvPr userDrawn="1"/>
                </p:nvGrpSpPr>
                <p:grpSpPr>
                  <a:xfrm>
                    <a:off x="13554906" y="3320109"/>
                    <a:ext cx="443906" cy="423419"/>
                    <a:chOff x="12909684" y="1276143"/>
                    <a:chExt cx="443906" cy="423419"/>
                  </a:xfrm>
                </p:grpSpPr>
                <p:sp>
                  <p:nvSpPr>
                    <p:cNvPr id="333" name="Rechthoek 332">
                      <a:extLst>
                        <a:ext uri="{FF2B5EF4-FFF2-40B4-BE49-F238E27FC236}">
                          <a16:creationId xmlns:a16="http://schemas.microsoft.com/office/drawing/2014/main" id="{8E7A37E1-BED0-48E9-98FB-AC935BBF5564}"/>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4" name="Rechthoek 333">
                      <a:extLst>
                        <a:ext uri="{FF2B5EF4-FFF2-40B4-BE49-F238E27FC236}">
                          <a16:creationId xmlns:a16="http://schemas.microsoft.com/office/drawing/2014/main" id="{38E58A03-26E8-4401-98B3-14F048BAA54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5" name="Ovaal 334">
                      <a:extLst>
                        <a:ext uri="{FF2B5EF4-FFF2-40B4-BE49-F238E27FC236}">
                          <a16:creationId xmlns:a16="http://schemas.microsoft.com/office/drawing/2014/main" id="{2462610D-9E46-4F25-87A4-F50477B89FD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1" name="Afbeelding 330">
                    <a:extLst>
                      <a:ext uri="{FF2B5EF4-FFF2-40B4-BE49-F238E27FC236}">
                        <a16:creationId xmlns:a16="http://schemas.microsoft.com/office/drawing/2014/main" id="{2A20D017-AE26-4EB3-9715-E3C5A3B31F4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2" name="Afbeelding 331">
                    <a:extLst>
                      <a:ext uri="{FF2B5EF4-FFF2-40B4-BE49-F238E27FC236}">
                        <a16:creationId xmlns:a16="http://schemas.microsoft.com/office/drawing/2014/main" id="{CA6001A9-3E6F-4ABB-9862-3AF9E732E8A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24" name="Groep 323">
                  <a:extLst>
                    <a:ext uri="{FF2B5EF4-FFF2-40B4-BE49-F238E27FC236}">
                      <a16:creationId xmlns:a16="http://schemas.microsoft.com/office/drawing/2014/main" id="{7EC9C214-61C0-482B-8B4B-0417CBF85B75}"/>
                    </a:ext>
                  </a:extLst>
                </p:cNvPr>
                <p:cNvGrpSpPr/>
                <p:nvPr userDrawn="1"/>
              </p:nvGrpSpPr>
              <p:grpSpPr>
                <a:xfrm>
                  <a:off x="13103513" y="3705268"/>
                  <a:ext cx="145820" cy="146462"/>
                  <a:chOff x="13096169" y="3602278"/>
                  <a:chExt cx="145820" cy="146462"/>
                </a:xfrm>
              </p:grpSpPr>
              <p:sp>
                <p:nvSpPr>
                  <p:cNvPr id="328" name="Rechthoek 327">
                    <a:extLst>
                      <a:ext uri="{FF2B5EF4-FFF2-40B4-BE49-F238E27FC236}">
                        <a16:creationId xmlns:a16="http://schemas.microsoft.com/office/drawing/2014/main" id="{28D3CA5C-AC94-4387-9771-42629B56071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328">
                    <a:extLst>
                      <a:ext uri="{FF2B5EF4-FFF2-40B4-BE49-F238E27FC236}">
                        <a16:creationId xmlns:a16="http://schemas.microsoft.com/office/drawing/2014/main" id="{3B7BA229-057B-4E51-9EE5-2D687BA41CB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5" name="Groep 324">
                  <a:extLst>
                    <a:ext uri="{FF2B5EF4-FFF2-40B4-BE49-F238E27FC236}">
                      <a16:creationId xmlns:a16="http://schemas.microsoft.com/office/drawing/2014/main" id="{45202485-F81F-4D53-AF04-43E5DBA2A393}"/>
                    </a:ext>
                  </a:extLst>
                </p:cNvPr>
                <p:cNvGrpSpPr/>
                <p:nvPr userDrawn="1"/>
              </p:nvGrpSpPr>
              <p:grpSpPr>
                <a:xfrm rot="10800000">
                  <a:off x="13061402" y="3665637"/>
                  <a:ext cx="145820" cy="146462"/>
                  <a:chOff x="13096169" y="3602278"/>
                  <a:chExt cx="145820" cy="146462"/>
                </a:xfrm>
              </p:grpSpPr>
              <p:sp>
                <p:nvSpPr>
                  <p:cNvPr id="326" name="Rechthoek 325">
                    <a:extLst>
                      <a:ext uri="{FF2B5EF4-FFF2-40B4-BE49-F238E27FC236}">
                        <a16:creationId xmlns:a16="http://schemas.microsoft.com/office/drawing/2014/main" id="{B27B292E-6DF4-463D-B168-BE1F8047060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7" name="Rechthoek 326">
                    <a:extLst>
                      <a:ext uri="{FF2B5EF4-FFF2-40B4-BE49-F238E27FC236}">
                        <a16:creationId xmlns:a16="http://schemas.microsoft.com/office/drawing/2014/main" id="{4CE6625E-0E3B-446B-AF10-D67CA764717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1" name="Rechthoek 320">
                <a:extLst>
                  <a:ext uri="{FF2B5EF4-FFF2-40B4-BE49-F238E27FC236}">
                    <a16:creationId xmlns:a16="http://schemas.microsoft.com/office/drawing/2014/main" id="{AD0416BC-0D76-475D-B1DF-C5D59DDDB08B}"/>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2" name="Gelijkbenige driehoek 321">
                <a:extLst>
                  <a:ext uri="{FF2B5EF4-FFF2-40B4-BE49-F238E27FC236}">
                    <a16:creationId xmlns:a16="http://schemas.microsoft.com/office/drawing/2014/main" id="{52D61FEA-9CEA-4C96-8611-B052AD4992EF}"/>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5" name="Groep 294">
              <a:extLst>
                <a:ext uri="{FF2B5EF4-FFF2-40B4-BE49-F238E27FC236}">
                  <a16:creationId xmlns:a16="http://schemas.microsoft.com/office/drawing/2014/main" id="{2683AAE9-04EC-4086-B5D6-04F361CF6AEE}"/>
                </a:ext>
              </a:extLst>
            </p:cNvPr>
            <p:cNvGrpSpPr/>
            <p:nvPr userDrawn="1"/>
          </p:nvGrpSpPr>
          <p:grpSpPr>
            <a:xfrm>
              <a:off x="12916952" y="938392"/>
              <a:ext cx="294943" cy="318834"/>
              <a:chOff x="14466489" y="1001522"/>
              <a:chExt cx="290627" cy="314333"/>
            </a:xfrm>
          </p:grpSpPr>
          <p:sp>
            <p:nvSpPr>
              <p:cNvPr id="314" name="Rechthoek 313">
                <a:extLst>
                  <a:ext uri="{FF2B5EF4-FFF2-40B4-BE49-F238E27FC236}">
                    <a16:creationId xmlns:a16="http://schemas.microsoft.com/office/drawing/2014/main" id="{3BCCD496-C173-4EB0-B581-20BF151BC88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15" name="Ovaal 314">
                <a:extLst>
                  <a:ext uri="{FF2B5EF4-FFF2-40B4-BE49-F238E27FC236}">
                    <a16:creationId xmlns:a16="http://schemas.microsoft.com/office/drawing/2014/main" id="{6D304464-AC5E-41CC-8543-D5E1E50AC03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6" name="Vrije vorm: vorm 315">
                <a:extLst>
                  <a:ext uri="{FF2B5EF4-FFF2-40B4-BE49-F238E27FC236}">
                    <a16:creationId xmlns:a16="http://schemas.microsoft.com/office/drawing/2014/main" id="{85661B06-F900-4658-9656-FE545C7F18F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7" name="Rechthoek: afgeronde hoeken 316">
                <a:extLst>
                  <a:ext uri="{FF2B5EF4-FFF2-40B4-BE49-F238E27FC236}">
                    <a16:creationId xmlns:a16="http://schemas.microsoft.com/office/drawing/2014/main" id="{CB9B3638-4400-466D-AF00-A958114B966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18" name="Rechte verbindingslijn 317">
                <a:extLst>
                  <a:ext uri="{FF2B5EF4-FFF2-40B4-BE49-F238E27FC236}">
                    <a16:creationId xmlns:a16="http://schemas.microsoft.com/office/drawing/2014/main" id="{5C15AF33-24D8-424D-BEFA-913FFFA704C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9" name="Rechte verbindingslijn 318">
                <a:extLst>
                  <a:ext uri="{FF2B5EF4-FFF2-40B4-BE49-F238E27FC236}">
                    <a16:creationId xmlns:a16="http://schemas.microsoft.com/office/drawing/2014/main" id="{B8A92779-C959-404A-BECE-EBCBD60B9679}"/>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6" name="Ovaal 295">
              <a:extLst>
                <a:ext uri="{FF2B5EF4-FFF2-40B4-BE49-F238E27FC236}">
                  <a16:creationId xmlns:a16="http://schemas.microsoft.com/office/drawing/2014/main" id="{89911D1F-CA6D-4E67-8C71-A88A65F3D8CC}"/>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7" name="Rechthoek 296">
              <a:extLst>
                <a:ext uri="{FF2B5EF4-FFF2-40B4-BE49-F238E27FC236}">
                  <a16:creationId xmlns:a16="http://schemas.microsoft.com/office/drawing/2014/main" id="{7685A91A-CA12-4E33-B60A-4E515480DB16}"/>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8" name="Rechte verbindingslijn 297">
              <a:extLst>
                <a:ext uri="{FF2B5EF4-FFF2-40B4-BE49-F238E27FC236}">
                  <a16:creationId xmlns:a16="http://schemas.microsoft.com/office/drawing/2014/main" id="{EC70D4F3-0F4D-4196-A147-E3F325353D7B}"/>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299" name="Groep 298">
              <a:extLst>
                <a:ext uri="{FF2B5EF4-FFF2-40B4-BE49-F238E27FC236}">
                  <a16:creationId xmlns:a16="http://schemas.microsoft.com/office/drawing/2014/main" id="{7FA05720-1CB7-4213-9226-8560A11829AD}"/>
                </a:ext>
              </a:extLst>
            </p:cNvPr>
            <p:cNvGrpSpPr/>
            <p:nvPr userDrawn="1"/>
          </p:nvGrpSpPr>
          <p:grpSpPr>
            <a:xfrm>
              <a:off x="12904732" y="4945834"/>
              <a:ext cx="1499406" cy="678267"/>
              <a:chOff x="12757283" y="3120781"/>
              <a:chExt cx="1499406" cy="678267"/>
            </a:xfrm>
          </p:grpSpPr>
          <p:sp>
            <p:nvSpPr>
              <p:cNvPr id="300" name="Rechthoek 299">
                <a:extLst>
                  <a:ext uri="{FF2B5EF4-FFF2-40B4-BE49-F238E27FC236}">
                    <a16:creationId xmlns:a16="http://schemas.microsoft.com/office/drawing/2014/main" id="{BD9A09EC-F37A-4D58-B502-7432D483458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1" name="Rechthoek 300">
                <a:extLst>
                  <a:ext uri="{FF2B5EF4-FFF2-40B4-BE49-F238E27FC236}">
                    <a16:creationId xmlns:a16="http://schemas.microsoft.com/office/drawing/2014/main" id="{0ED66825-D9C5-418A-AD13-2D7338F465A0}"/>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2" name="Tekstvak 301">
                <a:extLst>
                  <a:ext uri="{FF2B5EF4-FFF2-40B4-BE49-F238E27FC236}">
                    <a16:creationId xmlns:a16="http://schemas.microsoft.com/office/drawing/2014/main" id="{A2CFD7EF-7691-4D94-95C9-0369D528132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3" name="Tekstvak 302">
                <a:extLst>
                  <a:ext uri="{FF2B5EF4-FFF2-40B4-BE49-F238E27FC236}">
                    <a16:creationId xmlns:a16="http://schemas.microsoft.com/office/drawing/2014/main" id="{908429BC-C7BB-4E8A-A4B9-1A2FBD1FD626}"/>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04" name="Picture 3">
                <a:extLst>
                  <a:ext uri="{FF2B5EF4-FFF2-40B4-BE49-F238E27FC236}">
                    <a16:creationId xmlns:a16="http://schemas.microsoft.com/office/drawing/2014/main" id="{AC728386-91F4-48A1-A23B-C21FED45C1AE}"/>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5" name="Gelijkbenige driehoek 304">
                <a:extLst>
                  <a:ext uri="{FF2B5EF4-FFF2-40B4-BE49-F238E27FC236}">
                    <a16:creationId xmlns:a16="http://schemas.microsoft.com/office/drawing/2014/main" id="{2D246313-C42E-4D2A-BFAD-86F32748C80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06" name="Groep 305">
                <a:extLst>
                  <a:ext uri="{FF2B5EF4-FFF2-40B4-BE49-F238E27FC236}">
                    <a16:creationId xmlns:a16="http://schemas.microsoft.com/office/drawing/2014/main" id="{68771E7A-ED82-4929-8349-F8A33103C073}"/>
                  </a:ext>
                </a:extLst>
              </p:cNvPr>
              <p:cNvGrpSpPr/>
              <p:nvPr userDrawn="1"/>
            </p:nvGrpSpPr>
            <p:grpSpPr>
              <a:xfrm>
                <a:off x="12822311" y="3178534"/>
                <a:ext cx="182309" cy="163794"/>
                <a:chOff x="12832541" y="3162395"/>
                <a:chExt cx="219532" cy="197236"/>
              </a:xfrm>
            </p:grpSpPr>
            <p:sp>
              <p:nvSpPr>
                <p:cNvPr id="311" name="Rechthoek 310">
                  <a:extLst>
                    <a:ext uri="{FF2B5EF4-FFF2-40B4-BE49-F238E27FC236}">
                      <a16:creationId xmlns:a16="http://schemas.microsoft.com/office/drawing/2014/main" id="{563183E7-ABC4-4AE1-94AA-C6C8F6E8867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2" name="Rechthoek 311">
                  <a:extLst>
                    <a:ext uri="{FF2B5EF4-FFF2-40B4-BE49-F238E27FC236}">
                      <a16:creationId xmlns:a16="http://schemas.microsoft.com/office/drawing/2014/main" id="{5271A16C-6E20-446C-AD0C-C6EF3C75EAF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3" name="Rechthoek 312">
                  <a:extLst>
                    <a:ext uri="{FF2B5EF4-FFF2-40B4-BE49-F238E27FC236}">
                      <a16:creationId xmlns:a16="http://schemas.microsoft.com/office/drawing/2014/main" id="{797721ED-D3EA-4F1D-BCFB-48FACF6A002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07" name="Groep 306">
                <a:extLst>
                  <a:ext uri="{FF2B5EF4-FFF2-40B4-BE49-F238E27FC236}">
                    <a16:creationId xmlns:a16="http://schemas.microsoft.com/office/drawing/2014/main" id="{C6D90B66-BB4C-4EB6-B709-7611348232F6}"/>
                  </a:ext>
                </a:extLst>
              </p:cNvPr>
              <p:cNvGrpSpPr/>
              <p:nvPr userDrawn="1"/>
            </p:nvGrpSpPr>
            <p:grpSpPr>
              <a:xfrm>
                <a:off x="12822311" y="3480352"/>
                <a:ext cx="182309" cy="163794"/>
                <a:chOff x="12832541" y="3162395"/>
                <a:chExt cx="219532" cy="197236"/>
              </a:xfrm>
            </p:grpSpPr>
            <p:sp>
              <p:nvSpPr>
                <p:cNvPr id="308" name="Rechthoek 307">
                  <a:extLst>
                    <a:ext uri="{FF2B5EF4-FFF2-40B4-BE49-F238E27FC236}">
                      <a16:creationId xmlns:a16="http://schemas.microsoft.com/office/drawing/2014/main" id="{5A61542C-46F1-404F-8057-F7A146455C9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09" name="Rechthoek 308">
                  <a:extLst>
                    <a:ext uri="{FF2B5EF4-FFF2-40B4-BE49-F238E27FC236}">
                      <a16:creationId xmlns:a16="http://schemas.microsoft.com/office/drawing/2014/main" id="{D03E9241-87D7-41DF-83EE-4ECA3F90BCEC}"/>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0" name="Rechthoek 309">
                  <a:extLst>
                    <a:ext uri="{FF2B5EF4-FFF2-40B4-BE49-F238E27FC236}">
                      <a16:creationId xmlns:a16="http://schemas.microsoft.com/office/drawing/2014/main" id="{E02FA258-0E40-4318-A515-BE6B06F54D8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16" name="TEKSTINSTRUCTIES">
            <a:extLst>
              <a:ext uri="{FF2B5EF4-FFF2-40B4-BE49-F238E27FC236}">
                <a16:creationId xmlns:a16="http://schemas.microsoft.com/office/drawing/2014/main" id="{0F67B3C6-F5E0-4E5C-A48A-546A21098A73}"/>
              </a:ext>
            </a:extLst>
          </p:cNvPr>
          <p:cNvGrpSpPr/>
          <p:nvPr userDrawn="1"/>
        </p:nvGrpSpPr>
        <p:grpSpPr>
          <a:xfrm>
            <a:off x="-4297881" y="-718670"/>
            <a:ext cx="4140000" cy="7198669"/>
            <a:chOff x="-4297881" y="-718670"/>
            <a:chExt cx="4140000" cy="7198669"/>
          </a:xfrm>
        </p:grpSpPr>
        <p:sp>
          <p:nvSpPr>
            <p:cNvPr id="417" name="Rechthoek: afgeronde hoeken 416">
              <a:extLst>
                <a:ext uri="{FF2B5EF4-FFF2-40B4-BE49-F238E27FC236}">
                  <a16:creationId xmlns:a16="http://schemas.microsoft.com/office/drawing/2014/main" id="{4518DEE6-CB6F-4984-A9E8-8F1A9B4BA5F4}"/>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18" name="Rechthoek: afgeronde hoeken 417">
              <a:extLst>
                <a:ext uri="{FF2B5EF4-FFF2-40B4-BE49-F238E27FC236}">
                  <a16:creationId xmlns:a16="http://schemas.microsoft.com/office/drawing/2014/main" id="{CD874AE6-5040-4106-839C-AD5AE2A2DD4A}"/>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19" name="Rechte verbindingslijn 418">
              <a:extLst>
                <a:ext uri="{FF2B5EF4-FFF2-40B4-BE49-F238E27FC236}">
                  <a16:creationId xmlns:a16="http://schemas.microsoft.com/office/drawing/2014/main" id="{7832EDCE-2A64-4D08-B662-EC4BE5848B7D}"/>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20" name="Groep 419">
              <a:extLst>
                <a:ext uri="{FF2B5EF4-FFF2-40B4-BE49-F238E27FC236}">
                  <a16:creationId xmlns:a16="http://schemas.microsoft.com/office/drawing/2014/main" id="{802BC9FC-7546-46E2-B20D-861181439B3C}"/>
                </a:ext>
              </a:extLst>
            </p:cNvPr>
            <p:cNvGrpSpPr/>
            <p:nvPr userDrawn="1"/>
          </p:nvGrpSpPr>
          <p:grpSpPr>
            <a:xfrm>
              <a:off x="-3905190" y="127747"/>
              <a:ext cx="3354618" cy="786653"/>
              <a:chOff x="-3419346" y="368233"/>
              <a:chExt cx="3170491" cy="743862"/>
            </a:xfrm>
          </p:grpSpPr>
          <p:sp>
            <p:nvSpPr>
              <p:cNvPr id="441" name="Rechthoek 440">
                <a:extLst>
                  <a:ext uri="{FF2B5EF4-FFF2-40B4-BE49-F238E27FC236}">
                    <a16:creationId xmlns:a16="http://schemas.microsoft.com/office/drawing/2014/main" id="{AB007BD9-CD51-441B-9C79-0925A388D8E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42" name="Rechte verbindingslijn 441">
                <a:extLst>
                  <a:ext uri="{FF2B5EF4-FFF2-40B4-BE49-F238E27FC236}">
                    <a16:creationId xmlns:a16="http://schemas.microsoft.com/office/drawing/2014/main" id="{95EA4ED8-460F-48A8-9AB1-33FCAE9D4B1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3" name="Rechte verbindingslijn 442">
                <a:extLst>
                  <a:ext uri="{FF2B5EF4-FFF2-40B4-BE49-F238E27FC236}">
                    <a16:creationId xmlns:a16="http://schemas.microsoft.com/office/drawing/2014/main" id="{4C7B17FC-DEBA-4CF6-981C-E52CB67ECA04}"/>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4" name="Rechthoek 443">
                <a:extLst>
                  <a:ext uri="{FF2B5EF4-FFF2-40B4-BE49-F238E27FC236}">
                    <a16:creationId xmlns:a16="http://schemas.microsoft.com/office/drawing/2014/main" id="{BCF334E3-F667-49E1-8A5D-0CCBAE18396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5" name="Groep 444">
                <a:extLst>
                  <a:ext uri="{FF2B5EF4-FFF2-40B4-BE49-F238E27FC236}">
                    <a16:creationId xmlns:a16="http://schemas.microsoft.com/office/drawing/2014/main" id="{13EAE080-2512-4D33-B02C-99980AF49E66}"/>
                  </a:ext>
                </a:extLst>
              </p:cNvPr>
              <p:cNvGrpSpPr/>
              <p:nvPr userDrawn="1"/>
            </p:nvGrpSpPr>
            <p:grpSpPr>
              <a:xfrm>
                <a:off x="-3002834" y="720303"/>
                <a:ext cx="182598" cy="143759"/>
                <a:chOff x="-3310843" y="700986"/>
                <a:chExt cx="182598" cy="143759"/>
              </a:xfrm>
            </p:grpSpPr>
            <p:grpSp>
              <p:nvGrpSpPr>
                <p:cNvPr id="484" name="Groep 483">
                  <a:extLst>
                    <a:ext uri="{FF2B5EF4-FFF2-40B4-BE49-F238E27FC236}">
                      <a16:creationId xmlns:a16="http://schemas.microsoft.com/office/drawing/2014/main" id="{552728AC-9F1E-40BD-995B-7AC7BB928062}"/>
                    </a:ext>
                  </a:extLst>
                </p:cNvPr>
                <p:cNvGrpSpPr/>
                <p:nvPr userDrawn="1"/>
              </p:nvGrpSpPr>
              <p:grpSpPr>
                <a:xfrm>
                  <a:off x="-3310843" y="700986"/>
                  <a:ext cx="182598" cy="143759"/>
                  <a:chOff x="-3310843" y="700986"/>
                  <a:chExt cx="182598" cy="143759"/>
                </a:xfrm>
              </p:grpSpPr>
              <p:cxnSp>
                <p:nvCxnSpPr>
                  <p:cNvPr id="488" name="Rechte verbindingslijn 487">
                    <a:extLst>
                      <a:ext uri="{FF2B5EF4-FFF2-40B4-BE49-F238E27FC236}">
                        <a16:creationId xmlns:a16="http://schemas.microsoft.com/office/drawing/2014/main" id="{76EA53F7-B1D3-4B52-ADF0-150514747CC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89" name="Rechte verbindingslijn 488">
                    <a:extLst>
                      <a:ext uri="{FF2B5EF4-FFF2-40B4-BE49-F238E27FC236}">
                        <a16:creationId xmlns:a16="http://schemas.microsoft.com/office/drawing/2014/main" id="{E55B2DE1-0C14-486F-B7B6-266D739D411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90" name="Rechte verbindingslijn 489">
                    <a:extLst>
                      <a:ext uri="{FF2B5EF4-FFF2-40B4-BE49-F238E27FC236}">
                        <a16:creationId xmlns:a16="http://schemas.microsoft.com/office/drawing/2014/main" id="{6F5E1869-1E26-4982-B0E1-ED0EDC2A315C}"/>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91" name="Rechte verbindingslijn 490">
                    <a:extLst>
                      <a:ext uri="{FF2B5EF4-FFF2-40B4-BE49-F238E27FC236}">
                        <a16:creationId xmlns:a16="http://schemas.microsoft.com/office/drawing/2014/main" id="{B442CA69-91DE-4F34-8BEA-BB255519620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92" name="Rechte verbindingslijn 491">
                    <a:extLst>
                      <a:ext uri="{FF2B5EF4-FFF2-40B4-BE49-F238E27FC236}">
                        <a16:creationId xmlns:a16="http://schemas.microsoft.com/office/drawing/2014/main" id="{A2A64C86-13A9-4C1E-AEB7-0D27983AC47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85" name="Groep 484">
                  <a:extLst>
                    <a:ext uri="{FF2B5EF4-FFF2-40B4-BE49-F238E27FC236}">
                      <a16:creationId xmlns:a16="http://schemas.microsoft.com/office/drawing/2014/main" id="{72C88E0F-D797-4808-B81A-DF23C03FF88A}"/>
                    </a:ext>
                  </a:extLst>
                </p:cNvPr>
                <p:cNvGrpSpPr/>
                <p:nvPr userDrawn="1"/>
              </p:nvGrpSpPr>
              <p:grpSpPr>
                <a:xfrm flipH="1">
                  <a:off x="-3310774" y="735854"/>
                  <a:ext cx="88801" cy="72568"/>
                  <a:chOff x="-2091059" y="1395403"/>
                  <a:chExt cx="157316" cy="128558"/>
                </a:xfrm>
              </p:grpSpPr>
              <p:sp>
                <p:nvSpPr>
                  <p:cNvPr id="486" name="Rechthoek 485">
                    <a:extLst>
                      <a:ext uri="{FF2B5EF4-FFF2-40B4-BE49-F238E27FC236}">
                        <a16:creationId xmlns:a16="http://schemas.microsoft.com/office/drawing/2014/main" id="{6ADFE487-67C9-4268-A840-9F2F4BB6C96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7" name="Pijl: punthaak 486">
                    <a:extLst>
                      <a:ext uri="{FF2B5EF4-FFF2-40B4-BE49-F238E27FC236}">
                        <a16:creationId xmlns:a16="http://schemas.microsoft.com/office/drawing/2014/main" id="{4DDAD3F2-92BB-457D-BAC9-C62EB5EC9BB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46" name="Groep 445">
                <a:extLst>
                  <a:ext uri="{FF2B5EF4-FFF2-40B4-BE49-F238E27FC236}">
                    <a16:creationId xmlns:a16="http://schemas.microsoft.com/office/drawing/2014/main" id="{D7D7CEA2-017E-484E-BBD0-4DADA08B7A75}"/>
                  </a:ext>
                </a:extLst>
              </p:cNvPr>
              <p:cNvGrpSpPr/>
              <p:nvPr userDrawn="1"/>
            </p:nvGrpSpPr>
            <p:grpSpPr>
              <a:xfrm>
                <a:off x="-3326107" y="720303"/>
                <a:ext cx="182598" cy="143759"/>
                <a:chOff x="-3634116" y="700986"/>
                <a:chExt cx="182598" cy="143759"/>
              </a:xfrm>
            </p:grpSpPr>
            <p:grpSp>
              <p:nvGrpSpPr>
                <p:cNvPr id="475" name="Groep 474">
                  <a:extLst>
                    <a:ext uri="{FF2B5EF4-FFF2-40B4-BE49-F238E27FC236}">
                      <a16:creationId xmlns:a16="http://schemas.microsoft.com/office/drawing/2014/main" id="{3D54DC38-DE74-41C1-BA72-3BA101CE6C48}"/>
                    </a:ext>
                  </a:extLst>
                </p:cNvPr>
                <p:cNvGrpSpPr/>
                <p:nvPr userDrawn="1"/>
              </p:nvGrpSpPr>
              <p:grpSpPr>
                <a:xfrm>
                  <a:off x="-3634116" y="700986"/>
                  <a:ext cx="182598" cy="143759"/>
                  <a:chOff x="-3634116" y="700986"/>
                  <a:chExt cx="182598" cy="143759"/>
                </a:xfrm>
              </p:grpSpPr>
              <p:cxnSp>
                <p:nvCxnSpPr>
                  <p:cNvPr id="479" name="Rechte verbindingslijn 478">
                    <a:extLst>
                      <a:ext uri="{FF2B5EF4-FFF2-40B4-BE49-F238E27FC236}">
                        <a16:creationId xmlns:a16="http://schemas.microsoft.com/office/drawing/2014/main" id="{18E6ADC6-D4F3-46AD-81C0-66BC247FEAE5}"/>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80" name="Rechte verbindingslijn 479">
                    <a:extLst>
                      <a:ext uri="{FF2B5EF4-FFF2-40B4-BE49-F238E27FC236}">
                        <a16:creationId xmlns:a16="http://schemas.microsoft.com/office/drawing/2014/main" id="{98BE289E-6848-4A50-839C-C42EC1F0421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81" name="Rechte verbindingslijn 480">
                    <a:extLst>
                      <a:ext uri="{FF2B5EF4-FFF2-40B4-BE49-F238E27FC236}">
                        <a16:creationId xmlns:a16="http://schemas.microsoft.com/office/drawing/2014/main" id="{53678728-4A3C-4CC2-8285-A6805C6B384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82" name="Rechte verbindingslijn 481">
                    <a:extLst>
                      <a:ext uri="{FF2B5EF4-FFF2-40B4-BE49-F238E27FC236}">
                        <a16:creationId xmlns:a16="http://schemas.microsoft.com/office/drawing/2014/main" id="{98EB2987-07AE-4683-B6A8-87A2460F56B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83" name="Rechte verbindingslijn 482">
                    <a:extLst>
                      <a:ext uri="{FF2B5EF4-FFF2-40B4-BE49-F238E27FC236}">
                        <a16:creationId xmlns:a16="http://schemas.microsoft.com/office/drawing/2014/main" id="{ABDF9B8D-73A5-4124-A0FC-5BE70E40D82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76" name="Groep 475">
                  <a:extLst>
                    <a:ext uri="{FF2B5EF4-FFF2-40B4-BE49-F238E27FC236}">
                      <a16:creationId xmlns:a16="http://schemas.microsoft.com/office/drawing/2014/main" id="{262FE9E9-82A9-418A-950D-FB4DDD43AB41}"/>
                    </a:ext>
                  </a:extLst>
                </p:cNvPr>
                <p:cNvGrpSpPr/>
                <p:nvPr userDrawn="1"/>
              </p:nvGrpSpPr>
              <p:grpSpPr>
                <a:xfrm>
                  <a:off x="-3634047" y="735854"/>
                  <a:ext cx="88801" cy="72568"/>
                  <a:chOff x="-2091059" y="1395403"/>
                  <a:chExt cx="157316" cy="128558"/>
                </a:xfrm>
              </p:grpSpPr>
              <p:sp>
                <p:nvSpPr>
                  <p:cNvPr id="477" name="Rechthoek 476">
                    <a:extLst>
                      <a:ext uri="{FF2B5EF4-FFF2-40B4-BE49-F238E27FC236}">
                        <a16:creationId xmlns:a16="http://schemas.microsoft.com/office/drawing/2014/main" id="{80A6E897-6376-49A1-9321-9189756007F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8" name="Pijl: punthaak 477">
                    <a:extLst>
                      <a:ext uri="{FF2B5EF4-FFF2-40B4-BE49-F238E27FC236}">
                        <a16:creationId xmlns:a16="http://schemas.microsoft.com/office/drawing/2014/main" id="{BC59D22E-0E4A-416C-8D78-55ACCA4A87C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47" name="Rechte verbindingslijn 446">
                <a:extLst>
                  <a:ext uri="{FF2B5EF4-FFF2-40B4-BE49-F238E27FC236}">
                    <a16:creationId xmlns:a16="http://schemas.microsoft.com/office/drawing/2014/main" id="{6D90E655-75A8-4E3D-80D6-B81628B7C21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48" name="Rechte verbindingslijn 447">
                <a:extLst>
                  <a:ext uri="{FF2B5EF4-FFF2-40B4-BE49-F238E27FC236}">
                    <a16:creationId xmlns:a16="http://schemas.microsoft.com/office/drawing/2014/main" id="{B1EC1628-5E91-4396-A3FE-A6BFEC20F42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49" name="Groep 448">
                <a:extLst>
                  <a:ext uri="{FF2B5EF4-FFF2-40B4-BE49-F238E27FC236}">
                    <a16:creationId xmlns:a16="http://schemas.microsoft.com/office/drawing/2014/main" id="{B425897F-294E-4664-A120-540702C0E182}"/>
                  </a:ext>
                </a:extLst>
              </p:cNvPr>
              <p:cNvGrpSpPr/>
              <p:nvPr userDrawn="1"/>
            </p:nvGrpSpPr>
            <p:grpSpPr>
              <a:xfrm>
                <a:off x="-2425037" y="370226"/>
                <a:ext cx="357690" cy="330595"/>
                <a:chOff x="-2721817" y="347336"/>
                <a:chExt cx="432805" cy="400021"/>
              </a:xfrm>
            </p:grpSpPr>
            <p:sp>
              <p:nvSpPr>
                <p:cNvPr id="464" name="Rechthoek 463">
                  <a:extLst>
                    <a:ext uri="{FF2B5EF4-FFF2-40B4-BE49-F238E27FC236}">
                      <a16:creationId xmlns:a16="http://schemas.microsoft.com/office/drawing/2014/main" id="{922AE9C3-049A-4EBB-A7DD-75DA965292A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5" name="Groep 464">
                  <a:extLst>
                    <a:ext uri="{FF2B5EF4-FFF2-40B4-BE49-F238E27FC236}">
                      <a16:creationId xmlns:a16="http://schemas.microsoft.com/office/drawing/2014/main" id="{C2A87383-E574-41FD-8913-324EB619CA91}"/>
                    </a:ext>
                  </a:extLst>
                </p:cNvPr>
                <p:cNvGrpSpPr/>
                <p:nvPr userDrawn="1"/>
              </p:nvGrpSpPr>
              <p:grpSpPr>
                <a:xfrm>
                  <a:off x="-2652453" y="431583"/>
                  <a:ext cx="294076" cy="231526"/>
                  <a:chOff x="-3634116" y="700986"/>
                  <a:chExt cx="182598" cy="143759"/>
                </a:xfrm>
              </p:grpSpPr>
              <p:grpSp>
                <p:nvGrpSpPr>
                  <p:cNvPr id="466" name="Groep 465">
                    <a:extLst>
                      <a:ext uri="{FF2B5EF4-FFF2-40B4-BE49-F238E27FC236}">
                        <a16:creationId xmlns:a16="http://schemas.microsoft.com/office/drawing/2014/main" id="{9F98AB5F-9C30-46D7-84F7-DA0E340E392C}"/>
                      </a:ext>
                    </a:extLst>
                  </p:cNvPr>
                  <p:cNvGrpSpPr/>
                  <p:nvPr userDrawn="1"/>
                </p:nvGrpSpPr>
                <p:grpSpPr>
                  <a:xfrm>
                    <a:off x="-3634116" y="700986"/>
                    <a:ext cx="182598" cy="143759"/>
                    <a:chOff x="-3634116" y="700986"/>
                    <a:chExt cx="182598" cy="143759"/>
                  </a:xfrm>
                </p:grpSpPr>
                <p:cxnSp>
                  <p:nvCxnSpPr>
                    <p:cNvPr id="470" name="Rechte verbindingslijn 469">
                      <a:extLst>
                        <a:ext uri="{FF2B5EF4-FFF2-40B4-BE49-F238E27FC236}">
                          <a16:creationId xmlns:a16="http://schemas.microsoft.com/office/drawing/2014/main" id="{E6EE1CAB-54CE-4E34-B236-04B0CB86FB0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71" name="Rechte verbindingslijn 470">
                      <a:extLst>
                        <a:ext uri="{FF2B5EF4-FFF2-40B4-BE49-F238E27FC236}">
                          <a16:creationId xmlns:a16="http://schemas.microsoft.com/office/drawing/2014/main" id="{BE1C2842-EED2-4089-9A03-2CC4C7FC4336}"/>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72" name="Rechte verbindingslijn 471">
                      <a:extLst>
                        <a:ext uri="{FF2B5EF4-FFF2-40B4-BE49-F238E27FC236}">
                          <a16:creationId xmlns:a16="http://schemas.microsoft.com/office/drawing/2014/main" id="{ED34C974-83C5-4594-A287-FDC78C17510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73" name="Rechte verbindingslijn 472">
                      <a:extLst>
                        <a:ext uri="{FF2B5EF4-FFF2-40B4-BE49-F238E27FC236}">
                          <a16:creationId xmlns:a16="http://schemas.microsoft.com/office/drawing/2014/main" id="{0B77AD9B-911A-4B58-8ED4-E876F6DAF34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74" name="Rechte verbindingslijn 473">
                      <a:extLst>
                        <a:ext uri="{FF2B5EF4-FFF2-40B4-BE49-F238E27FC236}">
                          <a16:creationId xmlns:a16="http://schemas.microsoft.com/office/drawing/2014/main" id="{78316089-83A4-47FB-B7F7-CA15E92D41F0}"/>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67" name="Groep 466">
                    <a:extLst>
                      <a:ext uri="{FF2B5EF4-FFF2-40B4-BE49-F238E27FC236}">
                        <a16:creationId xmlns:a16="http://schemas.microsoft.com/office/drawing/2014/main" id="{37A8A0C3-0A95-451A-BEA9-8DECAF1B8251}"/>
                      </a:ext>
                    </a:extLst>
                  </p:cNvPr>
                  <p:cNvGrpSpPr/>
                  <p:nvPr userDrawn="1"/>
                </p:nvGrpSpPr>
                <p:grpSpPr>
                  <a:xfrm>
                    <a:off x="-3634047" y="735854"/>
                    <a:ext cx="88801" cy="72568"/>
                    <a:chOff x="-2091059" y="1395403"/>
                    <a:chExt cx="157316" cy="128558"/>
                  </a:xfrm>
                </p:grpSpPr>
                <p:sp>
                  <p:nvSpPr>
                    <p:cNvPr id="468" name="Rechthoek 467">
                      <a:extLst>
                        <a:ext uri="{FF2B5EF4-FFF2-40B4-BE49-F238E27FC236}">
                          <a16:creationId xmlns:a16="http://schemas.microsoft.com/office/drawing/2014/main" id="{23C15C89-E899-4B5E-AD29-2FED3C41C1C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9" name="Pijl: punthaak 468">
                      <a:extLst>
                        <a:ext uri="{FF2B5EF4-FFF2-40B4-BE49-F238E27FC236}">
                          <a16:creationId xmlns:a16="http://schemas.microsoft.com/office/drawing/2014/main" id="{E5150EC7-02A9-4DC5-A9C1-AC43AC0E7FF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50" name="Groep 449">
                <a:extLst>
                  <a:ext uri="{FF2B5EF4-FFF2-40B4-BE49-F238E27FC236}">
                    <a16:creationId xmlns:a16="http://schemas.microsoft.com/office/drawing/2014/main" id="{DC5F652C-D5F6-4C83-8B02-A374F80A87FD}"/>
                  </a:ext>
                </a:extLst>
              </p:cNvPr>
              <p:cNvGrpSpPr/>
              <p:nvPr userDrawn="1"/>
            </p:nvGrpSpPr>
            <p:grpSpPr>
              <a:xfrm>
                <a:off x="-2425037" y="781500"/>
                <a:ext cx="357690" cy="330595"/>
                <a:chOff x="-2721817" y="782525"/>
                <a:chExt cx="432805" cy="400021"/>
              </a:xfrm>
            </p:grpSpPr>
            <p:sp>
              <p:nvSpPr>
                <p:cNvPr id="453" name="Rechthoek 452">
                  <a:extLst>
                    <a:ext uri="{FF2B5EF4-FFF2-40B4-BE49-F238E27FC236}">
                      <a16:creationId xmlns:a16="http://schemas.microsoft.com/office/drawing/2014/main" id="{B45F2B6C-5F39-4F0E-B0AD-D7AD5344724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54" name="Groep 453">
                  <a:extLst>
                    <a:ext uri="{FF2B5EF4-FFF2-40B4-BE49-F238E27FC236}">
                      <a16:creationId xmlns:a16="http://schemas.microsoft.com/office/drawing/2014/main" id="{CA303067-6398-4D4F-87BF-219A01A9C31C}"/>
                    </a:ext>
                  </a:extLst>
                </p:cNvPr>
                <p:cNvGrpSpPr/>
                <p:nvPr userDrawn="1"/>
              </p:nvGrpSpPr>
              <p:grpSpPr>
                <a:xfrm>
                  <a:off x="-2652453" y="866772"/>
                  <a:ext cx="294076" cy="231526"/>
                  <a:chOff x="-3310843" y="700986"/>
                  <a:chExt cx="182598" cy="143759"/>
                </a:xfrm>
              </p:grpSpPr>
              <p:grpSp>
                <p:nvGrpSpPr>
                  <p:cNvPr id="455" name="Groep 454">
                    <a:extLst>
                      <a:ext uri="{FF2B5EF4-FFF2-40B4-BE49-F238E27FC236}">
                        <a16:creationId xmlns:a16="http://schemas.microsoft.com/office/drawing/2014/main" id="{79014AA4-71A5-4410-8869-CE170BB2255B}"/>
                      </a:ext>
                    </a:extLst>
                  </p:cNvPr>
                  <p:cNvGrpSpPr/>
                  <p:nvPr userDrawn="1"/>
                </p:nvGrpSpPr>
                <p:grpSpPr>
                  <a:xfrm>
                    <a:off x="-3310843" y="700986"/>
                    <a:ext cx="182598" cy="143759"/>
                    <a:chOff x="-3310843" y="700986"/>
                    <a:chExt cx="182598" cy="143759"/>
                  </a:xfrm>
                </p:grpSpPr>
                <p:cxnSp>
                  <p:nvCxnSpPr>
                    <p:cNvPr id="459" name="Rechte verbindingslijn 458">
                      <a:extLst>
                        <a:ext uri="{FF2B5EF4-FFF2-40B4-BE49-F238E27FC236}">
                          <a16:creationId xmlns:a16="http://schemas.microsoft.com/office/drawing/2014/main" id="{D66E5605-3C15-416A-89D7-866197B70BF9}"/>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0" name="Rechte verbindingslijn 459">
                      <a:extLst>
                        <a:ext uri="{FF2B5EF4-FFF2-40B4-BE49-F238E27FC236}">
                          <a16:creationId xmlns:a16="http://schemas.microsoft.com/office/drawing/2014/main" id="{DC4C5751-8101-4275-B066-B6E7E378AD3C}"/>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61" name="Rechte verbindingslijn 460">
                      <a:extLst>
                        <a:ext uri="{FF2B5EF4-FFF2-40B4-BE49-F238E27FC236}">
                          <a16:creationId xmlns:a16="http://schemas.microsoft.com/office/drawing/2014/main" id="{8F5E3FAC-F916-45AA-A896-B61EBB7D794F}"/>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62" name="Rechte verbindingslijn 461">
                      <a:extLst>
                        <a:ext uri="{FF2B5EF4-FFF2-40B4-BE49-F238E27FC236}">
                          <a16:creationId xmlns:a16="http://schemas.microsoft.com/office/drawing/2014/main" id="{94CE8C9E-91A2-4942-8BCC-CE482B73541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63" name="Rechte verbindingslijn 462">
                      <a:extLst>
                        <a:ext uri="{FF2B5EF4-FFF2-40B4-BE49-F238E27FC236}">
                          <a16:creationId xmlns:a16="http://schemas.microsoft.com/office/drawing/2014/main" id="{070FC723-50FD-4455-97FA-594B7B4DECB1}"/>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56" name="Groep 455">
                    <a:extLst>
                      <a:ext uri="{FF2B5EF4-FFF2-40B4-BE49-F238E27FC236}">
                        <a16:creationId xmlns:a16="http://schemas.microsoft.com/office/drawing/2014/main" id="{ABA8C5A5-071A-459F-A434-B10B72288A6E}"/>
                      </a:ext>
                    </a:extLst>
                  </p:cNvPr>
                  <p:cNvGrpSpPr/>
                  <p:nvPr userDrawn="1"/>
                </p:nvGrpSpPr>
                <p:grpSpPr>
                  <a:xfrm flipH="1">
                    <a:off x="-3310774" y="735854"/>
                    <a:ext cx="88801" cy="72568"/>
                    <a:chOff x="-2091059" y="1395403"/>
                    <a:chExt cx="157316" cy="128558"/>
                  </a:xfrm>
                </p:grpSpPr>
                <p:sp>
                  <p:nvSpPr>
                    <p:cNvPr id="457" name="Rechthoek 456">
                      <a:extLst>
                        <a:ext uri="{FF2B5EF4-FFF2-40B4-BE49-F238E27FC236}">
                          <a16:creationId xmlns:a16="http://schemas.microsoft.com/office/drawing/2014/main" id="{D380052C-6E09-4FA9-B71D-EB28C34CCD8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8" name="Pijl: punthaak 457">
                      <a:extLst>
                        <a:ext uri="{FF2B5EF4-FFF2-40B4-BE49-F238E27FC236}">
                          <a16:creationId xmlns:a16="http://schemas.microsoft.com/office/drawing/2014/main" id="{AB16A00F-1F11-4C36-8CB7-2C087BFA87F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51" name="Rechthoek 450">
                <a:extLst>
                  <a:ext uri="{FF2B5EF4-FFF2-40B4-BE49-F238E27FC236}">
                    <a16:creationId xmlns:a16="http://schemas.microsoft.com/office/drawing/2014/main" id="{7FDD16D6-B75A-4FD6-BCD4-282FC1B03875}"/>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52" name="Rechthoek 451">
                <a:extLst>
                  <a:ext uri="{FF2B5EF4-FFF2-40B4-BE49-F238E27FC236}">
                    <a16:creationId xmlns:a16="http://schemas.microsoft.com/office/drawing/2014/main" id="{1F79ADB5-0DD2-4A12-8247-808BEAEFD6FB}"/>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21" name="Rechte verbindingslijn 420">
              <a:extLst>
                <a:ext uri="{FF2B5EF4-FFF2-40B4-BE49-F238E27FC236}">
                  <a16:creationId xmlns:a16="http://schemas.microsoft.com/office/drawing/2014/main" id="{683C8D4B-9CDC-4177-84DE-AE42881F884A}"/>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22" name="Rechthoek 421">
              <a:extLst>
                <a:ext uri="{FF2B5EF4-FFF2-40B4-BE49-F238E27FC236}">
                  <a16:creationId xmlns:a16="http://schemas.microsoft.com/office/drawing/2014/main" id="{B323CC6B-163E-4009-B998-73A0A83CF5DF}"/>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423" name="Rechthoek 422">
              <a:extLst>
                <a:ext uri="{FF2B5EF4-FFF2-40B4-BE49-F238E27FC236}">
                  <a16:creationId xmlns:a16="http://schemas.microsoft.com/office/drawing/2014/main" id="{6D6F92EB-CAB1-4061-A8A4-FACA6ACA1C28}"/>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24" name="Ovaal 423">
              <a:extLst>
                <a:ext uri="{FF2B5EF4-FFF2-40B4-BE49-F238E27FC236}">
                  <a16:creationId xmlns:a16="http://schemas.microsoft.com/office/drawing/2014/main" id="{F2195A6C-1ABF-43B1-A5A2-1AECC0F778E8}"/>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25" name="Ovaal 424">
              <a:extLst>
                <a:ext uri="{FF2B5EF4-FFF2-40B4-BE49-F238E27FC236}">
                  <a16:creationId xmlns:a16="http://schemas.microsoft.com/office/drawing/2014/main" id="{D4B4F614-3719-4227-97AF-1C0CCD9FC00A}"/>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26" name="Ovaal 425">
              <a:extLst>
                <a:ext uri="{FF2B5EF4-FFF2-40B4-BE49-F238E27FC236}">
                  <a16:creationId xmlns:a16="http://schemas.microsoft.com/office/drawing/2014/main" id="{CC31C669-BFEA-407B-A67A-90FE75828193}"/>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27" name="Ovaal 426">
              <a:extLst>
                <a:ext uri="{FF2B5EF4-FFF2-40B4-BE49-F238E27FC236}">
                  <a16:creationId xmlns:a16="http://schemas.microsoft.com/office/drawing/2014/main" id="{6B5D1E14-DAF7-4182-B3A9-680B1BDCA923}"/>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28" name="Ovaal 427">
              <a:extLst>
                <a:ext uri="{FF2B5EF4-FFF2-40B4-BE49-F238E27FC236}">
                  <a16:creationId xmlns:a16="http://schemas.microsoft.com/office/drawing/2014/main" id="{B0EE9FF5-B96E-485E-B0B8-F2E3E7EB1615}"/>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29" name="Ovaal 428">
              <a:extLst>
                <a:ext uri="{FF2B5EF4-FFF2-40B4-BE49-F238E27FC236}">
                  <a16:creationId xmlns:a16="http://schemas.microsoft.com/office/drawing/2014/main" id="{1060E6DA-E403-46F3-85E2-65A12FE7F1C9}"/>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30" name="Ovaal 429">
              <a:extLst>
                <a:ext uri="{FF2B5EF4-FFF2-40B4-BE49-F238E27FC236}">
                  <a16:creationId xmlns:a16="http://schemas.microsoft.com/office/drawing/2014/main" id="{37B84214-77CA-4999-B996-920D5572C211}"/>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31" name="Ovaal 430">
              <a:extLst>
                <a:ext uri="{FF2B5EF4-FFF2-40B4-BE49-F238E27FC236}">
                  <a16:creationId xmlns:a16="http://schemas.microsoft.com/office/drawing/2014/main" id="{9B92D883-54E6-44C7-9C32-1948CDFBF410}"/>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32" name="Ovaal 431">
              <a:extLst>
                <a:ext uri="{FF2B5EF4-FFF2-40B4-BE49-F238E27FC236}">
                  <a16:creationId xmlns:a16="http://schemas.microsoft.com/office/drawing/2014/main" id="{9EE639C3-22D3-411D-8CBD-E44ADC73775F}"/>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33" name="Rechthoek 432">
              <a:extLst>
                <a:ext uri="{FF2B5EF4-FFF2-40B4-BE49-F238E27FC236}">
                  <a16:creationId xmlns:a16="http://schemas.microsoft.com/office/drawing/2014/main" id="{FB85230D-38EE-4E80-ABE8-EE21057CDEA4}"/>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434" name="Rechthoek 433">
              <a:extLst>
                <a:ext uri="{FF2B5EF4-FFF2-40B4-BE49-F238E27FC236}">
                  <a16:creationId xmlns:a16="http://schemas.microsoft.com/office/drawing/2014/main" id="{C6731B2E-F44B-475F-8E1E-58ADAC851160}"/>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435" name="Rechthoek 434">
              <a:extLst>
                <a:ext uri="{FF2B5EF4-FFF2-40B4-BE49-F238E27FC236}">
                  <a16:creationId xmlns:a16="http://schemas.microsoft.com/office/drawing/2014/main" id="{5EF7483B-8916-4B94-97B2-3A68F79D1F04}"/>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436" name="Rechthoek 435">
              <a:extLst>
                <a:ext uri="{FF2B5EF4-FFF2-40B4-BE49-F238E27FC236}">
                  <a16:creationId xmlns:a16="http://schemas.microsoft.com/office/drawing/2014/main" id="{60E6B6A2-434E-40E5-8AF8-382B85C29B03}"/>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437" name="Rechthoek 436">
              <a:extLst>
                <a:ext uri="{FF2B5EF4-FFF2-40B4-BE49-F238E27FC236}">
                  <a16:creationId xmlns:a16="http://schemas.microsoft.com/office/drawing/2014/main" id="{9ECCFFED-50A7-49F0-B2D8-CEB30F0B0CCC}"/>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438" name="Rechthoek 437">
              <a:extLst>
                <a:ext uri="{FF2B5EF4-FFF2-40B4-BE49-F238E27FC236}">
                  <a16:creationId xmlns:a16="http://schemas.microsoft.com/office/drawing/2014/main" id="{F8CBC157-A4FB-4124-9173-544BAE41C3D8}"/>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439" name="Rechthoek 438">
              <a:extLst>
                <a:ext uri="{FF2B5EF4-FFF2-40B4-BE49-F238E27FC236}">
                  <a16:creationId xmlns:a16="http://schemas.microsoft.com/office/drawing/2014/main" id="{0B434175-7D76-4787-AE3D-EB786A0D63A4}"/>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440" name="Rechthoek 439">
              <a:extLst>
                <a:ext uri="{FF2B5EF4-FFF2-40B4-BE49-F238E27FC236}">
                  <a16:creationId xmlns:a16="http://schemas.microsoft.com/office/drawing/2014/main" id="{6FC74FD0-0E4C-4608-BECE-956B803BE9BD}"/>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06970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kst en beeld B1">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9E0C4527-7CB8-4E1C-A426-842459848FB6}"/>
              </a:ext>
            </a:extLst>
          </p:cNvPr>
          <p:cNvSpPr/>
          <p:nvPr/>
        </p:nvSpPr>
        <p:spPr>
          <a:xfrm>
            <a:off x="0" y="-399601"/>
            <a:ext cx="720000" cy="360000"/>
          </a:xfrm>
          <a:prstGeom prst="rect">
            <a:avLst/>
          </a:prstGeom>
        </p:spPr>
        <p:txBody>
          <a:bodyPr wrap="none" lIns="0" tIns="0" rIns="0" bIns="0">
            <a:noAutofit/>
          </a:bodyPr>
          <a:lstStyle/>
          <a:p>
            <a:r>
              <a:rPr lang="nl-NL"/>
              <a:t>Tekst en beeld B1</a:t>
            </a:r>
          </a:p>
        </p:txBody>
      </p:sp>
      <p:grpSp>
        <p:nvGrpSpPr>
          <p:cNvPr id="137" name="INSTRUCTIES">
            <a:extLst>
              <a:ext uri="{FF2B5EF4-FFF2-40B4-BE49-F238E27FC236}">
                <a16:creationId xmlns:a16="http://schemas.microsoft.com/office/drawing/2014/main" id="{7BCCF8A9-7598-40A4-80B8-74BE240AFCA2}"/>
              </a:ext>
            </a:extLst>
          </p:cNvPr>
          <p:cNvGrpSpPr/>
          <p:nvPr/>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12034860-4791-4F69-B7F4-81434DFB6BC8}"/>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55231D10-BC62-4DA6-BA51-7EA97362673A}"/>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0CC37CC0-A633-43A2-BD64-301320DA8083}"/>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EA205D41-105A-4E04-9959-6AB6CDF7C2FB}"/>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4FD4FA51-D5D9-4747-ABBA-DB7A3478779F}"/>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377DAC65-C992-4465-BA82-80C2BD13412A}"/>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B037872D-304C-4A01-896A-5958FC0B8718}"/>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BFD01783-C50B-4E45-8618-317FA40FC43B}"/>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35741D0A-D8EA-4C46-9B09-8733177C7C99}"/>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38B5B28B-26E3-4A1D-A446-D2E53E827386}"/>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D9D91C21-9768-45B2-AC5B-ED878893EB49}"/>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DF934A58-1ED2-4B8A-88A5-0875306B6B5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F0306E31-0DEC-4111-9931-8709205F50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A8883BB6-9E85-47FA-8E56-056D403767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7B165702-1BD6-4F86-B6C6-5E66DD4DB2BA}"/>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5609781C-7B99-45EF-8F89-00648D14C02D}"/>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E01F36E6-C19E-4248-B957-760A1F02635D}"/>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57C2FEDD-F77D-4BF9-8B79-801E4F9D6BBF}"/>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164583FA-989F-483F-B44D-4C594AE787BF}"/>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4FE1A792-B367-4A36-BC0C-92B060AF7BC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8CADA7D5-F7EB-42A9-B711-1BCD0D0AE1D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FB832AE6-8BC9-4CE5-BB0D-8BB68E66392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84D26A59-699E-4E2C-A5E1-4289F34B29A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5EBE92CC-0548-420C-9F50-C2006CED7F03}"/>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D7F5A4A5-2FFF-4D23-898B-57F20B5739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233EA43A-B487-48CE-A756-7636216B1B1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2EFBA4F1-235F-4D18-8887-348DA746A5E3}"/>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D82643A3-452E-46A8-BB76-20B4FAF591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6D7981F8-6FD9-4A83-B3F2-CEED346CA6D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89C72A0D-A20F-434A-BC8F-8CF5A3120D36}"/>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8B638012-1775-41AC-900F-E2E59B9542E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25A90476-EED1-4005-938B-8F62DAC4E137}"/>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9B5279F9-2042-4B3C-8250-490516200A2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3CF386DA-0BE5-435C-8ECD-76DB773BD2F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1E7B1295-D8EB-4C99-8D59-FCEF3040FC6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A3BCE5FE-9460-454A-9842-BA29CF94D54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DE83F101-456D-406A-AE69-CF0916CEDAC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0FE8B4B7-9BD3-4011-B3F1-841589088F41}"/>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96B34972-A4DF-49E1-98EA-CCBF1DBE51C5}"/>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3CA017B8-5570-4C58-9D92-7DADBF563DAA}"/>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D73901D1-F79F-4C1F-8F5D-3BAE10D0D0A2}"/>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00FFE62D-D564-4C04-B307-092DC2002681}"/>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45986A2F-E483-4A71-A2C7-85E0DBCDC73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C83EC606-F0C7-4997-80F8-735BF01D57F9}"/>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506FCEE3-2419-4B74-8DF7-1BD493804ED5}"/>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472B484F-0D1A-4221-90D8-49C485E0E218}"/>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CA923F78-8394-4273-9924-42E158499DFF}"/>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4B271F7C-4EF5-43C0-A81A-608452536E65}"/>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F752F15D-FD0B-4281-A4F2-BB22FFB1D827}"/>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BEFEB0D8-6116-40A1-BA3E-B3233C77962E}"/>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AA2506CA-022F-41E4-B91F-E199B71D336B}"/>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7987DC25-6BE4-44F7-8D1C-D487CFCCF13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7E8F66B3-A4E2-4711-9E60-D0916E4278F8}"/>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5D737D0D-156F-4F01-9E0E-13377667149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14EB01F4-EF64-421A-AFB9-F1D3FABC03F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FCFE57F4-3D5E-4F56-A7FE-61549054EC5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6FE0800F-9795-4D33-BA5E-B0CCCB0C16CB}"/>
              </a:ext>
            </a:extLst>
          </p:cNvPr>
          <p:cNvSpPr>
            <a:spLocks noGrp="1"/>
          </p:cNvSpPr>
          <p:nvPr>
            <p:ph type="pic" idx="13"/>
          </p:nvPr>
        </p:nvSpPr>
        <p:spPr>
          <a:xfrm>
            <a:off x="0" y="0"/>
            <a:ext cx="39600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4666874" y="1116707"/>
            <a:ext cx="648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BA144443-B305-4108-BB3D-D7DF3542E180}"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2"/>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2"/>
                </a:solidFill>
              </a:defRPr>
            </a:lvl1pPr>
          </a:lstStyle>
          <a:p>
            <a:fld id="{FF61E002-7038-4534-AD3C-ADB6FBF99A22}" type="slidenum">
              <a:rPr lang="nl-NL" smtClean="0"/>
              <a:pPr/>
              <a:t>‹nr.›</a:t>
            </a:fld>
            <a:endParaRPr lang="nl-NL"/>
          </a:p>
        </p:txBody>
      </p:sp>
      <p:sp>
        <p:nvSpPr>
          <p:cNvPr id="197" name="Tijdelijke aanduiding voor tekst 6">
            <a:extLst>
              <a:ext uri="{FF2B5EF4-FFF2-40B4-BE49-F238E27FC236}">
                <a16:creationId xmlns:a16="http://schemas.microsoft.com/office/drawing/2014/main" id="{60926575-07FB-4068-84B1-DD098475101C}"/>
              </a:ext>
            </a:extLst>
          </p:cNvPr>
          <p:cNvSpPr>
            <a:spLocks noGrp="1"/>
          </p:cNvSpPr>
          <p:nvPr>
            <p:ph type="body" sz="quarter" idx="21" hasCustomPrompt="1"/>
          </p:nvPr>
        </p:nvSpPr>
        <p:spPr>
          <a:xfrm rot="18000000">
            <a:off x="2709746"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60572D1D-FE12-409E-AD43-6FD9A18B6476}"/>
              </a:ext>
            </a:extLst>
          </p:cNvPr>
          <p:cNvSpPr>
            <a:spLocks noGrp="1"/>
          </p:cNvSpPr>
          <p:nvPr>
            <p:ph type="body" sz="quarter" idx="19" hasCustomPrompt="1"/>
          </p:nvPr>
        </p:nvSpPr>
        <p:spPr>
          <a:xfrm rot="16200000">
            <a:off x="-2563288" y="2528999"/>
            <a:ext cx="6926578" cy="1800000"/>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9" name="Tijdelijke aanduiding voor tekst 18">
            <a:extLst>
              <a:ext uri="{FF2B5EF4-FFF2-40B4-BE49-F238E27FC236}">
                <a16:creationId xmlns:a16="http://schemas.microsoft.com/office/drawing/2014/main" id="{1066DF3A-FC15-458F-A580-AD0F5CFD8B25}"/>
              </a:ext>
            </a:extLst>
          </p:cNvPr>
          <p:cNvSpPr>
            <a:spLocks noGrp="1"/>
          </p:cNvSpPr>
          <p:nvPr>
            <p:ph type="body" sz="quarter" idx="14" hasCustomPrompt="1"/>
          </p:nvPr>
        </p:nvSpPr>
        <p:spPr>
          <a:xfrm rot="18000000">
            <a:off x="-544183" y="5107535"/>
            <a:ext cx="1803328"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0" name="Tijdelijke aanduiding voor tekst 17">
            <a:extLst>
              <a:ext uri="{FF2B5EF4-FFF2-40B4-BE49-F238E27FC236}">
                <a16:creationId xmlns:a16="http://schemas.microsoft.com/office/drawing/2014/main" id="{7E5296A4-94D7-43FD-874C-AAED33E84624}"/>
              </a:ext>
            </a:extLst>
          </p:cNvPr>
          <p:cNvSpPr>
            <a:spLocks noGrp="1"/>
          </p:cNvSpPr>
          <p:nvPr>
            <p:ph type="body" sz="quarter" idx="15" hasCustomPrompt="1"/>
          </p:nvPr>
        </p:nvSpPr>
        <p:spPr>
          <a:xfrm rot="18000000">
            <a:off x="-2220862" y="3754873"/>
            <a:ext cx="4910604"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1" name="Tijdelijke aanduiding voor tekst 6">
            <a:extLst>
              <a:ext uri="{FF2B5EF4-FFF2-40B4-BE49-F238E27FC236}">
                <a16:creationId xmlns:a16="http://schemas.microsoft.com/office/drawing/2014/main" id="{A4989FFA-DB1C-4B31-B0E1-E87110FF8201}"/>
              </a:ext>
            </a:extLst>
          </p:cNvPr>
          <p:cNvSpPr>
            <a:spLocks noGrp="1"/>
          </p:cNvSpPr>
          <p:nvPr>
            <p:ph type="body" sz="quarter" idx="17" hasCustomPrompt="1"/>
          </p:nvPr>
        </p:nvSpPr>
        <p:spPr>
          <a:xfrm rot="18000000">
            <a:off x="-639906" y="-467045"/>
            <a:ext cx="1962001" cy="147782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02" name="Tijdelijke aanduiding voor tekst 6">
            <a:extLst>
              <a:ext uri="{FF2B5EF4-FFF2-40B4-BE49-F238E27FC236}">
                <a16:creationId xmlns:a16="http://schemas.microsoft.com/office/drawing/2014/main" id="{74EB3B51-4C1B-4990-8B19-3BAACE51B02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03" name="Tijdelijke aanduiding voor tekst 6">
            <a:extLst>
              <a:ext uri="{FF2B5EF4-FFF2-40B4-BE49-F238E27FC236}">
                <a16:creationId xmlns:a16="http://schemas.microsoft.com/office/drawing/2014/main" id="{CAD15300-27F6-4A3A-AACD-939089471A33}"/>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04" name="Tijdelijke aanduiding voor tekst 6">
            <a:extLst>
              <a:ext uri="{FF2B5EF4-FFF2-40B4-BE49-F238E27FC236}">
                <a16:creationId xmlns:a16="http://schemas.microsoft.com/office/drawing/2014/main" id="{4B09E736-CD68-47A0-B3F7-C000EB8ECF28}"/>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190" name="Tijdelijke aanduiding voor tekst 82">
            <a:extLst>
              <a:ext uri="{FF2B5EF4-FFF2-40B4-BE49-F238E27FC236}">
                <a16:creationId xmlns:a16="http://schemas.microsoft.com/office/drawing/2014/main" id="{FBA3538D-C9A5-42B4-8A2A-D7135F3EF478}"/>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4ED18B93-6AE7-47F6-BBDD-6649A4FE2440}"/>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205" name="Tijdelijke aanduiding voor tekst 6">
            <a:extLst>
              <a:ext uri="{FF2B5EF4-FFF2-40B4-BE49-F238E27FC236}">
                <a16:creationId xmlns:a16="http://schemas.microsoft.com/office/drawing/2014/main" id="{34545ACA-DDDE-4FC3-93A6-986C5611BC0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81" name="Rechthoek 280">
            <a:extLst>
              <a:ext uri="{FF2B5EF4-FFF2-40B4-BE49-F238E27FC236}">
                <a16:creationId xmlns:a16="http://schemas.microsoft.com/office/drawing/2014/main" id="{3E818149-D77F-49C4-A00A-268FA0D22308}"/>
              </a:ext>
            </a:extLst>
          </p:cNvPr>
          <p:cNvSpPr/>
          <p:nvPr userDrawn="1"/>
        </p:nvSpPr>
        <p:spPr>
          <a:xfrm>
            <a:off x="0" y="-399601"/>
            <a:ext cx="720000" cy="360000"/>
          </a:xfrm>
          <a:prstGeom prst="rect">
            <a:avLst/>
          </a:prstGeom>
        </p:spPr>
        <p:txBody>
          <a:bodyPr wrap="none" lIns="0" tIns="0" rIns="0" bIns="0">
            <a:noAutofit/>
          </a:bodyPr>
          <a:lstStyle/>
          <a:p>
            <a:r>
              <a:rPr lang="nl-NL"/>
              <a:t>Tekst en beeld B1</a:t>
            </a:r>
          </a:p>
        </p:txBody>
      </p:sp>
      <p:grpSp>
        <p:nvGrpSpPr>
          <p:cNvPr id="282" name="INSTRUCTIES">
            <a:extLst>
              <a:ext uri="{FF2B5EF4-FFF2-40B4-BE49-F238E27FC236}">
                <a16:creationId xmlns:a16="http://schemas.microsoft.com/office/drawing/2014/main" id="{5CC02390-01F5-4D8F-94AC-B3D061FE3B88}"/>
              </a:ext>
            </a:extLst>
          </p:cNvPr>
          <p:cNvGrpSpPr/>
          <p:nvPr userDrawn="1"/>
        </p:nvGrpSpPr>
        <p:grpSpPr>
          <a:xfrm>
            <a:off x="12395374" y="-718670"/>
            <a:ext cx="4140000" cy="6489275"/>
            <a:chOff x="12395374" y="-718670"/>
            <a:chExt cx="4140000" cy="6489275"/>
          </a:xfrm>
        </p:grpSpPr>
        <p:sp>
          <p:nvSpPr>
            <p:cNvPr id="283" name="Rechthoek: afgeronde hoeken 282">
              <a:extLst>
                <a:ext uri="{FF2B5EF4-FFF2-40B4-BE49-F238E27FC236}">
                  <a16:creationId xmlns:a16="http://schemas.microsoft.com/office/drawing/2014/main" id="{36EC1E4D-43EE-49C9-8325-188B9581E18D}"/>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84" name="Rechthoek: afgeronde hoeken 283">
              <a:extLst>
                <a:ext uri="{FF2B5EF4-FFF2-40B4-BE49-F238E27FC236}">
                  <a16:creationId xmlns:a16="http://schemas.microsoft.com/office/drawing/2014/main" id="{0019A39B-8F0B-4EF8-A8EB-760D648A384E}"/>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85" name="Ovaal 284">
              <a:extLst>
                <a:ext uri="{FF2B5EF4-FFF2-40B4-BE49-F238E27FC236}">
                  <a16:creationId xmlns:a16="http://schemas.microsoft.com/office/drawing/2014/main" id="{8A3FD444-8EDE-4751-8189-6C4080C52DD7}"/>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86" name="Rechte verbindingslijn 285">
              <a:extLst>
                <a:ext uri="{FF2B5EF4-FFF2-40B4-BE49-F238E27FC236}">
                  <a16:creationId xmlns:a16="http://schemas.microsoft.com/office/drawing/2014/main" id="{A4D743C3-AFF0-42FA-9F85-53AC88E32D56}"/>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FED1E749-E619-40F2-AF06-DB0BB954BAA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8" name="Ovaal 287">
              <a:extLst>
                <a:ext uri="{FF2B5EF4-FFF2-40B4-BE49-F238E27FC236}">
                  <a16:creationId xmlns:a16="http://schemas.microsoft.com/office/drawing/2014/main" id="{CD41033F-4958-4FBA-91C6-365467C26F47}"/>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89" name="Rechthoek 288">
              <a:extLst>
                <a:ext uri="{FF2B5EF4-FFF2-40B4-BE49-F238E27FC236}">
                  <a16:creationId xmlns:a16="http://schemas.microsoft.com/office/drawing/2014/main" id="{E26BAA91-0A9E-4BBF-AFE2-0C80A593993A}"/>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0" name="Ovaal 289">
              <a:extLst>
                <a:ext uri="{FF2B5EF4-FFF2-40B4-BE49-F238E27FC236}">
                  <a16:creationId xmlns:a16="http://schemas.microsoft.com/office/drawing/2014/main" id="{97958335-F10D-4E89-ABBC-925EE9490C2A}"/>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1" name="Rechthoek 290">
              <a:extLst>
                <a:ext uri="{FF2B5EF4-FFF2-40B4-BE49-F238E27FC236}">
                  <a16:creationId xmlns:a16="http://schemas.microsoft.com/office/drawing/2014/main" id="{2A99EFAF-2546-4A1A-BF61-98CC2B8AE7AB}"/>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2" name="Rechte verbindingslijn 291">
              <a:extLst>
                <a:ext uri="{FF2B5EF4-FFF2-40B4-BE49-F238E27FC236}">
                  <a16:creationId xmlns:a16="http://schemas.microsoft.com/office/drawing/2014/main" id="{5BCF5084-1852-44DC-84CD-2D7C63250F82}"/>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3" name="Groep 292">
              <a:extLst>
                <a:ext uri="{FF2B5EF4-FFF2-40B4-BE49-F238E27FC236}">
                  <a16:creationId xmlns:a16="http://schemas.microsoft.com/office/drawing/2014/main" id="{98CACA7D-5817-4C2C-B9C9-35903823FC49}"/>
                </a:ext>
              </a:extLst>
            </p:cNvPr>
            <p:cNvGrpSpPr/>
            <p:nvPr userDrawn="1"/>
          </p:nvGrpSpPr>
          <p:grpSpPr>
            <a:xfrm>
              <a:off x="12916952" y="1996210"/>
              <a:ext cx="825930" cy="209550"/>
              <a:chOff x="13504624" y="2482850"/>
              <a:chExt cx="825500" cy="209550"/>
            </a:xfrm>
          </p:grpSpPr>
          <p:sp>
            <p:nvSpPr>
              <p:cNvPr id="336" name="Rechthoek 335">
                <a:extLst>
                  <a:ext uri="{FF2B5EF4-FFF2-40B4-BE49-F238E27FC236}">
                    <a16:creationId xmlns:a16="http://schemas.microsoft.com/office/drawing/2014/main" id="{FB76167E-7F00-4C8B-B6A4-78E891B89BA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7" name="Rechte verbindingslijn 336">
                <a:extLst>
                  <a:ext uri="{FF2B5EF4-FFF2-40B4-BE49-F238E27FC236}">
                    <a16:creationId xmlns:a16="http://schemas.microsoft.com/office/drawing/2014/main" id="{3F04C271-3C92-4333-A8A3-7F4A2EA27A3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8" name="Gelijkbenige driehoek 337">
                <a:extLst>
                  <a:ext uri="{FF2B5EF4-FFF2-40B4-BE49-F238E27FC236}">
                    <a16:creationId xmlns:a16="http://schemas.microsoft.com/office/drawing/2014/main" id="{CD8AD508-18E6-459F-9D33-CC1762A18D3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4" name="Groep 293">
              <a:extLst>
                <a:ext uri="{FF2B5EF4-FFF2-40B4-BE49-F238E27FC236}">
                  <a16:creationId xmlns:a16="http://schemas.microsoft.com/office/drawing/2014/main" id="{5B623741-2F26-48C6-9E1C-FA3732356219}"/>
                </a:ext>
              </a:extLst>
            </p:cNvPr>
            <p:cNvGrpSpPr/>
            <p:nvPr userDrawn="1"/>
          </p:nvGrpSpPr>
          <p:grpSpPr>
            <a:xfrm>
              <a:off x="12861978" y="3626002"/>
              <a:ext cx="514552" cy="612918"/>
              <a:chOff x="12682980" y="3403241"/>
              <a:chExt cx="622284" cy="741632"/>
            </a:xfrm>
          </p:grpSpPr>
          <p:grpSp>
            <p:nvGrpSpPr>
              <p:cNvPr id="320" name="Groep 319">
                <a:extLst>
                  <a:ext uri="{FF2B5EF4-FFF2-40B4-BE49-F238E27FC236}">
                    <a16:creationId xmlns:a16="http://schemas.microsoft.com/office/drawing/2014/main" id="{0CFE358A-3671-4A13-A4D2-75597254B987}"/>
                  </a:ext>
                </a:extLst>
              </p:cNvPr>
              <p:cNvGrpSpPr/>
              <p:nvPr userDrawn="1"/>
            </p:nvGrpSpPr>
            <p:grpSpPr>
              <a:xfrm>
                <a:off x="12771568" y="3403241"/>
                <a:ext cx="467138" cy="448489"/>
                <a:chOff x="12782195" y="3403241"/>
                <a:chExt cx="467138" cy="448489"/>
              </a:xfrm>
            </p:grpSpPr>
            <p:grpSp>
              <p:nvGrpSpPr>
                <p:cNvPr id="323" name="Groep 322">
                  <a:extLst>
                    <a:ext uri="{FF2B5EF4-FFF2-40B4-BE49-F238E27FC236}">
                      <a16:creationId xmlns:a16="http://schemas.microsoft.com/office/drawing/2014/main" id="{24055FC2-B3B3-4EDC-837F-F2B0AFF4FCF5}"/>
                    </a:ext>
                  </a:extLst>
                </p:cNvPr>
                <p:cNvGrpSpPr/>
                <p:nvPr userDrawn="1"/>
              </p:nvGrpSpPr>
              <p:grpSpPr>
                <a:xfrm>
                  <a:off x="12782195" y="3403241"/>
                  <a:ext cx="412967" cy="393907"/>
                  <a:chOff x="13554906" y="3320109"/>
                  <a:chExt cx="443906" cy="423419"/>
                </a:xfrm>
              </p:grpSpPr>
              <p:grpSp>
                <p:nvGrpSpPr>
                  <p:cNvPr id="330" name="Groep 329">
                    <a:extLst>
                      <a:ext uri="{FF2B5EF4-FFF2-40B4-BE49-F238E27FC236}">
                        <a16:creationId xmlns:a16="http://schemas.microsoft.com/office/drawing/2014/main" id="{29337BC6-8986-4525-8F9F-90E43A93F105}"/>
                      </a:ext>
                    </a:extLst>
                  </p:cNvPr>
                  <p:cNvGrpSpPr/>
                  <p:nvPr userDrawn="1"/>
                </p:nvGrpSpPr>
                <p:grpSpPr>
                  <a:xfrm>
                    <a:off x="13554906" y="3320109"/>
                    <a:ext cx="443906" cy="423419"/>
                    <a:chOff x="12909684" y="1276143"/>
                    <a:chExt cx="443906" cy="423419"/>
                  </a:xfrm>
                </p:grpSpPr>
                <p:sp>
                  <p:nvSpPr>
                    <p:cNvPr id="333" name="Rechthoek 332">
                      <a:extLst>
                        <a:ext uri="{FF2B5EF4-FFF2-40B4-BE49-F238E27FC236}">
                          <a16:creationId xmlns:a16="http://schemas.microsoft.com/office/drawing/2014/main" id="{34E17006-1870-40BC-91CF-D6043E8A353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4" name="Rechthoek 333">
                      <a:extLst>
                        <a:ext uri="{FF2B5EF4-FFF2-40B4-BE49-F238E27FC236}">
                          <a16:creationId xmlns:a16="http://schemas.microsoft.com/office/drawing/2014/main" id="{7BAEC543-96D9-4060-92E5-2D026A1886A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5" name="Ovaal 334">
                      <a:extLst>
                        <a:ext uri="{FF2B5EF4-FFF2-40B4-BE49-F238E27FC236}">
                          <a16:creationId xmlns:a16="http://schemas.microsoft.com/office/drawing/2014/main" id="{8A2716CB-9B03-4C22-8F9C-03CA8D5D9E8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1" name="Afbeelding 330">
                    <a:extLst>
                      <a:ext uri="{FF2B5EF4-FFF2-40B4-BE49-F238E27FC236}">
                        <a16:creationId xmlns:a16="http://schemas.microsoft.com/office/drawing/2014/main" id="{0E764C7A-400F-41AC-9DCF-65748B0340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2" name="Afbeelding 331">
                    <a:extLst>
                      <a:ext uri="{FF2B5EF4-FFF2-40B4-BE49-F238E27FC236}">
                        <a16:creationId xmlns:a16="http://schemas.microsoft.com/office/drawing/2014/main" id="{5F6E7D4E-CAC0-432F-975C-473A133FFB6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24" name="Groep 323">
                  <a:extLst>
                    <a:ext uri="{FF2B5EF4-FFF2-40B4-BE49-F238E27FC236}">
                      <a16:creationId xmlns:a16="http://schemas.microsoft.com/office/drawing/2014/main" id="{68EC5CBF-9832-45FA-89BA-5B70654E4F3D}"/>
                    </a:ext>
                  </a:extLst>
                </p:cNvPr>
                <p:cNvGrpSpPr/>
                <p:nvPr userDrawn="1"/>
              </p:nvGrpSpPr>
              <p:grpSpPr>
                <a:xfrm>
                  <a:off x="13103513" y="3705268"/>
                  <a:ext cx="145820" cy="146462"/>
                  <a:chOff x="13096169" y="3602278"/>
                  <a:chExt cx="145820" cy="146462"/>
                </a:xfrm>
              </p:grpSpPr>
              <p:sp>
                <p:nvSpPr>
                  <p:cNvPr id="328" name="Rechthoek 327">
                    <a:extLst>
                      <a:ext uri="{FF2B5EF4-FFF2-40B4-BE49-F238E27FC236}">
                        <a16:creationId xmlns:a16="http://schemas.microsoft.com/office/drawing/2014/main" id="{0D083E39-7FBC-4018-91C4-DDBA69100B9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328">
                    <a:extLst>
                      <a:ext uri="{FF2B5EF4-FFF2-40B4-BE49-F238E27FC236}">
                        <a16:creationId xmlns:a16="http://schemas.microsoft.com/office/drawing/2014/main" id="{2673F80A-4FF0-436F-BA13-0FF791F1F6E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5" name="Groep 324">
                  <a:extLst>
                    <a:ext uri="{FF2B5EF4-FFF2-40B4-BE49-F238E27FC236}">
                      <a16:creationId xmlns:a16="http://schemas.microsoft.com/office/drawing/2014/main" id="{98749C77-C820-492F-851A-EAEF4D5D0C9B}"/>
                    </a:ext>
                  </a:extLst>
                </p:cNvPr>
                <p:cNvGrpSpPr/>
                <p:nvPr userDrawn="1"/>
              </p:nvGrpSpPr>
              <p:grpSpPr>
                <a:xfrm rot="10800000">
                  <a:off x="13061402" y="3665637"/>
                  <a:ext cx="145820" cy="146462"/>
                  <a:chOff x="13096169" y="3602278"/>
                  <a:chExt cx="145820" cy="146462"/>
                </a:xfrm>
              </p:grpSpPr>
              <p:sp>
                <p:nvSpPr>
                  <p:cNvPr id="326" name="Rechthoek 325">
                    <a:extLst>
                      <a:ext uri="{FF2B5EF4-FFF2-40B4-BE49-F238E27FC236}">
                        <a16:creationId xmlns:a16="http://schemas.microsoft.com/office/drawing/2014/main" id="{365D007D-CB9E-4A15-98A9-92C21E371E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7" name="Rechthoek 326">
                    <a:extLst>
                      <a:ext uri="{FF2B5EF4-FFF2-40B4-BE49-F238E27FC236}">
                        <a16:creationId xmlns:a16="http://schemas.microsoft.com/office/drawing/2014/main" id="{507BFA03-DAC7-482D-9123-331EED2085E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1" name="Rechthoek 320">
                <a:extLst>
                  <a:ext uri="{FF2B5EF4-FFF2-40B4-BE49-F238E27FC236}">
                    <a16:creationId xmlns:a16="http://schemas.microsoft.com/office/drawing/2014/main" id="{447E6261-F29D-435B-802A-6B097BC03073}"/>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2" name="Gelijkbenige driehoek 321">
                <a:extLst>
                  <a:ext uri="{FF2B5EF4-FFF2-40B4-BE49-F238E27FC236}">
                    <a16:creationId xmlns:a16="http://schemas.microsoft.com/office/drawing/2014/main" id="{23E06EBF-AFAC-488E-B145-5A96207D85A7}"/>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5" name="Groep 294">
              <a:extLst>
                <a:ext uri="{FF2B5EF4-FFF2-40B4-BE49-F238E27FC236}">
                  <a16:creationId xmlns:a16="http://schemas.microsoft.com/office/drawing/2014/main" id="{61458577-D3FB-4453-9B57-4C9A61FAD1E5}"/>
                </a:ext>
              </a:extLst>
            </p:cNvPr>
            <p:cNvGrpSpPr/>
            <p:nvPr userDrawn="1"/>
          </p:nvGrpSpPr>
          <p:grpSpPr>
            <a:xfrm>
              <a:off x="12916952" y="938392"/>
              <a:ext cx="294943" cy="318834"/>
              <a:chOff x="14466489" y="1001522"/>
              <a:chExt cx="290627" cy="314333"/>
            </a:xfrm>
          </p:grpSpPr>
          <p:sp>
            <p:nvSpPr>
              <p:cNvPr id="314" name="Rechthoek 313">
                <a:extLst>
                  <a:ext uri="{FF2B5EF4-FFF2-40B4-BE49-F238E27FC236}">
                    <a16:creationId xmlns:a16="http://schemas.microsoft.com/office/drawing/2014/main" id="{4A10DC19-0F64-4C79-8FB9-25D01EA5532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15" name="Ovaal 314">
                <a:extLst>
                  <a:ext uri="{FF2B5EF4-FFF2-40B4-BE49-F238E27FC236}">
                    <a16:creationId xmlns:a16="http://schemas.microsoft.com/office/drawing/2014/main" id="{75B4EF7A-0AC8-4134-A8BB-ABC9489E9AE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6" name="Vrije vorm: vorm 315">
                <a:extLst>
                  <a:ext uri="{FF2B5EF4-FFF2-40B4-BE49-F238E27FC236}">
                    <a16:creationId xmlns:a16="http://schemas.microsoft.com/office/drawing/2014/main" id="{E4DA58B7-448E-4898-A8EC-CDAAE77435A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7" name="Rechthoek: afgeronde hoeken 316">
                <a:extLst>
                  <a:ext uri="{FF2B5EF4-FFF2-40B4-BE49-F238E27FC236}">
                    <a16:creationId xmlns:a16="http://schemas.microsoft.com/office/drawing/2014/main" id="{5487E827-D4F9-4239-A459-89560CF5B7A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18" name="Rechte verbindingslijn 317">
                <a:extLst>
                  <a:ext uri="{FF2B5EF4-FFF2-40B4-BE49-F238E27FC236}">
                    <a16:creationId xmlns:a16="http://schemas.microsoft.com/office/drawing/2014/main" id="{97C2C9B0-14BB-4B25-91C2-FCFD188895B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9" name="Rechte verbindingslijn 318">
                <a:extLst>
                  <a:ext uri="{FF2B5EF4-FFF2-40B4-BE49-F238E27FC236}">
                    <a16:creationId xmlns:a16="http://schemas.microsoft.com/office/drawing/2014/main" id="{58422619-266B-4525-9913-4D73AABF00A0}"/>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6" name="Ovaal 295">
              <a:extLst>
                <a:ext uri="{FF2B5EF4-FFF2-40B4-BE49-F238E27FC236}">
                  <a16:creationId xmlns:a16="http://schemas.microsoft.com/office/drawing/2014/main" id="{F9C8C11F-7D8C-476B-A074-61A607050726}"/>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7" name="Rechthoek 296">
              <a:extLst>
                <a:ext uri="{FF2B5EF4-FFF2-40B4-BE49-F238E27FC236}">
                  <a16:creationId xmlns:a16="http://schemas.microsoft.com/office/drawing/2014/main" id="{26C49E8D-045D-40D7-B189-582BD8EE7910}"/>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8" name="Rechte verbindingslijn 297">
              <a:extLst>
                <a:ext uri="{FF2B5EF4-FFF2-40B4-BE49-F238E27FC236}">
                  <a16:creationId xmlns:a16="http://schemas.microsoft.com/office/drawing/2014/main" id="{10184E8A-C15A-4AB3-AC61-459C1232874B}"/>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299" name="Groep 298">
              <a:extLst>
                <a:ext uri="{FF2B5EF4-FFF2-40B4-BE49-F238E27FC236}">
                  <a16:creationId xmlns:a16="http://schemas.microsoft.com/office/drawing/2014/main" id="{2A03B7A0-3A3A-45CA-8175-76B2BFD0B650}"/>
                </a:ext>
              </a:extLst>
            </p:cNvPr>
            <p:cNvGrpSpPr/>
            <p:nvPr userDrawn="1"/>
          </p:nvGrpSpPr>
          <p:grpSpPr>
            <a:xfrm>
              <a:off x="12904732" y="4945834"/>
              <a:ext cx="1499406" cy="678267"/>
              <a:chOff x="12757283" y="3120781"/>
              <a:chExt cx="1499406" cy="678267"/>
            </a:xfrm>
          </p:grpSpPr>
          <p:sp>
            <p:nvSpPr>
              <p:cNvPr id="300" name="Rechthoek 299">
                <a:extLst>
                  <a:ext uri="{FF2B5EF4-FFF2-40B4-BE49-F238E27FC236}">
                    <a16:creationId xmlns:a16="http://schemas.microsoft.com/office/drawing/2014/main" id="{85CCEC29-6C61-4E30-AF8D-7D4EF8354615}"/>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1" name="Rechthoek 300">
                <a:extLst>
                  <a:ext uri="{FF2B5EF4-FFF2-40B4-BE49-F238E27FC236}">
                    <a16:creationId xmlns:a16="http://schemas.microsoft.com/office/drawing/2014/main" id="{A1DF73FE-E9C9-4D42-8AC1-851AF57C9A8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2" name="Tekstvak 301">
                <a:extLst>
                  <a:ext uri="{FF2B5EF4-FFF2-40B4-BE49-F238E27FC236}">
                    <a16:creationId xmlns:a16="http://schemas.microsoft.com/office/drawing/2014/main" id="{266528BA-BE9B-477F-83C4-0FAF2BF4D947}"/>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3" name="Tekstvak 302">
                <a:extLst>
                  <a:ext uri="{FF2B5EF4-FFF2-40B4-BE49-F238E27FC236}">
                    <a16:creationId xmlns:a16="http://schemas.microsoft.com/office/drawing/2014/main" id="{234B6C19-6AF4-4EE5-9264-F5B76F22163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04" name="Picture 3">
                <a:extLst>
                  <a:ext uri="{FF2B5EF4-FFF2-40B4-BE49-F238E27FC236}">
                    <a16:creationId xmlns:a16="http://schemas.microsoft.com/office/drawing/2014/main" id="{10DC7C01-5D76-42F4-A384-BEBBEE7841C7}"/>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5" name="Gelijkbenige driehoek 304">
                <a:extLst>
                  <a:ext uri="{FF2B5EF4-FFF2-40B4-BE49-F238E27FC236}">
                    <a16:creationId xmlns:a16="http://schemas.microsoft.com/office/drawing/2014/main" id="{D6761A50-F2B6-4C8D-8359-0831FD23FA35}"/>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06" name="Groep 305">
                <a:extLst>
                  <a:ext uri="{FF2B5EF4-FFF2-40B4-BE49-F238E27FC236}">
                    <a16:creationId xmlns:a16="http://schemas.microsoft.com/office/drawing/2014/main" id="{2B31FDC3-4714-4C1E-AFF6-120C5AC4B5D2}"/>
                  </a:ext>
                </a:extLst>
              </p:cNvPr>
              <p:cNvGrpSpPr/>
              <p:nvPr userDrawn="1"/>
            </p:nvGrpSpPr>
            <p:grpSpPr>
              <a:xfrm>
                <a:off x="12822311" y="3178534"/>
                <a:ext cx="182309" cy="163794"/>
                <a:chOff x="12832541" y="3162395"/>
                <a:chExt cx="219532" cy="197236"/>
              </a:xfrm>
            </p:grpSpPr>
            <p:sp>
              <p:nvSpPr>
                <p:cNvPr id="311" name="Rechthoek 310">
                  <a:extLst>
                    <a:ext uri="{FF2B5EF4-FFF2-40B4-BE49-F238E27FC236}">
                      <a16:creationId xmlns:a16="http://schemas.microsoft.com/office/drawing/2014/main" id="{C32FEF37-4C09-448C-82C1-2BD1A2DB732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2" name="Rechthoek 311">
                  <a:extLst>
                    <a:ext uri="{FF2B5EF4-FFF2-40B4-BE49-F238E27FC236}">
                      <a16:creationId xmlns:a16="http://schemas.microsoft.com/office/drawing/2014/main" id="{7B241FE2-4CDA-4D5E-B0FA-57865400214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3" name="Rechthoek 312">
                  <a:extLst>
                    <a:ext uri="{FF2B5EF4-FFF2-40B4-BE49-F238E27FC236}">
                      <a16:creationId xmlns:a16="http://schemas.microsoft.com/office/drawing/2014/main" id="{3CBEBC56-F227-4D49-8843-D4543E64EAC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07" name="Groep 306">
                <a:extLst>
                  <a:ext uri="{FF2B5EF4-FFF2-40B4-BE49-F238E27FC236}">
                    <a16:creationId xmlns:a16="http://schemas.microsoft.com/office/drawing/2014/main" id="{6E47015A-BBF8-423A-9992-2649904DC35F}"/>
                  </a:ext>
                </a:extLst>
              </p:cNvPr>
              <p:cNvGrpSpPr/>
              <p:nvPr userDrawn="1"/>
            </p:nvGrpSpPr>
            <p:grpSpPr>
              <a:xfrm>
                <a:off x="12822311" y="3480352"/>
                <a:ext cx="182309" cy="163794"/>
                <a:chOff x="12832541" y="3162395"/>
                <a:chExt cx="219532" cy="197236"/>
              </a:xfrm>
            </p:grpSpPr>
            <p:sp>
              <p:nvSpPr>
                <p:cNvPr id="308" name="Rechthoek 307">
                  <a:extLst>
                    <a:ext uri="{FF2B5EF4-FFF2-40B4-BE49-F238E27FC236}">
                      <a16:creationId xmlns:a16="http://schemas.microsoft.com/office/drawing/2014/main" id="{331CC4E5-C1D1-462F-AC55-23A9F0FFF24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09" name="Rechthoek 308">
                  <a:extLst>
                    <a:ext uri="{FF2B5EF4-FFF2-40B4-BE49-F238E27FC236}">
                      <a16:creationId xmlns:a16="http://schemas.microsoft.com/office/drawing/2014/main" id="{77C8683F-0411-4993-A5F6-F2F3F282B312}"/>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0" name="Rechthoek 309">
                  <a:extLst>
                    <a:ext uri="{FF2B5EF4-FFF2-40B4-BE49-F238E27FC236}">
                      <a16:creationId xmlns:a16="http://schemas.microsoft.com/office/drawing/2014/main" id="{5DF96469-4366-40A6-BC99-AC3FE5995D5B}"/>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16" name="TEKSTINSTRUCTIES">
            <a:extLst>
              <a:ext uri="{FF2B5EF4-FFF2-40B4-BE49-F238E27FC236}">
                <a16:creationId xmlns:a16="http://schemas.microsoft.com/office/drawing/2014/main" id="{B7718A31-AC2B-413B-8CBD-649895630834}"/>
              </a:ext>
            </a:extLst>
          </p:cNvPr>
          <p:cNvGrpSpPr/>
          <p:nvPr userDrawn="1"/>
        </p:nvGrpSpPr>
        <p:grpSpPr>
          <a:xfrm>
            <a:off x="-4297881" y="-718670"/>
            <a:ext cx="4140000" cy="7198669"/>
            <a:chOff x="-4297881" y="-718670"/>
            <a:chExt cx="4140000" cy="7198669"/>
          </a:xfrm>
        </p:grpSpPr>
        <p:sp>
          <p:nvSpPr>
            <p:cNvPr id="417" name="Rechthoek: afgeronde hoeken 416">
              <a:extLst>
                <a:ext uri="{FF2B5EF4-FFF2-40B4-BE49-F238E27FC236}">
                  <a16:creationId xmlns:a16="http://schemas.microsoft.com/office/drawing/2014/main" id="{E9DAA550-38FE-4D1B-BA14-A82190616BBC}"/>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18" name="Rechthoek: afgeronde hoeken 417">
              <a:extLst>
                <a:ext uri="{FF2B5EF4-FFF2-40B4-BE49-F238E27FC236}">
                  <a16:creationId xmlns:a16="http://schemas.microsoft.com/office/drawing/2014/main" id="{C82B6AA8-7D5A-4EDF-941D-02B4D22E0267}"/>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19" name="Rechte verbindingslijn 418">
              <a:extLst>
                <a:ext uri="{FF2B5EF4-FFF2-40B4-BE49-F238E27FC236}">
                  <a16:creationId xmlns:a16="http://schemas.microsoft.com/office/drawing/2014/main" id="{18AACC6C-0F5F-4237-BC9D-B5D03BE311F6}"/>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20" name="Groep 419">
              <a:extLst>
                <a:ext uri="{FF2B5EF4-FFF2-40B4-BE49-F238E27FC236}">
                  <a16:creationId xmlns:a16="http://schemas.microsoft.com/office/drawing/2014/main" id="{232DBC52-1CA5-49C7-A7C8-DAAFFBE25B45}"/>
                </a:ext>
              </a:extLst>
            </p:cNvPr>
            <p:cNvGrpSpPr/>
            <p:nvPr userDrawn="1"/>
          </p:nvGrpSpPr>
          <p:grpSpPr>
            <a:xfrm>
              <a:off x="-3905190" y="127747"/>
              <a:ext cx="3354618" cy="786653"/>
              <a:chOff x="-3419346" y="368233"/>
              <a:chExt cx="3170491" cy="743862"/>
            </a:xfrm>
          </p:grpSpPr>
          <p:sp>
            <p:nvSpPr>
              <p:cNvPr id="441" name="Rechthoek 440">
                <a:extLst>
                  <a:ext uri="{FF2B5EF4-FFF2-40B4-BE49-F238E27FC236}">
                    <a16:creationId xmlns:a16="http://schemas.microsoft.com/office/drawing/2014/main" id="{33404980-951A-48AF-83A7-62FE6C216E9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42" name="Rechte verbindingslijn 441">
                <a:extLst>
                  <a:ext uri="{FF2B5EF4-FFF2-40B4-BE49-F238E27FC236}">
                    <a16:creationId xmlns:a16="http://schemas.microsoft.com/office/drawing/2014/main" id="{FA4912E7-E99D-4683-B042-77A7B8E47F1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3" name="Rechte verbindingslijn 442">
                <a:extLst>
                  <a:ext uri="{FF2B5EF4-FFF2-40B4-BE49-F238E27FC236}">
                    <a16:creationId xmlns:a16="http://schemas.microsoft.com/office/drawing/2014/main" id="{1FEC1057-ECD4-4621-B818-C0EBE84EB389}"/>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4" name="Rechthoek 443">
                <a:extLst>
                  <a:ext uri="{FF2B5EF4-FFF2-40B4-BE49-F238E27FC236}">
                    <a16:creationId xmlns:a16="http://schemas.microsoft.com/office/drawing/2014/main" id="{AD8C04A6-F259-4097-A5B5-FF93AAE7D81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5" name="Groep 444">
                <a:extLst>
                  <a:ext uri="{FF2B5EF4-FFF2-40B4-BE49-F238E27FC236}">
                    <a16:creationId xmlns:a16="http://schemas.microsoft.com/office/drawing/2014/main" id="{34973285-2464-4C81-B621-31A8650DB86E}"/>
                  </a:ext>
                </a:extLst>
              </p:cNvPr>
              <p:cNvGrpSpPr/>
              <p:nvPr userDrawn="1"/>
            </p:nvGrpSpPr>
            <p:grpSpPr>
              <a:xfrm>
                <a:off x="-3002834" y="720303"/>
                <a:ext cx="182598" cy="143759"/>
                <a:chOff x="-3310843" y="700986"/>
                <a:chExt cx="182598" cy="143759"/>
              </a:xfrm>
            </p:grpSpPr>
            <p:grpSp>
              <p:nvGrpSpPr>
                <p:cNvPr id="484" name="Groep 483">
                  <a:extLst>
                    <a:ext uri="{FF2B5EF4-FFF2-40B4-BE49-F238E27FC236}">
                      <a16:creationId xmlns:a16="http://schemas.microsoft.com/office/drawing/2014/main" id="{B49D6F5F-B4B4-477E-BA2C-777FD5FC1A67}"/>
                    </a:ext>
                  </a:extLst>
                </p:cNvPr>
                <p:cNvGrpSpPr/>
                <p:nvPr userDrawn="1"/>
              </p:nvGrpSpPr>
              <p:grpSpPr>
                <a:xfrm>
                  <a:off x="-3310843" y="700986"/>
                  <a:ext cx="182598" cy="143759"/>
                  <a:chOff x="-3310843" y="700986"/>
                  <a:chExt cx="182598" cy="143759"/>
                </a:xfrm>
              </p:grpSpPr>
              <p:cxnSp>
                <p:nvCxnSpPr>
                  <p:cNvPr id="488" name="Rechte verbindingslijn 487">
                    <a:extLst>
                      <a:ext uri="{FF2B5EF4-FFF2-40B4-BE49-F238E27FC236}">
                        <a16:creationId xmlns:a16="http://schemas.microsoft.com/office/drawing/2014/main" id="{56EF48C7-9325-4A56-B6CF-B17E3F14AB26}"/>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89" name="Rechte verbindingslijn 488">
                    <a:extLst>
                      <a:ext uri="{FF2B5EF4-FFF2-40B4-BE49-F238E27FC236}">
                        <a16:creationId xmlns:a16="http://schemas.microsoft.com/office/drawing/2014/main" id="{F3AAF9ED-3890-42BC-AFC5-7032361211F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90" name="Rechte verbindingslijn 489">
                    <a:extLst>
                      <a:ext uri="{FF2B5EF4-FFF2-40B4-BE49-F238E27FC236}">
                        <a16:creationId xmlns:a16="http://schemas.microsoft.com/office/drawing/2014/main" id="{4A780485-6EEA-48BB-9B09-B5090916C7C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91" name="Rechte verbindingslijn 490">
                    <a:extLst>
                      <a:ext uri="{FF2B5EF4-FFF2-40B4-BE49-F238E27FC236}">
                        <a16:creationId xmlns:a16="http://schemas.microsoft.com/office/drawing/2014/main" id="{DA239325-D5D9-4087-9C4F-02D1E82F4246}"/>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92" name="Rechte verbindingslijn 491">
                    <a:extLst>
                      <a:ext uri="{FF2B5EF4-FFF2-40B4-BE49-F238E27FC236}">
                        <a16:creationId xmlns:a16="http://schemas.microsoft.com/office/drawing/2014/main" id="{CCA83269-B168-4A99-9F86-4D6FE7184E2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85" name="Groep 484">
                  <a:extLst>
                    <a:ext uri="{FF2B5EF4-FFF2-40B4-BE49-F238E27FC236}">
                      <a16:creationId xmlns:a16="http://schemas.microsoft.com/office/drawing/2014/main" id="{391B84B7-F7C1-4D49-A499-4A3825E3942A}"/>
                    </a:ext>
                  </a:extLst>
                </p:cNvPr>
                <p:cNvGrpSpPr/>
                <p:nvPr userDrawn="1"/>
              </p:nvGrpSpPr>
              <p:grpSpPr>
                <a:xfrm flipH="1">
                  <a:off x="-3310774" y="735854"/>
                  <a:ext cx="88801" cy="72568"/>
                  <a:chOff x="-2091059" y="1395403"/>
                  <a:chExt cx="157316" cy="128558"/>
                </a:xfrm>
              </p:grpSpPr>
              <p:sp>
                <p:nvSpPr>
                  <p:cNvPr id="486" name="Rechthoek 485">
                    <a:extLst>
                      <a:ext uri="{FF2B5EF4-FFF2-40B4-BE49-F238E27FC236}">
                        <a16:creationId xmlns:a16="http://schemas.microsoft.com/office/drawing/2014/main" id="{E7D51140-A666-4A25-8FD2-802D9937974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7" name="Pijl: punthaak 486">
                    <a:extLst>
                      <a:ext uri="{FF2B5EF4-FFF2-40B4-BE49-F238E27FC236}">
                        <a16:creationId xmlns:a16="http://schemas.microsoft.com/office/drawing/2014/main" id="{DE3C7428-26B1-48A7-9D84-0EC0B715310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46" name="Groep 445">
                <a:extLst>
                  <a:ext uri="{FF2B5EF4-FFF2-40B4-BE49-F238E27FC236}">
                    <a16:creationId xmlns:a16="http://schemas.microsoft.com/office/drawing/2014/main" id="{5D24226E-009A-4C3A-807E-F5BEE2F914C5}"/>
                  </a:ext>
                </a:extLst>
              </p:cNvPr>
              <p:cNvGrpSpPr/>
              <p:nvPr userDrawn="1"/>
            </p:nvGrpSpPr>
            <p:grpSpPr>
              <a:xfrm>
                <a:off x="-3326107" y="720303"/>
                <a:ext cx="182598" cy="143759"/>
                <a:chOff x="-3634116" y="700986"/>
                <a:chExt cx="182598" cy="143759"/>
              </a:xfrm>
            </p:grpSpPr>
            <p:grpSp>
              <p:nvGrpSpPr>
                <p:cNvPr id="475" name="Groep 474">
                  <a:extLst>
                    <a:ext uri="{FF2B5EF4-FFF2-40B4-BE49-F238E27FC236}">
                      <a16:creationId xmlns:a16="http://schemas.microsoft.com/office/drawing/2014/main" id="{84DB3A15-A17D-4BDB-BFCB-F2F19FD49C7D}"/>
                    </a:ext>
                  </a:extLst>
                </p:cNvPr>
                <p:cNvGrpSpPr/>
                <p:nvPr userDrawn="1"/>
              </p:nvGrpSpPr>
              <p:grpSpPr>
                <a:xfrm>
                  <a:off x="-3634116" y="700986"/>
                  <a:ext cx="182598" cy="143759"/>
                  <a:chOff x="-3634116" y="700986"/>
                  <a:chExt cx="182598" cy="143759"/>
                </a:xfrm>
              </p:grpSpPr>
              <p:cxnSp>
                <p:nvCxnSpPr>
                  <p:cNvPr id="479" name="Rechte verbindingslijn 478">
                    <a:extLst>
                      <a:ext uri="{FF2B5EF4-FFF2-40B4-BE49-F238E27FC236}">
                        <a16:creationId xmlns:a16="http://schemas.microsoft.com/office/drawing/2014/main" id="{9E2C4CFC-A5CD-4D75-BEF0-22F884BECD6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80" name="Rechte verbindingslijn 479">
                    <a:extLst>
                      <a:ext uri="{FF2B5EF4-FFF2-40B4-BE49-F238E27FC236}">
                        <a16:creationId xmlns:a16="http://schemas.microsoft.com/office/drawing/2014/main" id="{4170600B-C196-4C5F-A207-A9E3B8D2190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81" name="Rechte verbindingslijn 480">
                    <a:extLst>
                      <a:ext uri="{FF2B5EF4-FFF2-40B4-BE49-F238E27FC236}">
                        <a16:creationId xmlns:a16="http://schemas.microsoft.com/office/drawing/2014/main" id="{3DE33959-01DB-44C9-8127-9E3658ACCA32}"/>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82" name="Rechte verbindingslijn 481">
                    <a:extLst>
                      <a:ext uri="{FF2B5EF4-FFF2-40B4-BE49-F238E27FC236}">
                        <a16:creationId xmlns:a16="http://schemas.microsoft.com/office/drawing/2014/main" id="{F7568994-F4D1-493E-BE07-DE3E9DDBD99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83" name="Rechte verbindingslijn 482">
                    <a:extLst>
                      <a:ext uri="{FF2B5EF4-FFF2-40B4-BE49-F238E27FC236}">
                        <a16:creationId xmlns:a16="http://schemas.microsoft.com/office/drawing/2014/main" id="{3E024FAE-5308-4C4B-8977-9DFBECD52A33}"/>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76" name="Groep 475">
                  <a:extLst>
                    <a:ext uri="{FF2B5EF4-FFF2-40B4-BE49-F238E27FC236}">
                      <a16:creationId xmlns:a16="http://schemas.microsoft.com/office/drawing/2014/main" id="{CEF75773-885A-4669-A8E5-5550A3437CD7}"/>
                    </a:ext>
                  </a:extLst>
                </p:cNvPr>
                <p:cNvGrpSpPr/>
                <p:nvPr userDrawn="1"/>
              </p:nvGrpSpPr>
              <p:grpSpPr>
                <a:xfrm>
                  <a:off x="-3634047" y="735854"/>
                  <a:ext cx="88801" cy="72568"/>
                  <a:chOff x="-2091059" y="1395403"/>
                  <a:chExt cx="157316" cy="128558"/>
                </a:xfrm>
              </p:grpSpPr>
              <p:sp>
                <p:nvSpPr>
                  <p:cNvPr id="477" name="Rechthoek 476">
                    <a:extLst>
                      <a:ext uri="{FF2B5EF4-FFF2-40B4-BE49-F238E27FC236}">
                        <a16:creationId xmlns:a16="http://schemas.microsoft.com/office/drawing/2014/main" id="{7151DE2E-6614-4A2F-846D-DAC1B4E4EE7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8" name="Pijl: punthaak 477">
                    <a:extLst>
                      <a:ext uri="{FF2B5EF4-FFF2-40B4-BE49-F238E27FC236}">
                        <a16:creationId xmlns:a16="http://schemas.microsoft.com/office/drawing/2014/main" id="{F3DBB68F-B746-4D7B-A318-ACCECD8B106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47" name="Rechte verbindingslijn 446">
                <a:extLst>
                  <a:ext uri="{FF2B5EF4-FFF2-40B4-BE49-F238E27FC236}">
                    <a16:creationId xmlns:a16="http://schemas.microsoft.com/office/drawing/2014/main" id="{CD63AB48-34F8-46A1-A325-8514E372A66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48" name="Rechte verbindingslijn 447">
                <a:extLst>
                  <a:ext uri="{FF2B5EF4-FFF2-40B4-BE49-F238E27FC236}">
                    <a16:creationId xmlns:a16="http://schemas.microsoft.com/office/drawing/2014/main" id="{646466E8-8813-40DE-9A92-294166AB219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49" name="Groep 448">
                <a:extLst>
                  <a:ext uri="{FF2B5EF4-FFF2-40B4-BE49-F238E27FC236}">
                    <a16:creationId xmlns:a16="http://schemas.microsoft.com/office/drawing/2014/main" id="{E1B4BB8A-0B68-4152-878D-A5037260D573}"/>
                  </a:ext>
                </a:extLst>
              </p:cNvPr>
              <p:cNvGrpSpPr/>
              <p:nvPr userDrawn="1"/>
            </p:nvGrpSpPr>
            <p:grpSpPr>
              <a:xfrm>
                <a:off x="-2425037" y="370226"/>
                <a:ext cx="357690" cy="330595"/>
                <a:chOff x="-2721817" y="347336"/>
                <a:chExt cx="432805" cy="400021"/>
              </a:xfrm>
            </p:grpSpPr>
            <p:sp>
              <p:nvSpPr>
                <p:cNvPr id="464" name="Rechthoek 463">
                  <a:extLst>
                    <a:ext uri="{FF2B5EF4-FFF2-40B4-BE49-F238E27FC236}">
                      <a16:creationId xmlns:a16="http://schemas.microsoft.com/office/drawing/2014/main" id="{0314D503-0A3C-4374-8192-A2775408C01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5" name="Groep 464">
                  <a:extLst>
                    <a:ext uri="{FF2B5EF4-FFF2-40B4-BE49-F238E27FC236}">
                      <a16:creationId xmlns:a16="http://schemas.microsoft.com/office/drawing/2014/main" id="{FE8E6840-B047-4185-B3A9-FB06AF591BE0}"/>
                    </a:ext>
                  </a:extLst>
                </p:cNvPr>
                <p:cNvGrpSpPr/>
                <p:nvPr userDrawn="1"/>
              </p:nvGrpSpPr>
              <p:grpSpPr>
                <a:xfrm>
                  <a:off x="-2652453" y="431583"/>
                  <a:ext cx="294076" cy="231526"/>
                  <a:chOff x="-3634116" y="700986"/>
                  <a:chExt cx="182598" cy="143759"/>
                </a:xfrm>
              </p:grpSpPr>
              <p:grpSp>
                <p:nvGrpSpPr>
                  <p:cNvPr id="466" name="Groep 465">
                    <a:extLst>
                      <a:ext uri="{FF2B5EF4-FFF2-40B4-BE49-F238E27FC236}">
                        <a16:creationId xmlns:a16="http://schemas.microsoft.com/office/drawing/2014/main" id="{0EBB923B-86A7-4EBD-BD7D-E2319970B5B5}"/>
                      </a:ext>
                    </a:extLst>
                  </p:cNvPr>
                  <p:cNvGrpSpPr/>
                  <p:nvPr userDrawn="1"/>
                </p:nvGrpSpPr>
                <p:grpSpPr>
                  <a:xfrm>
                    <a:off x="-3634116" y="700986"/>
                    <a:ext cx="182598" cy="143759"/>
                    <a:chOff x="-3634116" y="700986"/>
                    <a:chExt cx="182598" cy="143759"/>
                  </a:xfrm>
                </p:grpSpPr>
                <p:cxnSp>
                  <p:nvCxnSpPr>
                    <p:cNvPr id="470" name="Rechte verbindingslijn 469">
                      <a:extLst>
                        <a:ext uri="{FF2B5EF4-FFF2-40B4-BE49-F238E27FC236}">
                          <a16:creationId xmlns:a16="http://schemas.microsoft.com/office/drawing/2014/main" id="{0E4334DD-CD98-44F8-B56E-4487CD0AC645}"/>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71" name="Rechte verbindingslijn 470">
                      <a:extLst>
                        <a:ext uri="{FF2B5EF4-FFF2-40B4-BE49-F238E27FC236}">
                          <a16:creationId xmlns:a16="http://schemas.microsoft.com/office/drawing/2014/main" id="{49387AA9-AC3E-497A-A23E-D27DC7B4022A}"/>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72" name="Rechte verbindingslijn 471">
                      <a:extLst>
                        <a:ext uri="{FF2B5EF4-FFF2-40B4-BE49-F238E27FC236}">
                          <a16:creationId xmlns:a16="http://schemas.microsoft.com/office/drawing/2014/main" id="{6F6A6455-9B30-49E6-B2EA-7457E017C8C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73" name="Rechte verbindingslijn 472">
                      <a:extLst>
                        <a:ext uri="{FF2B5EF4-FFF2-40B4-BE49-F238E27FC236}">
                          <a16:creationId xmlns:a16="http://schemas.microsoft.com/office/drawing/2014/main" id="{2729C9EF-66FF-4745-AD0C-73848F20648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74" name="Rechte verbindingslijn 473">
                      <a:extLst>
                        <a:ext uri="{FF2B5EF4-FFF2-40B4-BE49-F238E27FC236}">
                          <a16:creationId xmlns:a16="http://schemas.microsoft.com/office/drawing/2014/main" id="{C0B2BE3F-788D-428A-83B1-26FC93004F5A}"/>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67" name="Groep 466">
                    <a:extLst>
                      <a:ext uri="{FF2B5EF4-FFF2-40B4-BE49-F238E27FC236}">
                        <a16:creationId xmlns:a16="http://schemas.microsoft.com/office/drawing/2014/main" id="{5E6B927B-4DD1-421E-973D-34C27C010903}"/>
                      </a:ext>
                    </a:extLst>
                  </p:cNvPr>
                  <p:cNvGrpSpPr/>
                  <p:nvPr userDrawn="1"/>
                </p:nvGrpSpPr>
                <p:grpSpPr>
                  <a:xfrm>
                    <a:off x="-3634047" y="735854"/>
                    <a:ext cx="88801" cy="72568"/>
                    <a:chOff x="-2091059" y="1395403"/>
                    <a:chExt cx="157316" cy="128558"/>
                  </a:xfrm>
                </p:grpSpPr>
                <p:sp>
                  <p:nvSpPr>
                    <p:cNvPr id="468" name="Rechthoek 467">
                      <a:extLst>
                        <a:ext uri="{FF2B5EF4-FFF2-40B4-BE49-F238E27FC236}">
                          <a16:creationId xmlns:a16="http://schemas.microsoft.com/office/drawing/2014/main" id="{3533B0C5-0E0A-46B9-94B6-33A75D98D17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9" name="Pijl: punthaak 468">
                      <a:extLst>
                        <a:ext uri="{FF2B5EF4-FFF2-40B4-BE49-F238E27FC236}">
                          <a16:creationId xmlns:a16="http://schemas.microsoft.com/office/drawing/2014/main" id="{9B844028-AAEB-49FF-8BDE-638984783BE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50" name="Groep 449">
                <a:extLst>
                  <a:ext uri="{FF2B5EF4-FFF2-40B4-BE49-F238E27FC236}">
                    <a16:creationId xmlns:a16="http://schemas.microsoft.com/office/drawing/2014/main" id="{725887AC-5D38-4C7A-B41D-E6C9ECB8D22F}"/>
                  </a:ext>
                </a:extLst>
              </p:cNvPr>
              <p:cNvGrpSpPr/>
              <p:nvPr userDrawn="1"/>
            </p:nvGrpSpPr>
            <p:grpSpPr>
              <a:xfrm>
                <a:off x="-2425037" y="781500"/>
                <a:ext cx="357690" cy="330595"/>
                <a:chOff x="-2721817" y="782525"/>
                <a:chExt cx="432805" cy="400021"/>
              </a:xfrm>
            </p:grpSpPr>
            <p:sp>
              <p:nvSpPr>
                <p:cNvPr id="453" name="Rechthoek 452">
                  <a:extLst>
                    <a:ext uri="{FF2B5EF4-FFF2-40B4-BE49-F238E27FC236}">
                      <a16:creationId xmlns:a16="http://schemas.microsoft.com/office/drawing/2014/main" id="{8F2278BA-F94C-4423-B9CD-A05163BFBF0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54" name="Groep 453">
                  <a:extLst>
                    <a:ext uri="{FF2B5EF4-FFF2-40B4-BE49-F238E27FC236}">
                      <a16:creationId xmlns:a16="http://schemas.microsoft.com/office/drawing/2014/main" id="{18FABA58-E0C2-4C74-AB6B-1B95844691D0}"/>
                    </a:ext>
                  </a:extLst>
                </p:cNvPr>
                <p:cNvGrpSpPr/>
                <p:nvPr userDrawn="1"/>
              </p:nvGrpSpPr>
              <p:grpSpPr>
                <a:xfrm>
                  <a:off x="-2652453" y="866772"/>
                  <a:ext cx="294076" cy="231526"/>
                  <a:chOff x="-3310843" y="700986"/>
                  <a:chExt cx="182598" cy="143759"/>
                </a:xfrm>
              </p:grpSpPr>
              <p:grpSp>
                <p:nvGrpSpPr>
                  <p:cNvPr id="455" name="Groep 454">
                    <a:extLst>
                      <a:ext uri="{FF2B5EF4-FFF2-40B4-BE49-F238E27FC236}">
                        <a16:creationId xmlns:a16="http://schemas.microsoft.com/office/drawing/2014/main" id="{42C799A9-B124-4373-A545-2A6965C1C733}"/>
                      </a:ext>
                    </a:extLst>
                  </p:cNvPr>
                  <p:cNvGrpSpPr/>
                  <p:nvPr userDrawn="1"/>
                </p:nvGrpSpPr>
                <p:grpSpPr>
                  <a:xfrm>
                    <a:off x="-3310843" y="700986"/>
                    <a:ext cx="182598" cy="143759"/>
                    <a:chOff x="-3310843" y="700986"/>
                    <a:chExt cx="182598" cy="143759"/>
                  </a:xfrm>
                </p:grpSpPr>
                <p:cxnSp>
                  <p:nvCxnSpPr>
                    <p:cNvPr id="459" name="Rechte verbindingslijn 458">
                      <a:extLst>
                        <a:ext uri="{FF2B5EF4-FFF2-40B4-BE49-F238E27FC236}">
                          <a16:creationId xmlns:a16="http://schemas.microsoft.com/office/drawing/2014/main" id="{FFE8D04B-F1C5-411D-8DD2-99E1A12F91F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0" name="Rechte verbindingslijn 459">
                      <a:extLst>
                        <a:ext uri="{FF2B5EF4-FFF2-40B4-BE49-F238E27FC236}">
                          <a16:creationId xmlns:a16="http://schemas.microsoft.com/office/drawing/2014/main" id="{00E3D9DF-B915-4D3B-A203-473687C865B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61" name="Rechte verbindingslijn 460">
                      <a:extLst>
                        <a:ext uri="{FF2B5EF4-FFF2-40B4-BE49-F238E27FC236}">
                          <a16:creationId xmlns:a16="http://schemas.microsoft.com/office/drawing/2014/main" id="{3117E05D-FE39-4AE2-B5C8-F38E32AB9C0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62" name="Rechte verbindingslijn 461">
                      <a:extLst>
                        <a:ext uri="{FF2B5EF4-FFF2-40B4-BE49-F238E27FC236}">
                          <a16:creationId xmlns:a16="http://schemas.microsoft.com/office/drawing/2014/main" id="{2DE14B80-1768-44F8-A07F-6C75A1F4FD4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63" name="Rechte verbindingslijn 462">
                      <a:extLst>
                        <a:ext uri="{FF2B5EF4-FFF2-40B4-BE49-F238E27FC236}">
                          <a16:creationId xmlns:a16="http://schemas.microsoft.com/office/drawing/2014/main" id="{60B6B0E6-C1C0-40B3-AC3A-9FC147C01C5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56" name="Groep 455">
                    <a:extLst>
                      <a:ext uri="{FF2B5EF4-FFF2-40B4-BE49-F238E27FC236}">
                        <a16:creationId xmlns:a16="http://schemas.microsoft.com/office/drawing/2014/main" id="{267CB95B-FB65-4BA1-ACFA-3A3C52331CF9}"/>
                      </a:ext>
                    </a:extLst>
                  </p:cNvPr>
                  <p:cNvGrpSpPr/>
                  <p:nvPr userDrawn="1"/>
                </p:nvGrpSpPr>
                <p:grpSpPr>
                  <a:xfrm flipH="1">
                    <a:off x="-3310774" y="735854"/>
                    <a:ext cx="88801" cy="72568"/>
                    <a:chOff x="-2091059" y="1395403"/>
                    <a:chExt cx="157316" cy="128558"/>
                  </a:xfrm>
                </p:grpSpPr>
                <p:sp>
                  <p:nvSpPr>
                    <p:cNvPr id="457" name="Rechthoek 456">
                      <a:extLst>
                        <a:ext uri="{FF2B5EF4-FFF2-40B4-BE49-F238E27FC236}">
                          <a16:creationId xmlns:a16="http://schemas.microsoft.com/office/drawing/2014/main" id="{A7B1AB40-107A-4595-8119-F1946786206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8" name="Pijl: punthaak 457">
                      <a:extLst>
                        <a:ext uri="{FF2B5EF4-FFF2-40B4-BE49-F238E27FC236}">
                          <a16:creationId xmlns:a16="http://schemas.microsoft.com/office/drawing/2014/main" id="{6524CBDD-835C-4A50-A44A-05D8A0BBAE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51" name="Rechthoek 450">
                <a:extLst>
                  <a:ext uri="{FF2B5EF4-FFF2-40B4-BE49-F238E27FC236}">
                    <a16:creationId xmlns:a16="http://schemas.microsoft.com/office/drawing/2014/main" id="{98D90A56-EC2A-451F-83A2-28098877616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52" name="Rechthoek 451">
                <a:extLst>
                  <a:ext uri="{FF2B5EF4-FFF2-40B4-BE49-F238E27FC236}">
                    <a16:creationId xmlns:a16="http://schemas.microsoft.com/office/drawing/2014/main" id="{E3105001-B70C-4F70-A7DD-5F3A3E73B6D5}"/>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21" name="Rechte verbindingslijn 420">
              <a:extLst>
                <a:ext uri="{FF2B5EF4-FFF2-40B4-BE49-F238E27FC236}">
                  <a16:creationId xmlns:a16="http://schemas.microsoft.com/office/drawing/2014/main" id="{C6073439-5DA4-4F60-816C-7F910E6E651F}"/>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22" name="Rechthoek 421">
              <a:extLst>
                <a:ext uri="{FF2B5EF4-FFF2-40B4-BE49-F238E27FC236}">
                  <a16:creationId xmlns:a16="http://schemas.microsoft.com/office/drawing/2014/main" id="{30C96B49-80BF-4CD0-AF98-142D539986F9}"/>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423" name="Rechthoek 422">
              <a:extLst>
                <a:ext uri="{FF2B5EF4-FFF2-40B4-BE49-F238E27FC236}">
                  <a16:creationId xmlns:a16="http://schemas.microsoft.com/office/drawing/2014/main" id="{6DDA21D6-4581-458E-92CE-43C10C2EF074}"/>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24" name="Ovaal 423">
              <a:extLst>
                <a:ext uri="{FF2B5EF4-FFF2-40B4-BE49-F238E27FC236}">
                  <a16:creationId xmlns:a16="http://schemas.microsoft.com/office/drawing/2014/main" id="{5F95AB4D-AA9D-4ACF-A873-147EDE612E23}"/>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25" name="Ovaal 424">
              <a:extLst>
                <a:ext uri="{FF2B5EF4-FFF2-40B4-BE49-F238E27FC236}">
                  <a16:creationId xmlns:a16="http://schemas.microsoft.com/office/drawing/2014/main" id="{B17B0B20-473E-4D80-AC73-4F847BFBEDB6}"/>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26" name="Ovaal 425">
              <a:extLst>
                <a:ext uri="{FF2B5EF4-FFF2-40B4-BE49-F238E27FC236}">
                  <a16:creationId xmlns:a16="http://schemas.microsoft.com/office/drawing/2014/main" id="{50196B68-68AA-4CE0-8646-B65E9A390AFA}"/>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27" name="Ovaal 426">
              <a:extLst>
                <a:ext uri="{FF2B5EF4-FFF2-40B4-BE49-F238E27FC236}">
                  <a16:creationId xmlns:a16="http://schemas.microsoft.com/office/drawing/2014/main" id="{DB1BDF52-5D55-4DD4-95AA-2DF4CEA959FB}"/>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28" name="Ovaal 427">
              <a:extLst>
                <a:ext uri="{FF2B5EF4-FFF2-40B4-BE49-F238E27FC236}">
                  <a16:creationId xmlns:a16="http://schemas.microsoft.com/office/drawing/2014/main" id="{53F7C51D-4ACB-4082-AAB0-1E9819479AEF}"/>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29" name="Ovaal 428">
              <a:extLst>
                <a:ext uri="{FF2B5EF4-FFF2-40B4-BE49-F238E27FC236}">
                  <a16:creationId xmlns:a16="http://schemas.microsoft.com/office/drawing/2014/main" id="{C5BF0658-8C1C-4D1E-8331-480FB32E0CA9}"/>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30" name="Ovaal 429">
              <a:extLst>
                <a:ext uri="{FF2B5EF4-FFF2-40B4-BE49-F238E27FC236}">
                  <a16:creationId xmlns:a16="http://schemas.microsoft.com/office/drawing/2014/main" id="{DAA91A20-3D03-441C-9CCD-32BC1778B3A9}"/>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31" name="Ovaal 430">
              <a:extLst>
                <a:ext uri="{FF2B5EF4-FFF2-40B4-BE49-F238E27FC236}">
                  <a16:creationId xmlns:a16="http://schemas.microsoft.com/office/drawing/2014/main" id="{6B591E60-11C2-4EFD-9AC4-C96643CFA47A}"/>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32" name="Ovaal 431">
              <a:extLst>
                <a:ext uri="{FF2B5EF4-FFF2-40B4-BE49-F238E27FC236}">
                  <a16:creationId xmlns:a16="http://schemas.microsoft.com/office/drawing/2014/main" id="{878FAC2A-8514-46DC-AB3A-75627BEE5EF1}"/>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33" name="Rechthoek 432">
              <a:extLst>
                <a:ext uri="{FF2B5EF4-FFF2-40B4-BE49-F238E27FC236}">
                  <a16:creationId xmlns:a16="http://schemas.microsoft.com/office/drawing/2014/main" id="{F8AE3A04-7091-47E2-821E-98056170CAB7}"/>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434" name="Rechthoek 433">
              <a:extLst>
                <a:ext uri="{FF2B5EF4-FFF2-40B4-BE49-F238E27FC236}">
                  <a16:creationId xmlns:a16="http://schemas.microsoft.com/office/drawing/2014/main" id="{8F9DB195-0082-4BB0-AF84-431C286ADC29}"/>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435" name="Rechthoek 434">
              <a:extLst>
                <a:ext uri="{FF2B5EF4-FFF2-40B4-BE49-F238E27FC236}">
                  <a16:creationId xmlns:a16="http://schemas.microsoft.com/office/drawing/2014/main" id="{BA1534AD-EF00-45AB-8C60-AFEFAEA5285C}"/>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436" name="Rechthoek 435">
              <a:extLst>
                <a:ext uri="{FF2B5EF4-FFF2-40B4-BE49-F238E27FC236}">
                  <a16:creationId xmlns:a16="http://schemas.microsoft.com/office/drawing/2014/main" id="{D7C011FB-87D5-457F-A99B-270600E23746}"/>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437" name="Rechthoek 436">
              <a:extLst>
                <a:ext uri="{FF2B5EF4-FFF2-40B4-BE49-F238E27FC236}">
                  <a16:creationId xmlns:a16="http://schemas.microsoft.com/office/drawing/2014/main" id="{21236601-1609-43B8-BF01-B529D0441FD9}"/>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438" name="Rechthoek 437">
              <a:extLst>
                <a:ext uri="{FF2B5EF4-FFF2-40B4-BE49-F238E27FC236}">
                  <a16:creationId xmlns:a16="http://schemas.microsoft.com/office/drawing/2014/main" id="{AA1ABB3F-D22C-4B4A-A42C-BB364EEF4852}"/>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439" name="Rechthoek 438">
              <a:extLst>
                <a:ext uri="{FF2B5EF4-FFF2-40B4-BE49-F238E27FC236}">
                  <a16:creationId xmlns:a16="http://schemas.microsoft.com/office/drawing/2014/main" id="{2B70A711-B033-4A7A-91D7-8B0B1DE58D45}"/>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440" name="Rechthoek 439">
              <a:extLst>
                <a:ext uri="{FF2B5EF4-FFF2-40B4-BE49-F238E27FC236}">
                  <a16:creationId xmlns:a16="http://schemas.microsoft.com/office/drawing/2014/main" id="{3254E9AC-FC59-4D8D-88B4-03FA782C28E1}"/>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485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kst en beeld B2">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9E0C4527-7CB8-4E1C-A426-842459848FB6}"/>
              </a:ext>
            </a:extLst>
          </p:cNvPr>
          <p:cNvSpPr/>
          <p:nvPr/>
        </p:nvSpPr>
        <p:spPr>
          <a:xfrm>
            <a:off x="0" y="-399601"/>
            <a:ext cx="720000" cy="360000"/>
          </a:xfrm>
          <a:prstGeom prst="rect">
            <a:avLst/>
          </a:prstGeom>
        </p:spPr>
        <p:txBody>
          <a:bodyPr wrap="none" lIns="0" tIns="0" rIns="0" bIns="0">
            <a:noAutofit/>
          </a:bodyPr>
          <a:lstStyle/>
          <a:p>
            <a:r>
              <a:rPr lang="nl-NL"/>
              <a:t>Tekst en beeld B2</a:t>
            </a:r>
          </a:p>
        </p:txBody>
      </p:sp>
      <p:grpSp>
        <p:nvGrpSpPr>
          <p:cNvPr id="137" name="INSTRUCTIES">
            <a:extLst>
              <a:ext uri="{FF2B5EF4-FFF2-40B4-BE49-F238E27FC236}">
                <a16:creationId xmlns:a16="http://schemas.microsoft.com/office/drawing/2014/main" id="{FED25675-E1EB-4746-A4DB-29A6047A9D3E}"/>
              </a:ext>
            </a:extLst>
          </p:cNvPr>
          <p:cNvGrpSpPr/>
          <p:nvPr/>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CD020780-6EDC-4242-8C5F-95E23FB5B961}"/>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9B0341D0-1292-4DD0-8DAA-DBFC9385D6EA}"/>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285F1D96-BCA1-4E49-AE54-9534F0E62C49}"/>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4C44EF3A-4585-40C0-AC0A-57C8ED9CC67F}"/>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D71CADCF-7A73-4E6B-A6D8-9E29C879878D}"/>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5A807D0C-B35E-4A23-8945-BC27FC798A42}"/>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0826BE70-98DD-42AB-979F-F2F1D3E8A80B}"/>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F1213658-B901-4F5A-8E57-90B59B3CE918}"/>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D0DA85FD-BDC2-48B5-BE36-216FBE6A186B}"/>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121E89B8-0CFF-42D0-91F8-00884B3853FE}"/>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35C778B5-8137-4ED4-9466-7251D7BFB44A}"/>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33A4C66F-C702-47BE-91C2-07ED5E0299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3BD89C5A-0DB9-4594-8930-EBA10001B0E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0E019EBC-FB35-413F-9CEF-9A5C3650E4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4B9E8C31-3ECB-4D4E-842E-5A06BE9D56CE}"/>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6C814E04-E738-4E8D-892A-0B50FD8566D9}"/>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DCBD8FB6-0B1B-4F01-A1F3-51F50E6F3726}"/>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778BC313-A2B4-4EF6-B47C-85C034C94534}"/>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41AC94AE-924B-4098-A104-039AA05C913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A0448FD2-F7C0-4BD4-8934-0C0F9582A6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EEF39755-B9FB-4C8B-8D37-307C994E5E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1E341C85-2E08-4045-B913-F9C2DED865B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C901D272-694E-4B29-8F17-B8BA41F4542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2499DA1A-EB1F-49F7-A672-E6A7211C94F1}"/>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E001750E-7972-439E-9728-C45DA6E5888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A9D3CEB3-17F3-438D-86AA-790B87C63F5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DB1E3358-2F19-4901-A940-BAFAE79D29A7}"/>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B7DA9EEC-8D0B-496B-BE6A-273351199F5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7486B8B3-A94A-4AD2-8AE8-EF20CD50E31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DEED58E7-C3A8-4AA6-8253-54FF66C38302}"/>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610C8B7F-D6CA-42EA-936A-9B130EAF97F9}"/>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B5FF7399-E861-49EC-8435-A14BFEE03DB6}"/>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94B62195-231E-49CB-9691-A092C8D87F5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AEC06329-1FAE-49AF-B55E-F339B48FD8A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4842FD87-561A-4B01-9A10-EDF6D73DE87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0E98E61C-B2C2-4188-9F6C-6BF7D528A47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DC12803D-DE09-49CD-9CA5-AFA87A6A711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43F44D2C-5200-4C2C-B016-1A535160B1E4}"/>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BB588CD9-192B-4DE1-A3F6-03A633539A9D}"/>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B2451A51-726E-490F-9422-04D38A524494}"/>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2C24BB39-ABCE-44E2-8164-C7062FD95691}"/>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64C6D75D-860A-4A7C-97C9-45A46169193C}"/>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8D702700-6A9E-4D2A-A435-9B512C9F0DFA}"/>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CE50FA18-1847-480F-87C2-9F6F4AD3F2C0}"/>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D363A9A1-8BA4-4037-95A9-268A9ECAFDAE}"/>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1CE40D96-DC78-4676-8CA4-F4FE630B0877}"/>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28B3000C-BECC-4AA3-A16D-78E14279D1D6}"/>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8B1C9EDE-882E-40FC-9279-E79BD2AD2D5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1A378A34-0B07-4A0F-8B1F-445AB133495E}"/>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BE3AEABD-8B37-42AF-A7CC-3288D2BA2C4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A9ACED4D-D138-4758-B01A-136BEF8AD20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4883BBD9-EC5A-41FA-AF12-2EC093C2FD4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32BA5578-2412-4FF4-B221-917B1805B35A}"/>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AD22E0BA-F1E1-4F7C-9264-BB191B30A30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B103E543-171D-4A35-BE5B-81FB78AC191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8BD603D7-9637-4AED-A5B9-28F32BB4FA5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6FE0800F-9795-4D33-BA5E-B0CCCB0C16CB}"/>
              </a:ext>
            </a:extLst>
          </p:cNvPr>
          <p:cNvSpPr>
            <a:spLocks noGrp="1"/>
          </p:cNvSpPr>
          <p:nvPr>
            <p:ph type="pic" idx="13"/>
          </p:nvPr>
        </p:nvSpPr>
        <p:spPr>
          <a:xfrm>
            <a:off x="0" y="0"/>
            <a:ext cx="60960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6780000" y="1116707"/>
            <a:ext cx="4536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BA144443-B305-4108-BB3D-D7DF3542E180}"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7" name="Tijdelijke aanduiding voor tekst 6">
            <a:extLst>
              <a:ext uri="{FF2B5EF4-FFF2-40B4-BE49-F238E27FC236}">
                <a16:creationId xmlns:a16="http://schemas.microsoft.com/office/drawing/2014/main" id="{60926575-07FB-4068-84B1-DD098475101C}"/>
              </a:ext>
            </a:extLst>
          </p:cNvPr>
          <p:cNvSpPr>
            <a:spLocks noGrp="1"/>
          </p:cNvSpPr>
          <p:nvPr>
            <p:ph type="body" sz="quarter" idx="21" hasCustomPrompt="1"/>
          </p:nvPr>
        </p:nvSpPr>
        <p:spPr>
          <a:xfrm rot="18000000">
            <a:off x="2709746"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60572D1D-FE12-409E-AD43-6FD9A18B6476}"/>
              </a:ext>
            </a:extLst>
          </p:cNvPr>
          <p:cNvSpPr>
            <a:spLocks noGrp="1"/>
          </p:cNvSpPr>
          <p:nvPr>
            <p:ph type="body" sz="quarter" idx="19" hasCustomPrompt="1"/>
          </p:nvPr>
        </p:nvSpPr>
        <p:spPr>
          <a:xfrm rot="16200000">
            <a:off x="-2046884" y="2012595"/>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9" name="Tijdelijke aanduiding voor tekst 18">
            <a:extLst>
              <a:ext uri="{FF2B5EF4-FFF2-40B4-BE49-F238E27FC236}">
                <a16:creationId xmlns:a16="http://schemas.microsoft.com/office/drawing/2014/main" id="{1066DF3A-FC15-458F-A580-AD0F5CFD8B25}"/>
              </a:ext>
            </a:extLst>
          </p:cNvPr>
          <p:cNvSpPr>
            <a:spLocks noGrp="1"/>
          </p:cNvSpPr>
          <p:nvPr>
            <p:ph type="body" sz="quarter" idx="14" hasCustomPrompt="1"/>
          </p:nvPr>
        </p:nvSpPr>
        <p:spPr>
          <a:xfrm rot="18000000">
            <a:off x="-544183" y="5107535"/>
            <a:ext cx="1803328"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0" name="Tijdelijke aanduiding voor tekst 17">
            <a:extLst>
              <a:ext uri="{FF2B5EF4-FFF2-40B4-BE49-F238E27FC236}">
                <a16:creationId xmlns:a16="http://schemas.microsoft.com/office/drawing/2014/main" id="{7E5296A4-94D7-43FD-874C-AAED33E84624}"/>
              </a:ext>
            </a:extLst>
          </p:cNvPr>
          <p:cNvSpPr>
            <a:spLocks noGrp="1"/>
          </p:cNvSpPr>
          <p:nvPr>
            <p:ph type="body" sz="quarter" idx="15" hasCustomPrompt="1"/>
          </p:nvPr>
        </p:nvSpPr>
        <p:spPr>
          <a:xfrm rot="18000000">
            <a:off x="-2220862" y="3754873"/>
            <a:ext cx="4910604"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1" name="Tijdelijke aanduiding voor tekst 6">
            <a:extLst>
              <a:ext uri="{FF2B5EF4-FFF2-40B4-BE49-F238E27FC236}">
                <a16:creationId xmlns:a16="http://schemas.microsoft.com/office/drawing/2014/main" id="{A4989FFA-DB1C-4B31-B0E1-E87110FF8201}"/>
              </a:ext>
            </a:extLst>
          </p:cNvPr>
          <p:cNvSpPr>
            <a:spLocks noGrp="1"/>
          </p:cNvSpPr>
          <p:nvPr>
            <p:ph type="body" sz="quarter" idx="17" hasCustomPrompt="1"/>
          </p:nvPr>
        </p:nvSpPr>
        <p:spPr>
          <a:xfrm rot="18000000">
            <a:off x="-639906" y="-467045"/>
            <a:ext cx="1962001" cy="147782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02" name="Tijdelijke aanduiding voor tekst 6">
            <a:extLst>
              <a:ext uri="{FF2B5EF4-FFF2-40B4-BE49-F238E27FC236}">
                <a16:creationId xmlns:a16="http://schemas.microsoft.com/office/drawing/2014/main" id="{74EB3B51-4C1B-4990-8B19-3BAACE51B02B}"/>
              </a:ext>
            </a:extLst>
          </p:cNvPr>
          <p:cNvSpPr>
            <a:spLocks noGrp="1"/>
          </p:cNvSpPr>
          <p:nvPr>
            <p:ph type="body" sz="quarter" idx="22" hasCustomPrompt="1"/>
          </p:nvPr>
        </p:nvSpPr>
        <p:spPr>
          <a:xfrm>
            <a:off x="5556000" y="6538312"/>
            <a:ext cx="1080000" cy="21600"/>
          </a:xfrm>
          <a:prstGeom prst="roundRect">
            <a:avLst>
              <a:gd name="adj" fmla="val 50000"/>
            </a:avLst>
          </a:prstGeom>
          <a:gradFill flip="none" rotWithShape="1">
            <a:gsLst>
              <a:gs pos="50000">
                <a:schemeClr val="bg1"/>
              </a:gs>
              <a:gs pos="50000">
                <a:schemeClr val="bg2"/>
              </a:gs>
            </a:gsLst>
            <a:lin ang="0" scaled="1"/>
            <a:tileRect/>
          </a:gradFill>
        </p:spPr>
        <p:txBody>
          <a:bodyPr wrap="none" anchor="ctr"/>
          <a:lstStyle>
            <a:lvl1pPr marL="0" indent="0" algn="ctr">
              <a:buNone/>
              <a:defRPr sz="800"/>
            </a:lvl1pPr>
          </a:lstStyle>
          <a:p>
            <a:pPr lvl="0"/>
            <a:r>
              <a:rPr lang="nl-NL"/>
              <a:t>UI</a:t>
            </a:r>
          </a:p>
        </p:txBody>
      </p:sp>
      <p:sp>
        <p:nvSpPr>
          <p:cNvPr id="203" name="Tijdelijke aanduiding voor tekst 6">
            <a:extLst>
              <a:ext uri="{FF2B5EF4-FFF2-40B4-BE49-F238E27FC236}">
                <a16:creationId xmlns:a16="http://schemas.microsoft.com/office/drawing/2014/main" id="{CAD15300-27F6-4A3A-AACD-939089471A33}"/>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04" name="Tijdelijke aanduiding voor tekst 6">
            <a:extLst>
              <a:ext uri="{FF2B5EF4-FFF2-40B4-BE49-F238E27FC236}">
                <a16:creationId xmlns:a16="http://schemas.microsoft.com/office/drawing/2014/main" id="{4B09E736-CD68-47A0-B3F7-C000EB8ECF28}"/>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190" name="Tijdelijke aanduiding voor tekst 82">
            <a:extLst>
              <a:ext uri="{FF2B5EF4-FFF2-40B4-BE49-F238E27FC236}">
                <a16:creationId xmlns:a16="http://schemas.microsoft.com/office/drawing/2014/main" id="{FBA3538D-C9A5-42B4-8A2A-D7135F3EF478}"/>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4ED18B93-6AE7-47F6-BBDD-6649A4FE2440}"/>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205" name="Tijdelijke aanduiding voor tekst 6">
            <a:extLst>
              <a:ext uri="{FF2B5EF4-FFF2-40B4-BE49-F238E27FC236}">
                <a16:creationId xmlns:a16="http://schemas.microsoft.com/office/drawing/2014/main" id="{34545ACA-DDDE-4FC3-93A6-986C5611BC0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81" name="Rechthoek 280">
            <a:extLst>
              <a:ext uri="{FF2B5EF4-FFF2-40B4-BE49-F238E27FC236}">
                <a16:creationId xmlns:a16="http://schemas.microsoft.com/office/drawing/2014/main" id="{69FD0571-015F-443E-9AB4-C16B3DD41B10}"/>
              </a:ext>
            </a:extLst>
          </p:cNvPr>
          <p:cNvSpPr/>
          <p:nvPr userDrawn="1"/>
        </p:nvSpPr>
        <p:spPr>
          <a:xfrm>
            <a:off x="0" y="-399601"/>
            <a:ext cx="720000" cy="360000"/>
          </a:xfrm>
          <a:prstGeom prst="rect">
            <a:avLst/>
          </a:prstGeom>
        </p:spPr>
        <p:txBody>
          <a:bodyPr wrap="none" lIns="0" tIns="0" rIns="0" bIns="0">
            <a:noAutofit/>
          </a:bodyPr>
          <a:lstStyle/>
          <a:p>
            <a:r>
              <a:rPr lang="nl-NL"/>
              <a:t>Tekst en beeld B2</a:t>
            </a:r>
          </a:p>
        </p:txBody>
      </p:sp>
      <p:grpSp>
        <p:nvGrpSpPr>
          <p:cNvPr id="282" name="INSTRUCTIES">
            <a:extLst>
              <a:ext uri="{FF2B5EF4-FFF2-40B4-BE49-F238E27FC236}">
                <a16:creationId xmlns:a16="http://schemas.microsoft.com/office/drawing/2014/main" id="{028D9E80-C04F-4C17-BF76-5FE263004FDC}"/>
              </a:ext>
            </a:extLst>
          </p:cNvPr>
          <p:cNvGrpSpPr/>
          <p:nvPr userDrawn="1"/>
        </p:nvGrpSpPr>
        <p:grpSpPr>
          <a:xfrm>
            <a:off x="12395374" y="-718670"/>
            <a:ext cx="4140000" cy="6489275"/>
            <a:chOff x="12395374" y="-718670"/>
            <a:chExt cx="4140000" cy="6489275"/>
          </a:xfrm>
        </p:grpSpPr>
        <p:sp>
          <p:nvSpPr>
            <p:cNvPr id="283" name="Rechthoek: afgeronde hoeken 282">
              <a:extLst>
                <a:ext uri="{FF2B5EF4-FFF2-40B4-BE49-F238E27FC236}">
                  <a16:creationId xmlns:a16="http://schemas.microsoft.com/office/drawing/2014/main" id="{D4B670B7-9511-47E2-80E9-EA5377CA1E2E}"/>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84" name="Rechthoek: afgeronde hoeken 283">
              <a:extLst>
                <a:ext uri="{FF2B5EF4-FFF2-40B4-BE49-F238E27FC236}">
                  <a16:creationId xmlns:a16="http://schemas.microsoft.com/office/drawing/2014/main" id="{259FD0A9-A828-42C6-BD6B-FD640B53F94F}"/>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85" name="Ovaal 284">
              <a:extLst>
                <a:ext uri="{FF2B5EF4-FFF2-40B4-BE49-F238E27FC236}">
                  <a16:creationId xmlns:a16="http://schemas.microsoft.com/office/drawing/2014/main" id="{E5E088A3-B635-4D97-B6A6-314C96322B14}"/>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86" name="Rechte verbindingslijn 285">
              <a:extLst>
                <a:ext uri="{FF2B5EF4-FFF2-40B4-BE49-F238E27FC236}">
                  <a16:creationId xmlns:a16="http://schemas.microsoft.com/office/drawing/2014/main" id="{B6D7D5EA-2C15-45A9-86C8-4FD4B211B5A9}"/>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5958652F-4834-43E1-A9D6-B7E90D8DC95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8" name="Ovaal 287">
              <a:extLst>
                <a:ext uri="{FF2B5EF4-FFF2-40B4-BE49-F238E27FC236}">
                  <a16:creationId xmlns:a16="http://schemas.microsoft.com/office/drawing/2014/main" id="{868F0E33-C6C5-4252-926E-E82D1B04E32E}"/>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89" name="Rechthoek 288">
              <a:extLst>
                <a:ext uri="{FF2B5EF4-FFF2-40B4-BE49-F238E27FC236}">
                  <a16:creationId xmlns:a16="http://schemas.microsoft.com/office/drawing/2014/main" id="{D347EB4A-ED71-4C49-9006-B14F4A6CC545}"/>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0" name="Ovaal 289">
              <a:extLst>
                <a:ext uri="{FF2B5EF4-FFF2-40B4-BE49-F238E27FC236}">
                  <a16:creationId xmlns:a16="http://schemas.microsoft.com/office/drawing/2014/main" id="{D90815C2-8DB3-4F70-BB2C-1DB4DD44985D}"/>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1" name="Rechthoek 290">
              <a:extLst>
                <a:ext uri="{FF2B5EF4-FFF2-40B4-BE49-F238E27FC236}">
                  <a16:creationId xmlns:a16="http://schemas.microsoft.com/office/drawing/2014/main" id="{258D633D-5F82-48EF-817A-C89C67852BF4}"/>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2" name="Rechte verbindingslijn 291">
              <a:extLst>
                <a:ext uri="{FF2B5EF4-FFF2-40B4-BE49-F238E27FC236}">
                  <a16:creationId xmlns:a16="http://schemas.microsoft.com/office/drawing/2014/main" id="{AF0905D7-4050-43F1-830B-32B870C66340}"/>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3" name="Groep 292">
              <a:extLst>
                <a:ext uri="{FF2B5EF4-FFF2-40B4-BE49-F238E27FC236}">
                  <a16:creationId xmlns:a16="http://schemas.microsoft.com/office/drawing/2014/main" id="{5963D231-7A0F-42E5-BC58-471CCB8E1F96}"/>
                </a:ext>
              </a:extLst>
            </p:cNvPr>
            <p:cNvGrpSpPr/>
            <p:nvPr userDrawn="1"/>
          </p:nvGrpSpPr>
          <p:grpSpPr>
            <a:xfrm>
              <a:off x="12916952" y="1996210"/>
              <a:ext cx="825930" cy="209550"/>
              <a:chOff x="13504624" y="2482850"/>
              <a:chExt cx="825500" cy="209550"/>
            </a:xfrm>
          </p:grpSpPr>
          <p:sp>
            <p:nvSpPr>
              <p:cNvPr id="336" name="Rechthoek 335">
                <a:extLst>
                  <a:ext uri="{FF2B5EF4-FFF2-40B4-BE49-F238E27FC236}">
                    <a16:creationId xmlns:a16="http://schemas.microsoft.com/office/drawing/2014/main" id="{64C7938E-2B71-4101-8879-CE452553039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7" name="Rechte verbindingslijn 336">
                <a:extLst>
                  <a:ext uri="{FF2B5EF4-FFF2-40B4-BE49-F238E27FC236}">
                    <a16:creationId xmlns:a16="http://schemas.microsoft.com/office/drawing/2014/main" id="{1B247E5A-1C54-4E3E-8CD1-1C55931B80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8" name="Gelijkbenige driehoek 337">
                <a:extLst>
                  <a:ext uri="{FF2B5EF4-FFF2-40B4-BE49-F238E27FC236}">
                    <a16:creationId xmlns:a16="http://schemas.microsoft.com/office/drawing/2014/main" id="{018DF6E4-8BDC-45E5-9B45-48283DFB9D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4" name="Groep 293">
              <a:extLst>
                <a:ext uri="{FF2B5EF4-FFF2-40B4-BE49-F238E27FC236}">
                  <a16:creationId xmlns:a16="http://schemas.microsoft.com/office/drawing/2014/main" id="{91632630-16E3-4EA2-89FA-17377B9F08D8}"/>
                </a:ext>
              </a:extLst>
            </p:cNvPr>
            <p:cNvGrpSpPr/>
            <p:nvPr userDrawn="1"/>
          </p:nvGrpSpPr>
          <p:grpSpPr>
            <a:xfrm>
              <a:off x="12861978" y="3626002"/>
              <a:ext cx="514552" cy="612918"/>
              <a:chOff x="12682980" y="3403241"/>
              <a:chExt cx="622284" cy="741632"/>
            </a:xfrm>
          </p:grpSpPr>
          <p:grpSp>
            <p:nvGrpSpPr>
              <p:cNvPr id="320" name="Groep 319">
                <a:extLst>
                  <a:ext uri="{FF2B5EF4-FFF2-40B4-BE49-F238E27FC236}">
                    <a16:creationId xmlns:a16="http://schemas.microsoft.com/office/drawing/2014/main" id="{E7C124D8-0AA6-46EE-B9AB-4AD25CB7B328}"/>
                  </a:ext>
                </a:extLst>
              </p:cNvPr>
              <p:cNvGrpSpPr/>
              <p:nvPr userDrawn="1"/>
            </p:nvGrpSpPr>
            <p:grpSpPr>
              <a:xfrm>
                <a:off x="12771568" y="3403241"/>
                <a:ext cx="467138" cy="448489"/>
                <a:chOff x="12782195" y="3403241"/>
                <a:chExt cx="467138" cy="448489"/>
              </a:xfrm>
            </p:grpSpPr>
            <p:grpSp>
              <p:nvGrpSpPr>
                <p:cNvPr id="323" name="Groep 322">
                  <a:extLst>
                    <a:ext uri="{FF2B5EF4-FFF2-40B4-BE49-F238E27FC236}">
                      <a16:creationId xmlns:a16="http://schemas.microsoft.com/office/drawing/2014/main" id="{20B351B0-1AB9-4F91-8787-DB069A8ECD6E}"/>
                    </a:ext>
                  </a:extLst>
                </p:cNvPr>
                <p:cNvGrpSpPr/>
                <p:nvPr userDrawn="1"/>
              </p:nvGrpSpPr>
              <p:grpSpPr>
                <a:xfrm>
                  <a:off x="12782195" y="3403241"/>
                  <a:ext cx="412967" cy="393907"/>
                  <a:chOff x="13554906" y="3320109"/>
                  <a:chExt cx="443906" cy="423419"/>
                </a:xfrm>
              </p:grpSpPr>
              <p:grpSp>
                <p:nvGrpSpPr>
                  <p:cNvPr id="330" name="Groep 329">
                    <a:extLst>
                      <a:ext uri="{FF2B5EF4-FFF2-40B4-BE49-F238E27FC236}">
                        <a16:creationId xmlns:a16="http://schemas.microsoft.com/office/drawing/2014/main" id="{D0D2B759-F4B2-4887-82DB-11117AB37621}"/>
                      </a:ext>
                    </a:extLst>
                  </p:cNvPr>
                  <p:cNvGrpSpPr/>
                  <p:nvPr userDrawn="1"/>
                </p:nvGrpSpPr>
                <p:grpSpPr>
                  <a:xfrm>
                    <a:off x="13554906" y="3320109"/>
                    <a:ext cx="443906" cy="423419"/>
                    <a:chOff x="12909684" y="1276143"/>
                    <a:chExt cx="443906" cy="423419"/>
                  </a:xfrm>
                </p:grpSpPr>
                <p:sp>
                  <p:nvSpPr>
                    <p:cNvPr id="333" name="Rechthoek 332">
                      <a:extLst>
                        <a:ext uri="{FF2B5EF4-FFF2-40B4-BE49-F238E27FC236}">
                          <a16:creationId xmlns:a16="http://schemas.microsoft.com/office/drawing/2014/main" id="{D5FA3829-C314-4F46-83BB-CF683EEEA5D1}"/>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4" name="Rechthoek 333">
                      <a:extLst>
                        <a:ext uri="{FF2B5EF4-FFF2-40B4-BE49-F238E27FC236}">
                          <a16:creationId xmlns:a16="http://schemas.microsoft.com/office/drawing/2014/main" id="{A65D827E-CEA3-4840-90F8-47C99175A61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5" name="Ovaal 334">
                      <a:extLst>
                        <a:ext uri="{FF2B5EF4-FFF2-40B4-BE49-F238E27FC236}">
                          <a16:creationId xmlns:a16="http://schemas.microsoft.com/office/drawing/2014/main" id="{604CA489-498B-4ED5-8805-EC969389A1A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1" name="Afbeelding 330">
                    <a:extLst>
                      <a:ext uri="{FF2B5EF4-FFF2-40B4-BE49-F238E27FC236}">
                        <a16:creationId xmlns:a16="http://schemas.microsoft.com/office/drawing/2014/main" id="{D4FB10E1-4A41-421F-857B-7041902CF8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2" name="Afbeelding 331">
                    <a:extLst>
                      <a:ext uri="{FF2B5EF4-FFF2-40B4-BE49-F238E27FC236}">
                        <a16:creationId xmlns:a16="http://schemas.microsoft.com/office/drawing/2014/main" id="{8091F2E9-CF9A-4D26-BDB1-0B33CF68B74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24" name="Groep 323">
                  <a:extLst>
                    <a:ext uri="{FF2B5EF4-FFF2-40B4-BE49-F238E27FC236}">
                      <a16:creationId xmlns:a16="http://schemas.microsoft.com/office/drawing/2014/main" id="{714A858E-B0BC-4C05-851C-7072A80E69DE}"/>
                    </a:ext>
                  </a:extLst>
                </p:cNvPr>
                <p:cNvGrpSpPr/>
                <p:nvPr userDrawn="1"/>
              </p:nvGrpSpPr>
              <p:grpSpPr>
                <a:xfrm>
                  <a:off x="13103513" y="3705268"/>
                  <a:ext cx="145820" cy="146462"/>
                  <a:chOff x="13096169" y="3602278"/>
                  <a:chExt cx="145820" cy="146462"/>
                </a:xfrm>
              </p:grpSpPr>
              <p:sp>
                <p:nvSpPr>
                  <p:cNvPr id="328" name="Rechthoek 327">
                    <a:extLst>
                      <a:ext uri="{FF2B5EF4-FFF2-40B4-BE49-F238E27FC236}">
                        <a16:creationId xmlns:a16="http://schemas.microsoft.com/office/drawing/2014/main" id="{6BF46284-9220-4BEE-9685-55CEE41E9B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328">
                    <a:extLst>
                      <a:ext uri="{FF2B5EF4-FFF2-40B4-BE49-F238E27FC236}">
                        <a16:creationId xmlns:a16="http://schemas.microsoft.com/office/drawing/2014/main" id="{35864240-AC82-4F2B-B8DA-61ED94EEA21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5" name="Groep 324">
                  <a:extLst>
                    <a:ext uri="{FF2B5EF4-FFF2-40B4-BE49-F238E27FC236}">
                      <a16:creationId xmlns:a16="http://schemas.microsoft.com/office/drawing/2014/main" id="{44809C4E-B86E-495A-8B6D-4B5062B83190}"/>
                    </a:ext>
                  </a:extLst>
                </p:cNvPr>
                <p:cNvGrpSpPr/>
                <p:nvPr userDrawn="1"/>
              </p:nvGrpSpPr>
              <p:grpSpPr>
                <a:xfrm rot="10800000">
                  <a:off x="13061402" y="3665637"/>
                  <a:ext cx="145820" cy="146462"/>
                  <a:chOff x="13096169" y="3602278"/>
                  <a:chExt cx="145820" cy="146462"/>
                </a:xfrm>
              </p:grpSpPr>
              <p:sp>
                <p:nvSpPr>
                  <p:cNvPr id="326" name="Rechthoek 325">
                    <a:extLst>
                      <a:ext uri="{FF2B5EF4-FFF2-40B4-BE49-F238E27FC236}">
                        <a16:creationId xmlns:a16="http://schemas.microsoft.com/office/drawing/2014/main" id="{A6CA037B-24C2-45FF-994A-FD5722F347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7" name="Rechthoek 326">
                    <a:extLst>
                      <a:ext uri="{FF2B5EF4-FFF2-40B4-BE49-F238E27FC236}">
                        <a16:creationId xmlns:a16="http://schemas.microsoft.com/office/drawing/2014/main" id="{A1F8E3F9-5B53-48F3-9F34-1AAAE6C3BBA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1" name="Rechthoek 320">
                <a:extLst>
                  <a:ext uri="{FF2B5EF4-FFF2-40B4-BE49-F238E27FC236}">
                    <a16:creationId xmlns:a16="http://schemas.microsoft.com/office/drawing/2014/main" id="{10FCF5CD-D2EA-467B-9EF1-208F63A5FC2B}"/>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2" name="Gelijkbenige driehoek 321">
                <a:extLst>
                  <a:ext uri="{FF2B5EF4-FFF2-40B4-BE49-F238E27FC236}">
                    <a16:creationId xmlns:a16="http://schemas.microsoft.com/office/drawing/2014/main" id="{D1C01354-BEB9-4493-980B-AE06CBC5152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5" name="Groep 294">
              <a:extLst>
                <a:ext uri="{FF2B5EF4-FFF2-40B4-BE49-F238E27FC236}">
                  <a16:creationId xmlns:a16="http://schemas.microsoft.com/office/drawing/2014/main" id="{B9DA2E4E-904B-4770-83E4-170843444413}"/>
                </a:ext>
              </a:extLst>
            </p:cNvPr>
            <p:cNvGrpSpPr/>
            <p:nvPr userDrawn="1"/>
          </p:nvGrpSpPr>
          <p:grpSpPr>
            <a:xfrm>
              <a:off x="12916952" y="938392"/>
              <a:ext cx="294943" cy="318834"/>
              <a:chOff x="14466489" y="1001522"/>
              <a:chExt cx="290627" cy="314333"/>
            </a:xfrm>
          </p:grpSpPr>
          <p:sp>
            <p:nvSpPr>
              <p:cNvPr id="314" name="Rechthoek 313">
                <a:extLst>
                  <a:ext uri="{FF2B5EF4-FFF2-40B4-BE49-F238E27FC236}">
                    <a16:creationId xmlns:a16="http://schemas.microsoft.com/office/drawing/2014/main" id="{3BE18807-CF64-4774-8639-57C4C5840E9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15" name="Ovaal 314">
                <a:extLst>
                  <a:ext uri="{FF2B5EF4-FFF2-40B4-BE49-F238E27FC236}">
                    <a16:creationId xmlns:a16="http://schemas.microsoft.com/office/drawing/2014/main" id="{CDA56456-319A-473B-8F32-23B9599FDFC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6" name="Vrije vorm: vorm 315">
                <a:extLst>
                  <a:ext uri="{FF2B5EF4-FFF2-40B4-BE49-F238E27FC236}">
                    <a16:creationId xmlns:a16="http://schemas.microsoft.com/office/drawing/2014/main" id="{709357DD-CC44-448B-B734-5C17647ED80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7" name="Rechthoek: afgeronde hoeken 316">
                <a:extLst>
                  <a:ext uri="{FF2B5EF4-FFF2-40B4-BE49-F238E27FC236}">
                    <a16:creationId xmlns:a16="http://schemas.microsoft.com/office/drawing/2014/main" id="{F151BC8E-9B48-4C79-B8AD-F655B7A604D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18" name="Rechte verbindingslijn 317">
                <a:extLst>
                  <a:ext uri="{FF2B5EF4-FFF2-40B4-BE49-F238E27FC236}">
                    <a16:creationId xmlns:a16="http://schemas.microsoft.com/office/drawing/2014/main" id="{B9AAE7E0-1B3C-4454-873D-D6FA7B1175A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9" name="Rechte verbindingslijn 318">
                <a:extLst>
                  <a:ext uri="{FF2B5EF4-FFF2-40B4-BE49-F238E27FC236}">
                    <a16:creationId xmlns:a16="http://schemas.microsoft.com/office/drawing/2014/main" id="{9805EADD-8DD0-4DC2-822C-5884205D90DD}"/>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6" name="Ovaal 295">
              <a:extLst>
                <a:ext uri="{FF2B5EF4-FFF2-40B4-BE49-F238E27FC236}">
                  <a16:creationId xmlns:a16="http://schemas.microsoft.com/office/drawing/2014/main" id="{177B22C1-5BAF-4F02-A230-A632F0245E74}"/>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7" name="Rechthoek 296">
              <a:extLst>
                <a:ext uri="{FF2B5EF4-FFF2-40B4-BE49-F238E27FC236}">
                  <a16:creationId xmlns:a16="http://schemas.microsoft.com/office/drawing/2014/main" id="{136781E8-4305-4DBD-B3CB-7AF08FEBFE17}"/>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8" name="Rechte verbindingslijn 297">
              <a:extLst>
                <a:ext uri="{FF2B5EF4-FFF2-40B4-BE49-F238E27FC236}">
                  <a16:creationId xmlns:a16="http://schemas.microsoft.com/office/drawing/2014/main" id="{DE72FFA1-61F7-4BF9-86EA-FBF76D9E92B0}"/>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299" name="Groep 298">
              <a:extLst>
                <a:ext uri="{FF2B5EF4-FFF2-40B4-BE49-F238E27FC236}">
                  <a16:creationId xmlns:a16="http://schemas.microsoft.com/office/drawing/2014/main" id="{ACF95CCF-400F-446A-AA80-D9E893951103}"/>
                </a:ext>
              </a:extLst>
            </p:cNvPr>
            <p:cNvGrpSpPr/>
            <p:nvPr userDrawn="1"/>
          </p:nvGrpSpPr>
          <p:grpSpPr>
            <a:xfrm>
              <a:off x="12904732" y="4945834"/>
              <a:ext cx="1499406" cy="678267"/>
              <a:chOff x="12757283" y="3120781"/>
              <a:chExt cx="1499406" cy="678267"/>
            </a:xfrm>
          </p:grpSpPr>
          <p:sp>
            <p:nvSpPr>
              <p:cNvPr id="300" name="Rechthoek 299">
                <a:extLst>
                  <a:ext uri="{FF2B5EF4-FFF2-40B4-BE49-F238E27FC236}">
                    <a16:creationId xmlns:a16="http://schemas.microsoft.com/office/drawing/2014/main" id="{425DB753-E32B-4BA8-BD32-F9A45ACA4C7A}"/>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1" name="Rechthoek 300">
                <a:extLst>
                  <a:ext uri="{FF2B5EF4-FFF2-40B4-BE49-F238E27FC236}">
                    <a16:creationId xmlns:a16="http://schemas.microsoft.com/office/drawing/2014/main" id="{85AE9615-D0C1-4622-8B38-F694A1E396DE}"/>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2" name="Tekstvak 301">
                <a:extLst>
                  <a:ext uri="{FF2B5EF4-FFF2-40B4-BE49-F238E27FC236}">
                    <a16:creationId xmlns:a16="http://schemas.microsoft.com/office/drawing/2014/main" id="{0CC8D733-7932-4280-95BA-9085785DFDAB}"/>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3" name="Tekstvak 302">
                <a:extLst>
                  <a:ext uri="{FF2B5EF4-FFF2-40B4-BE49-F238E27FC236}">
                    <a16:creationId xmlns:a16="http://schemas.microsoft.com/office/drawing/2014/main" id="{49C4A072-C237-4850-95B9-39FAE7BE3285}"/>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04" name="Picture 3">
                <a:extLst>
                  <a:ext uri="{FF2B5EF4-FFF2-40B4-BE49-F238E27FC236}">
                    <a16:creationId xmlns:a16="http://schemas.microsoft.com/office/drawing/2014/main" id="{BAF4974A-CA97-4E71-946C-B95E33E6B053}"/>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5" name="Gelijkbenige driehoek 304">
                <a:extLst>
                  <a:ext uri="{FF2B5EF4-FFF2-40B4-BE49-F238E27FC236}">
                    <a16:creationId xmlns:a16="http://schemas.microsoft.com/office/drawing/2014/main" id="{EE2FCB9D-F4B8-4042-895B-963B7DF2A338}"/>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06" name="Groep 305">
                <a:extLst>
                  <a:ext uri="{FF2B5EF4-FFF2-40B4-BE49-F238E27FC236}">
                    <a16:creationId xmlns:a16="http://schemas.microsoft.com/office/drawing/2014/main" id="{2906D9FC-A8CF-40E9-A1C0-311F08F53463}"/>
                  </a:ext>
                </a:extLst>
              </p:cNvPr>
              <p:cNvGrpSpPr/>
              <p:nvPr userDrawn="1"/>
            </p:nvGrpSpPr>
            <p:grpSpPr>
              <a:xfrm>
                <a:off x="12822311" y="3178534"/>
                <a:ext cx="182309" cy="163794"/>
                <a:chOff x="12832541" y="3162395"/>
                <a:chExt cx="219532" cy="197236"/>
              </a:xfrm>
            </p:grpSpPr>
            <p:sp>
              <p:nvSpPr>
                <p:cNvPr id="311" name="Rechthoek 310">
                  <a:extLst>
                    <a:ext uri="{FF2B5EF4-FFF2-40B4-BE49-F238E27FC236}">
                      <a16:creationId xmlns:a16="http://schemas.microsoft.com/office/drawing/2014/main" id="{3676B1F2-7B16-46AC-AAD1-34D7871F1A0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2" name="Rechthoek 311">
                  <a:extLst>
                    <a:ext uri="{FF2B5EF4-FFF2-40B4-BE49-F238E27FC236}">
                      <a16:creationId xmlns:a16="http://schemas.microsoft.com/office/drawing/2014/main" id="{58BAC3CB-65F4-4805-8FD1-8F13533DA97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3" name="Rechthoek 312">
                  <a:extLst>
                    <a:ext uri="{FF2B5EF4-FFF2-40B4-BE49-F238E27FC236}">
                      <a16:creationId xmlns:a16="http://schemas.microsoft.com/office/drawing/2014/main" id="{80782688-8D6D-46AE-9811-31ED3EDC576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07" name="Groep 306">
                <a:extLst>
                  <a:ext uri="{FF2B5EF4-FFF2-40B4-BE49-F238E27FC236}">
                    <a16:creationId xmlns:a16="http://schemas.microsoft.com/office/drawing/2014/main" id="{F2824F3C-F8A9-43FE-9C61-1526389A43AA}"/>
                  </a:ext>
                </a:extLst>
              </p:cNvPr>
              <p:cNvGrpSpPr/>
              <p:nvPr userDrawn="1"/>
            </p:nvGrpSpPr>
            <p:grpSpPr>
              <a:xfrm>
                <a:off x="12822311" y="3480352"/>
                <a:ext cx="182309" cy="163794"/>
                <a:chOff x="12832541" y="3162395"/>
                <a:chExt cx="219532" cy="197236"/>
              </a:xfrm>
            </p:grpSpPr>
            <p:sp>
              <p:nvSpPr>
                <p:cNvPr id="308" name="Rechthoek 307">
                  <a:extLst>
                    <a:ext uri="{FF2B5EF4-FFF2-40B4-BE49-F238E27FC236}">
                      <a16:creationId xmlns:a16="http://schemas.microsoft.com/office/drawing/2014/main" id="{5891076C-3F91-41BB-B5A5-597E64137D4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09" name="Rechthoek 308">
                  <a:extLst>
                    <a:ext uri="{FF2B5EF4-FFF2-40B4-BE49-F238E27FC236}">
                      <a16:creationId xmlns:a16="http://schemas.microsoft.com/office/drawing/2014/main" id="{19E80C43-C0BC-4ED5-91E5-81755E82F29E}"/>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0" name="Rechthoek 309">
                  <a:extLst>
                    <a:ext uri="{FF2B5EF4-FFF2-40B4-BE49-F238E27FC236}">
                      <a16:creationId xmlns:a16="http://schemas.microsoft.com/office/drawing/2014/main" id="{D19FA2C4-BDD9-4ED7-8FED-06C5BF9AF21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16" name="TEKSTINSTRUCTIES">
            <a:extLst>
              <a:ext uri="{FF2B5EF4-FFF2-40B4-BE49-F238E27FC236}">
                <a16:creationId xmlns:a16="http://schemas.microsoft.com/office/drawing/2014/main" id="{BA8FA06E-4A10-4C9A-A1BE-878FB033A4A8}"/>
              </a:ext>
            </a:extLst>
          </p:cNvPr>
          <p:cNvGrpSpPr/>
          <p:nvPr userDrawn="1"/>
        </p:nvGrpSpPr>
        <p:grpSpPr>
          <a:xfrm>
            <a:off x="-4297881" y="-718670"/>
            <a:ext cx="4140000" cy="7198669"/>
            <a:chOff x="-4297881" y="-718670"/>
            <a:chExt cx="4140000" cy="7198669"/>
          </a:xfrm>
        </p:grpSpPr>
        <p:sp>
          <p:nvSpPr>
            <p:cNvPr id="417" name="Rechthoek: afgeronde hoeken 416">
              <a:extLst>
                <a:ext uri="{FF2B5EF4-FFF2-40B4-BE49-F238E27FC236}">
                  <a16:creationId xmlns:a16="http://schemas.microsoft.com/office/drawing/2014/main" id="{E44F9EF2-E6B7-45BC-9775-85D0F094F3B4}"/>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18" name="Rechthoek: afgeronde hoeken 417">
              <a:extLst>
                <a:ext uri="{FF2B5EF4-FFF2-40B4-BE49-F238E27FC236}">
                  <a16:creationId xmlns:a16="http://schemas.microsoft.com/office/drawing/2014/main" id="{ADA866C1-D5B5-4D7A-A10E-8692807F6992}"/>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19" name="Rechte verbindingslijn 418">
              <a:extLst>
                <a:ext uri="{FF2B5EF4-FFF2-40B4-BE49-F238E27FC236}">
                  <a16:creationId xmlns:a16="http://schemas.microsoft.com/office/drawing/2014/main" id="{4C194C57-8570-47C4-A678-BAA97C91C62B}"/>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20" name="Groep 419">
              <a:extLst>
                <a:ext uri="{FF2B5EF4-FFF2-40B4-BE49-F238E27FC236}">
                  <a16:creationId xmlns:a16="http://schemas.microsoft.com/office/drawing/2014/main" id="{31B2CF4A-37FF-4414-AEC6-5213251D0A3B}"/>
                </a:ext>
              </a:extLst>
            </p:cNvPr>
            <p:cNvGrpSpPr/>
            <p:nvPr userDrawn="1"/>
          </p:nvGrpSpPr>
          <p:grpSpPr>
            <a:xfrm>
              <a:off x="-3905190" y="127747"/>
              <a:ext cx="3354618" cy="786653"/>
              <a:chOff x="-3419346" y="368233"/>
              <a:chExt cx="3170491" cy="743862"/>
            </a:xfrm>
          </p:grpSpPr>
          <p:sp>
            <p:nvSpPr>
              <p:cNvPr id="441" name="Rechthoek 440">
                <a:extLst>
                  <a:ext uri="{FF2B5EF4-FFF2-40B4-BE49-F238E27FC236}">
                    <a16:creationId xmlns:a16="http://schemas.microsoft.com/office/drawing/2014/main" id="{A306CCF4-4FBD-4481-A309-16A29018D13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42" name="Rechte verbindingslijn 441">
                <a:extLst>
                  <a:ext uri="{FF2B5EF4-FFF2-40B4-BE49-F238E27FC236}">
                    <a16:creationId xmlns:a16="http://schemas.microsoft.com/office/drawing/2014/main" id="{95EBCDE1-31BD-4482-BA22-F98720A083F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3" name="Rechte verbindingslijn 442">
                <a:extLst>
                  <a:ext uri="{FF2B5EF4-FFF2-40B4-BE49-F238E27FC236}">
                    <a16:creationId xmlns:a16="http://schemas.microsoft.com/office/drawing/2014/main" id="{896E1742-B2CD-446C-B159-847C66D055C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4" name="Rechthoek 443">
                <a:extLst>
                  <a:ext uri="{FF2B5EF4-FFF2-40B4-BE49-F238E27FC236}">
                    <a16:creationId xmlns:a16="http://schemas.microsoft.com/office/drawing/2014/main" id="{E18C3C38-B42D-4488-8FC4-837A64B7D1D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45" name="Groep 444">
                <a:extLst>
                  <a:ext uri="{FF2B5EF4-FFF2-40B4-BE49-F238E27FC236}">
                    <a16:creationId xmlns:a16="http://schemas.microsoft.com/office/drawing/2014/main" id="{788785AD-C8F7-4E6E-818E-76604D9E8429}"/>
                  </a:ext>
                </a:extLst>
              </p:cNvPr>
              <p:cNvGrpSpPr/>
              <p:nvPr userDrawn="1"/>
            </p:nvGrpSpPr>
            <p:grpSpPr>
              <a:xfrm>
                <a:off x="-3002834" y="720303"/>
                <a:ext cx="182598" cy="143759"/>
                <a:chOff x="-3310843" y="700986"/>
                <a:chExt cx="182598" cy="143759"/>
              </a:xfrm>
            </p:grpSpPr>
            <p:grpSp>
              <p:nvGrpSpPr>
                <p:cNvPr id="484" name="Groep 483">
                  <a:extLst>
                    <a:ext uri="{FF2B5EF4-FFF2-40B4-BE49-F238E27FC236}">
                      <a16:creationId xmlns:a16="http://schemas.microsoft.com/office/drawing/2014/main" id="{BAA324A0-07B8-4960-94B0-7EA0BD8540E2}"/>
                    </a:ext>
                  </a:extLst>
                </p:cNvPr>
                <p:cNvGrpSpPr/>
                <p:nvPr userDrawn="1"/>
              </p:nvGrpSpPr>
              <p:grpSpPr>
                <a:xfrm>
                  <a:off x="-3310843" y="700986"/>
                  <a:ext cx="182598" cy="143759"/>
                  <a:chOff x="-3310843" y="700986"/>
                  <a:chExt cx="182598" cy="143759"/>
                </a:xfrm>
              </p:grpSpPr>
              <p:cxnSp>
                <p:nvCxnSpPr>
                  <p:cNvPr id="488" name="Rechte verbindingslijn 487">
                    <a:extLst>
                      <a:ext uri="{FF2B5EF4-FFF2-40B4-BE49-F238E27FC236}">
                        <a16:creationId xmlns:a16="http://schemas.microsoft.com/office/drawing/2014/main" id="{EE560FF8-A7E5-4F21-8F09-C938524CBC7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89" name="Rechte verbindingslijn 488">
                    <a:extLst>
                      <a:ext uri="{FF2B5EF4-FFF2-40B4-BE49-F238E27FC236}">
                        <a16:creationId xmlns:a16="http://schemas.microsoft.com/office/drawing/2014/main" id="{512C6D55-A695-4325-AB1D-EC12A2CC0CA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90" name="Rechte verbindingslijn 489">
                    <a:extLst>
                      <a:ext uri="{FF2B5EF4-FFF2-40B4-BE49-F238E27FC236}">
                        <a16:creationId xmlns:a16="http://schemas.microsoft.com/office/drawing/2014/main" id="{73FF878A-95E4-4F9D-954B-F42CA75A220D}"/>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91" name="Rechte verbindingslijn 490">
                    <a:extLst>
                      <a:ext uri="{FF2B5EF4-FFF2-40B4-BE49-F238E27FC236}">
                        <a16:creationId xmlns:a16="http://schemas.microsoft.com/office/drawing/2014/main" id="{7FBAA0EB-BD2E-4C50-8795-F3F889A34AC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92" name="Rechte verbindingslijn 491">
                    <a:extLst>
                      <a:ext uri="{FF2B5EF4-FFF2-40B4-BE49-F238E27FC236}">
                        <a16:creationId xmlns:a16="http://schemas.microsoft.com/office/drawing/2014/main" id="{8C467585-AACF-485E-8B37-048420B8187F}"/>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85" name="Groep 484">
                  <a:extLst>
                    <a:ext uri="{FF2B5EF4-FFF2-40B4-BE49-F238E27FC236}">
                      <a16:creationId xmlns:a16="http://schemas.microsoft.com/office/drawing/2014/main" id="{5E380563-D3D3-4982-BF64-52851480F0B5}"/>
                    </a:ext>
                  </a:extLst>
                </p:cNvPr>
                <p:cNvGrpSpPr/>
                <p:nvPr userDrawn="1"/>
              </p:nvGrpSpPr>
              <p:grpSpPr>
                <a:xfrm flipH="1">
                  <a:off x="-3310774" y="735854"/>
                  <a:ext cx="88801" cy="72568"/>
                  <a:chOff x="-2091059" y="1395403"/>
                  <a:chExt cx="157316" cy="128558"/>
                </a:xfrm>
              </p:grpSpPr>
              <p:sp>
                <p:nvSpPr>
                  <p:cNvPr id="486" name="Rechthoek 485">
                    <a:extLst>
                      <a:ext uri="{FF2B5EF4-FFF2-40B4-BE49-F238E27FC236}">
                        <a16:creationId xmlns:a16="http://schemas.microsoft.com/office/drawing/2014/main" id="{89A3E0C5-B41F-4303-AE95-DA179767AF3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7" name="Pijl: punthaak 486">
                    <a:extLst>
                      <a:ext uri="{FF2B5EF4-FFF2-40B4-BE49-F238E27FC236}">
                        <a16:creationId xmlns:a16="http://schemas.microsoft.com/office/drawing/2014/main" id="{AD2B3B4D-F358-4A5F-B293-EE357052951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46" name="Groep 445">
                <a:extLst>
                  <a:ext uri="{FF2B5EF4-FFF2-40B4-BE49-F238E27FC236}">
                    <a16:creationId xmlns:a16="http://schemas.microsoft.com/office/drawing/2014/main" id="{708E26DA-49DE-4434-9410-B6AD9AB38665}"/>
                  </a:ext>
                </a:extLst>
              </p:cNvPr>
              <p:cNvGrpSpPr/>
              <p:nvPr userDrawn="1"/>
            </p:nvGrpSpPr>
            <p:grpSpPr>
              <a:xfrm>
                <a:off x="-3326107" y="720303"/>
                <a:ext cx="182598" cy="143759"/>
                <a:chOff x="-3634116" y="700986"/>
                <a:chExt cx="182598" cy="143759"/>
              </a:xfrm>
            </p:grpSpPr>
            <p:grpSp>
              <p:nvGrpSpPr>
                <p:cNvPr id="475" name="Groep 474">
                  <a:extLst>
                    <a:ext uri="{FF2B5EF4-FFF2-40B4-BE49-F238E27FC236}">
                      <a16:creationId xmlns:a16="http://schemas.microsoft.com/office/drawing/2014/main" id="{8B57BFFE-270D-4A9B-94D5-B8B4C1853025}"/>
                    </a:ext>
                  </a:extLst>
                </p:cNvPr>
                <p:cNvGrpSpPr/>
                <p:nvPr userDrawn="1"/>
              </p:nvGrpSpPr>
              <p:grpSpPr>
                <a:xfrm>
                  <a:off x="-3634116" y="700986"/>
                  <a:ext cx="182598" cy="143759"/>
                  <a:chOff x="-3634116" y="700986"/>
                  <a:chExt cx="182598" cy="143759"/>
                </a:xfrm>
              </p:grpSpPr>
              <p:cxnSp>
                <p:nvCxnSpPr>
                  <p:cNvPr id="479" name="Rechte verbindingslijn 478">
                    <a:extLst>
                      <a:ext uri="{FF2B5EF4-FFF2-40B4-BE49-F238E27FC236}">
                        <a16:creationId xmlns:a16="http://schemas.microsoft.com/office/drawing/2014/main" id="{2F4799D3-B3AA-4FA5-8C87-DE5BA0F514C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80" name="Rechte verbindingslijn 479">
                    <a:extLst>
                      <a:ext uri="{FF2B5EF4-FFF2-40B4-BE49-F238E27FC236}">
                        <a16:creationId xmlns:a16="http://schemas.microsoft.com/office/drawing/2014/main" id="{8FFDD9C6-983C-4F51-8D14-DC83AFFCC03D}"/>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81" name="Rechte verbindingslijn 480">
                    <a:extLst>
                      <a:ext uri="{FF2B5EF4-FFF2-40B4-BE49-F238E27FC236}">
                        <a16:creationId xmlns:a16="http://schemas.microsoft.com/office/drawing/2014/main" id="{4774F9E3-F081-4B32-97FB-B8DD59360AC2}"/>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82" name="Rechte verbindingslijn 481">
                    <a:extLst>
                      <a:ext uri="{FF2B5EF4-FFF2-40B4-BE49-F238E27FC236}">
                        <a16:creationId xmlns:a16="http://schemas.microsoft.com/office/drawing/2014/main" id="{8007CE7B-B6A1-47EE-BE8F-0949E604418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83" name="Rechte verbindingslijn 482">
                    <a:extLst>
                      <a:ext uri="{FF2B5EF4-FFF2-40B4-BE49-F238E27FC236}">
                        <a16:creationId xmlns:a16="http://schemas.microsoft.com/office/drawing/2014/main" id="{A246F801-F18E-4CF5-979C-053E1F46BB7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76" name="Groep 475">
                  <a:extLst>
                    <a:ext uri="{FF2B5EF4-FFF2-40B4-BE49-F238E27FC236}">
                      <a16:creationId xmlns:a16="http://schemas.microsoft.com/office/drawing/2014/main" id="{8D93C5AB-3D51-4A71-8186-9F6C5A5D6BFB}"/>
                    </a:ext>
                  </a:extLst>
                </p:cNvPr>
                <p:cNvGrpSpPr/>
                <p:nvPr userDrawn="1"/>
              </p:nvGrpSpPr>
              <p:grpSpPr>
                <a:xfrm>
                  <a:off x="-3634047" y="735854"/>
                  <a:ext cx="88801" cy="72568"/>
                  <a:chOff x="-2091059" y="1395403"/>
                  <a:chExt cx="157316" cy="128558"/>
                </a:xfrm>
              </p:grpSpPr>
              <p:sp>
                <p:nvSpPr>
                  <p:cNvPr id="477" name="Rechthoek 476">
                    <a:extLst>
                      <a:ext uri="{FF2B5EF4-FFF2-40B4-BE49-F238E27FC236}">
                        <a16:creationId xmlns:a16="http://schemas.microsoft.com/office/drawing/2014/main" id="{A8A349FD-58B8-4CB7-911E-88B232A1E38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8" name="Pijl: punthaak 477">
                    <a:extLst>
                      <a:ext uri="{FF2B5EF4-FFF2-40B4-BE49-F238E27FC236}">
                        <a16:creationId xmlns:a16="http://schemas.microsoft.com/office/drawing/2014/main" id="{0F060F8B-9CBA-4B44-929F-C038E7A0592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47" name="Rechte verbindingslijn 446">
                <a:extLst>
                  <a:ext uri="{FF2B5EF4-FFF2-40B4-BE49-F238E27FC236}">
                    <a16:creationId xmlns:a16="http://schemas.microsoft.com/office/drawing/2014/main" id="{1764BD22-93B7-47D4-92ED-D5DEBCEC371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48" name="Rechte verbindingslijn 447">
                <a:extLst>
                  <a:ext uri="{FF2B5EF4-FFF2-40B4-BE49-F238E27FC236}">
                    <a16:creationId xmlns:a16="http://schemas.microsoft.com/office/drawing/2014/main" id="{FBAB1BB1-EC25-4B08-83DA-94A16EFECD3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49" name="Groep 448">
                <a:extLst>
                  <a:ext uri="{FF2B5EF4-FFF2-40B4-BE49-F238E27FC236}">
                    <a16:creationId xmlns:a16="http://schemas.microsoft.com/office/drawing/2014/main" id="{49120F0C-6B4F-42F7-A344-78AD468DF1F7}"/>
                  </a:ext>
                </a:extLst>
              </p:cNvPr>
              <p:cNvGrpSpPr/>
              <p:nvPr userDrawn="1"/>
            </p:nvGrpSpPr>
            <p:grpSpPr>
              <a:xfrm>
                <a:off x="-2425037" y="370226"/>
                <a:ext cx="357690" cy="330595"/>
                <a:chOff x="-2721817" y="347336"/>
                <a:chExt cx="432805" cy="400021"/>
              </a:xfrm>
            </p:grpSpPr>
            <p:sp>
              <p:nvSpPr>
                <p:cNvPr id="464" name="Rechthoek 463">
                  <a:extLst>
                    <a:ext uri="{FF2B5EF4-FFF2-40B4-BE49-F238E27FC236}">
                      <a16:creationId xmlns:a16="http://schemas.microsoft.com/office/drawing/2014/main" id="{18E53D57-884E-4FD9-9FD1-BCB86021A9C2}"/>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5" name="Groep 464">
                  <a:extLst>
                    <a:ext uri="{FF2B5EF4-FFF2-40B4-BE49-F238E27FC236}">
                      <a16:creationId xmlns:a16="http://schemas.microsoft.com/office/drawing/2014/main" id="{8FF2A519-CB35-428B-BAE8-ED0DF870D28F}"/>
                    </a:ext>
                  </a:extLst>
                </p:cNvPr>
                <p:cNvGrpSpPr/>
                <p:nvPr userDrawn="1"/>
              </p:nvGrpSpPr>
              <p:grpSpPr>
                <a:xfrm>
                  <a:off x="-2652453" y="431583"/>
                  <a:ext cx="294076" cy="231526"/>
                  <a:chOff x="-3634116" y="700986"/>
                  <a:chExt cx="182598" cy="143759"/>
                </a:xfrm>
              </p:grpSpPr>
              <p:grpSp>
                <p:nvGrpSpPr>
                  <p:cNvPr id="466" name="Groep 465">
                    <a:extLst>
                      <a:ext uri="{FF2B5EF4-FFF2-40B4-BE49-F238E27FC236}">
                        <a16:creationId xmlns:a16="http://schemas.microsoft.com/office/drawing/2014/main" id="{008C7B3E-21AD-4EFC-B7FC-EF2331F0B182}"/>
                      </a:ext>
                    </a:extLst>
                  </p:cNvPr>
                  <p:cNvGrpSpPr/>
                  <p:nvPr userDrawn="1"/>
                </p:nvGrpSpPr>
                <p:grpSpPr>
                  <a:xfrm>
                    <a:off x="-3634116" y="700986"/>
                    <a:ext cx="182598" cy="143759"/>
                    <a:chOff x="-3634116" y="700986"/>
                    <a:chExt cx="182598" cy="143759"/>
                  </a:xfrm>
                </p:grpSpPr>
                <p:cxnSp>
                  <p:nvCxnSpPr>
                    <p:cNvPr id="470" name="Rechte verbindingslijn 469">
                      <a:extLst>
                        <a:ext uri="{FF2B5EF4-FFF2-40B4-BE49-F238E27FC236}">
                          <a16:creationId xmlns:a16="http://schemas.microsoft.com/office/drawing/2014/main" id="{468085B6-77C9-40BA-8570-DEC655C9244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71" name="Rechte verbindingslijn 470">
                      <a:extLst>
                        <a:ext uri="{FF2B5EF4-FFF2-40B4-BE49-F238E27FC236}">
                          <a16:creationId xmlns:a16="http://schemas.microsoft.com/office/drawing/2014/main" id="{1EC81D8B-8C3A-49F5-84E2-1CCC6DF987C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72" name="Rechte verbindingslijn 471">
                      <a:extLst>
                        <a:ext uri="{FF2B5EF4-FFF2-40B4-BE49-F238E27FC236}">
                          <a16:creationId xmlns:a16="http://schemas.microsoft.com/office/drawing/2014/main" id="{1A5DB590-922E-4C88-89FF-66BD06D54CC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73" name="Rechte verbindingslijn 472">
                      <a:extLst>
                        <a:ext uri="{FF2B5EF4-FFF2-40B4-BE49-F238E27FC236}">
                          <a16:creationId xmlns:a16="http://schemas.microsoft.com/office/drawing/2014/main" id="{403EA407-14EE-4708-9CA5-D109D48E09D8}"/>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74" name="Rechte verbindingslijn 473">
                      <a:extLst>
                        <a:ext uri="{FF2B5EF4-FFF2-40B4-BE49-F238E27FC236}">
                          <a16:creationId xmlns:a16="http://schemas.microsoft.com/office/drawing/2014/main" id="{D186F1E1-6315-459A-B917-B3C2ACA4069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67" name="Groep 466">
                    <a:extLst>
                      <a:ext uri="{FF2B5EF4-FFF2-40B4-BE49-F238E27FC236}">
                        <a16:creationId xmlns:a16="http://schemas.microsoft.com/office/drawing/2014/main" id="{7B2704FF-6B2F-471B-A974-4A2F8F756275}"/>
                      </a:ext>
                    </a:extLst>
                  </p:cNvPr>
                  <p:cNvGrpSpPr/>
                  <p:nvPr userDrawn="1"/>
                </p:nvGrpSpPr>
                <p:grpSpPr>
                  <a:xfrm>
                    <a:off x="-3634047" y="735854"/>
                    <a:ext cx="88801" cy="72568"/>
                    <a:chOff x="-2091059" y="1395403"/>
                    <a:chExt cx="157316" cy="128558"/>
                  </a:xfrm>
                </p:grpSpPr>
                <p:sp>
                  <p:nvSpPr>
                    <p:cNvPr id="468" name="Rechthoek 467">
                      <a:extLst>
                        <a:ext uri="{FF2B5EF4-FFF2-40B4-BE49-F238E27FC236}">
                          <a16:creationId xmlns:a16="http://schemas.microsoft.com/office/drawing/2014/main" id="{9DBE0E6A-D5CD-4E97-AB67-6EE65C71412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9" name="Pijl: punthaak 468">
                      <a:extLst>
                        <a:ext uri="{FF2B5EF4-FFF2-40B4-BE49-F238E27FC236}">
                          <a16:creationId xmlns:a16="http://schemas.microsoft.com/office/drawing/2014/main" id="{C871B8DB-C255-4BE8-B4BD-12682B0FA56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50" name="Groep 449">
                <a:extLst>
                  <a:ext uri="{FF2B5EF4-FFF2-40B4-BE49-F238E27FC236}">
                    <a16:creationId xmlns:a16="http://schemas.microsoft.com/office/drawing/2014/main" id="{B250FFD3-565B-4AA1-94A2-AAAD2628826A}"/>
                  </a:ext>
                </a:extLst>
              </p:cNvPr>
              <p:cNvGrpSpPr/>
              <p:nvPr userDrawn="1"/>
            </p:nvGrpSpPr>
            <p:grpSpPr>
              <a:xfrm>
                <a:off x="-2425037" y="781500"/>
                <a:ext cx="357690" cy="330595"/>
                <a:chOff x="-2721817" y="782525"/>
                <a:chExt cx="432805" cy="400021"/>
              </a:xfrm>
            </p:grpSpPr>
            <p:sp>
              <p:nvSpPr>
                <p:cNvPr id="453" name="Rechthoek 452">
                  <a:extLst>
                    <a:ext uri="{FF2B5EF4-FFF2-40B4-BE49-F238E27FC236}">
                      <a16:creationId xmlns:a16="http://schemas.microsoft.com/office/drawing/2014/main" id="{219B43D6-17CF-460B-A1EC-193EA2F4B7A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54" name="Groep 453">
                  <a:extLst>
                    <a:ext uri="{FF2B5EF4-FFF2-40B4-BE49-F238E27FC236}">
                      <a16:creationId xmlns:a16="http://schemas.microsoft.com/office/drawing/2014/main" id="{8B0AB075-282C-4A87-9194-1E012CA61EB6}"/>
                    </a:ext>
                  </a:extLst>
                </p:cNvPr>
                <p:cNvGrpSpPr/>
                <p:nvPr userDrawn="1"/>
              </p:nvGrpSpPr>
              <p:grpSpPr>
                <a:xfrm>
                  <a:off x="-2652453" y="866772"/>
                  <a:ext cx="294076" cy="231526"/>
                  <a:chOff x="-3310843" y="700986"/>
                  <a:chExt cx="182598" cy="143759"/>
                </a:xfrm>
              </p:grpSpPr>
              <p:grpSp>
                <p:nvGrpSpPr>
                  <p:cNvPr id="455" name="Groep 454">
                    <a:extLst>
                      <a:ext uri="{FF2B5EF4-FFF2-40B4-BE49-F238E27FC236}">
                        <a16:creationId xmlns:a16="http://schemas.microsoft.com/office/drawing/2014/main" id="{01F3BD68-68B2-44A8-9560-148A675BCD7F}"/>
                      </a:ext>
                    </a:extLst>
                  </p:cNvPr>
                  <p:cNvGrpSpPr/>
                  <p:nvPr userDrawn="1"/>
                </p:nvGrpSpPr>
                <p:grpSpPr>
                  <a:xfrm>
                    <a:off x="-3310843" y="700986"/>
                    <a:ext cx="182598" cy="143759"/>
                    <a:chOff x="-3310843" y="700986"/>
                    <a:chExt cx="182598" cy="143759"/>
                  </a:xfrm>
                </p:grpSpPr>
                <p:cxnSp>
                  <p:nvCxnSpPr>
                    <p:cNvPr id="459" name="Rechte verbindingslijn 458">
                      <a:extLst>
                        <a:ext uri="{FF2B5EF4-FFF2-40B4-BE49-F238E27FC236}">
                          <a16:creationId xmlns:a16="http://schemas.microsoft.com/office/drawing/2014/main" id="{699C63B4-3E31-4C52-9589-A31FEE9D883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0" name="Rechte verbindingslijn 459">
                      <a:extLst>
                        <a:ext uri="{FF2B5EF4-FFF2-40B4-BE49-F238E27FC236}">
                          <a16:creationId xmlns:a16="http://schemas.microsoft.com/office/drawing/2014/main" id="{B679DB64-9503-450A-9D9D-C00BDA9E4F4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61" name="Rechte verbindingslijn 460">
                      <a:extLst>
                        <a:ext uri="{FF2B5EF4-FFF2-40B4-BE49-F238E27FC236}">
                          <a16:creationId xmlns:a16="http://schemas.microsoft.com/office/drawing/2014/main" id="{64AC740C-4FBD-465B-BB3D-A6DB33F49A7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62" name="Rechte verbindingslijn 461">
                      <a:extLst>
                        <a:ext uri="{FF2B5EF4-FFF2-40B4-BE49-F238E27FC236}">
                          <a16:creationId xmlns:a16="http://schemas.microsoft.com/office/drawing/2014/main" id="{02407732-E26E-4302-9C50-D8A492A3FE48}"/>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63" name="Rechte verbindingslijn 462">
                      <a:extLst>
                        <a:ext uri="{FF2B5EF4-FFF2-40B4-BE49-F238E27FC236}">
                          <a16:creationId xmlns:a16="http://schemas.microsoft.com/office/drawing/2014/main" id="{6EADA887-14E8-40C1-B7C6-2620298254C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56" name="Groep 455">
                    <a:extLst>
                      <a:ext uri="{FF2B5EF4-FFF2-40B4-BE49-F238E27FC236}">
                        <a16:creationId xmlns:a16="http://schemas.microsoft.com/office/drawing/2014/main" id="{6CE43CEF-B9C8-4977-8E6B-9A266FC702A4}"/>
                      </a:ext>
                    </a:extLst>
                  </p:cNvPr>
                  <p:cNvGrpSpPr/>
                  <p:nvPr userDrawn="1"/>
                </p:nvGrpSpPr>
                <p:grpSpPr>
                  <a:xfrm flipH="1">
                    <a:off x="-3310774" y="735854"/>
                    <a:ext cx="88801" cy="72568"/>
                    <a:chOff x="-2091059" y="1395403"/>
                    <a:chExt cx="157316" cy="128558"/>
                  </a:xfrm>
                </p:grpSpPr>
                <p:sp>
                  <p:nvSpPr>
                    <p:cNvPr id="457" name="Rechthoek 456">
                      <a:extLst>
                        <a:ext uri="{FF2B5EF4-FFF2-40B4-BE49-F238E27FC236}">
                          <a16:creationId xmlns:a16="http://schemas.microsoft.com/office/drawing/2014/main" id="{9BD1AD40-6978-4076-9863-AFF1D58DEDF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58" name="Pijl: punthaak 457">
                      <a:extLst>
                        <a:ext uri="{FF2B5EF4-FFF2-40B4-BE49-F238E27FC236}">
                          <a16:creationId xmlns:a16="http://schemas.microsoft.com/office/drawing/2014/main" id="{8FD71B4A-7E09-4E61-AFA4-2D1EE7971BA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51" name="Rechthoek 450">
                <a:extLst>
                  <a:ext uri="{FF2B5EF4-FFF2-40B4-BE49-F238E27FC236}">
                    <a16:creationId xmlns:a16="http://schemas.microsoft.com/office/drawing/2014/main" id="{350F00E3-38E2-494B-93D9-D89C6C7D8F94}"/>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52" name="Rechthoek 451">
                <a:extLst>
                  <a:ext uri="{FF2B5EF4-FFF2-40B4-BE49-F238E27FC236}">
                    <a16:creationId xmlns:a16="http://schemas.microsoft.com/office/drawing/2014/main" id="{58CE964A-7980-4590-AA32-B5E13305039C}"/>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21" name="Rechte verbindingslijn 420">
              <a:extLst>
                <a:ext uri="{FF2B5EF4-FFF2-40B4-BE49-F238E27FC236}">
                  <a16:creationId xmlns:a16="http://schemas.microsoft.com/office/drawing/2014/main" id="{8CCB7495-A91E-4C09-B11C-BAB0368552AE}"/>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22" name="Rechthoek 421">
              <a:extLst>
                <a:ext uri="{FF2B5EF4-FFF2-40B4-BE49-F238E27FC236}">
                  <a16:creationId xmlns:a16="http://schemas.microsoft.com/office/drawing/2014/main" id="{6AB8132C-456C-41DA-B3D8-F661ACBA694F}"/>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423" name="Rechthoek 422">
              <a:extLst>
                <a:ext uri="{FF2B5EF4-FFF2-40B4-BE49-F238E27FC236}">
                  <a16:creationId xmlns:a16="http://schemas.microsoft.com/office/drawing/2014/main" id="{DD2870CB-D7E7-4FD0-BE8D-F88ABA0C576D}"/>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24" name="Ovaal 423">
              <a:extLst>
                <a:ext uri="{FF2B5EF4-FFF2-40B4-BE49-F238E27FC236}">
                  <a16:creationId xmlns:a16="http://schemas.microsoft.com/office/drawing/2014/main" id="{3C50F1AE-0E0B-4811-9AE1-A664281CA4C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25" name="Ovaal 424">
              <a:extLst>
                <a:ext uri="{FF2B5EF4-FFF2-40B4-BE49-F238E27FC236}">
                  <a16:creationId xmlns:a16="http://schemas.microsoft.com/office/drawing/2014/main" id="{6F018609-9838-43A8-8B12-205047CA8F80}"/>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26" name="Ovaal 425">
              <a:extLst>
                <a:ext uri="{FF2B5EF4-FFF2-40B4-BE49-F238E27FC236}">
                  <a16:creationId xmlns:a16="http://schemas.microsoft.com/office/drawing/2014/main" id="{32D6BD29-BF45-4F8D-B471-B89557271CED}"/>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27" name="Ovaal 426">
              <a:extLst>
                <a:ext uri="{FF2B5EF4-FFF2-40B4-BE49-F238E27FC236}">
                  <a16:creationId xmlns:a16="http://schemas.microsoft.com/office/drawing/2014/main" id="{5EF3674F-19BE-444C-9E06-7B6E11C3D6BB}"/>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28" name="Ovaal 427">
              <a:extLst>
                <a:ext uri="{FF2B5EF4-FFF2-40B4-BE49-F238E27FC236}">
                  <a16:creationId xmlns:a16="http://schemas.microsoft.com/office/drawing/2014/main" id="{CE564EE6-BDB0-4612-B01E-B27FF04A100D}"/>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29" name="Ovaal 428">
              <a:extLst>
                <a:ext uri="{FF2B5EF4-FFF2-40B4-BE49-F238E27FC236}">
                  <a16:creationId xmlns:a16="http://schemas.microsoft.com/office/drawing/2014/main" id="{B7B66B63-47CD-4A47-A981-93CF34D70C37}"/>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30" name="Ovaal 429">
              <a:extLst>
                <a:ext uri="{FF2B5EF4-FFF2-40B4-BE49-F238E27FC236}">
                  <a16:creationId xmlns:a16="http://schemas.microsoft.com/office/drawing/2014/main" id="{01F7A0FB-8D76-4A69-A88C-5F6A9493F736}"/>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31" name="Ovaal 430">
              <a:extLst>
                <a:ext uri="{FF2B5EF4-FFF2-40B4-BE49-F238E27FC236}">
                  <a16:creationId xmlns:a16="http://schemas.microsoft.com/office/drawing/2014/main" id="{0785241F-D8B8-4037-9C39-E669518F2EDA}"/>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32" name="Ovaal 431">
              <a:extLst>
                <a:ext uri="{FF2B5EF4-FFF2-40B4-BE49-F238E27FC236}">
                  <a16:creationId xmlns:a16="http://schemas.microsoft.com/office/drawing/2014/main" id="{85091E66-D663-4015-B1A2-1B7465892B7B}"/>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33" name="Rechthoek 432">
              <a:extLst>
                <a:ext uri="{FF2B5EF4-FFF2-40B4-BE49-F238E27FC236}">
                  <a16:creationId xmlns:a16="http://schemas.microsoft.com/office/drawing/2014/main" id="{D410B9F4-8339-4038-87FF-C619CB4045F7}"/>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434" name="Rechthoek 433">
              <a:extLst>
                <a:ext uri="{FF2B5EF4-FFF2-40B4-BE49-F238E27FC236}">
                  <a16:creationId xmlns:a16="http://schemas.microsoft.com/office/drawing/2014/main" id="{35B52DCB-369F-4F72-8EF0-019E101C4ECA}"/>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435" name="Rechthoek 434">
              <a:extLst>
                <a:ext uri="{FF2B5EF4-FFF2-40B4-BE49-F238E27FC236}">
                  <a16:creationId xmlns:a16="http://schemas.microsoft.com/office/drawing/2014/main" id="{31C16866-3C54-4DA2-BAB7-1FEFCEC4296F}"/>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436" name="Rechthoek 435">
              <a:extLst>
                <a:ext uri="{FF2B5EF4-FFF2-40B4-BE49-F238E27FC236}">
                  <a16:creationId xmlns:a16="http://schemas.microsoft.com/office/drawing/2014/main" id="{218266AB-04B5-4AF1-926D-C7D76DEC7B8C}"/>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437" name="Rechthoek 436">
              <a:extLst>
                <a:ext uri="{FF2B5EF4-FFF2-40B4-BE49-F238E27FC236}">
                  <a16:creationId xmlns:a16="http://schemas.microsoft.com/office/drawing/2014/main" id="{7517D758-2714-438F-B40B-1D9FFC7C8DD1}"/>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438" name="Rechthoek 437">
              <a:extLst>
                <a:ext uri="{FF2B5EF4-FFF2-40B4-BE49-F238E27FC236}">
                  <a16:creationId xmlns:a16="http://schemas.microsoft.com/office/drawing/2014/main" id="{8E58E4B8-63F0-4B3F-AC19-DEA7FE9AA07E}"/>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439" name="Rechthoek 438">
              <a:extLst>
                <a:ext uri="{FF2B5EF4-FFF2-40B4-BE49-F238E27FC236}">
                  <a16:creationId xmlns:a16="http://schemas.microsoft.com/office/drawing/2014/main" id="{B03FF6D6-B15C-47C2-AAA8-2D230043F607}"/>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440" name="Rechthoek 439">
              <a:extLst>
                <a:ext uri="{FF2B5EF4-FFF2-40B4-BE49-F238E27FC236}">
                  <a16:creationId xmlns:a16="http://schemas.microsoft.com/office/drawing/2014/main" id="{6C9C6676-D079-4DA3-B976-334488286524}"/>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368761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lauw">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AF769CA-0F44-4D95-9EE6-54F35BE2CE21}"/>
              </a:ext>
            </a:extLst>
          </p:cNvPr>
          <p:cNvSpPr/>
          <p:nvPr userDrawn="1"/>
        </p:nvSpPr>
        <p:spPr>
          <a:xfrm>
            <a:off x="0" y="-399601"/>
            <a:ext cx="720000" cy="360000"/>
          </a:xfrm>
          <a:prstGeom prst="rect">
            <a:avLst/>
          </a:prstGeom>
        </p:spPr>
        <p:txBody>
          <a:bodyPr wrap="none" lIns="0" tIns="0" rIns="0" bIns="0">
            <a:noAutofit/>
          </a:bodyPr>
          <a:lstStyle/>
          <a:p>
            <a:r>
              <a:rPr lang="nl-NL"/>
              <a:t>Alleen titel (donker)</a:t>
            </a:r>
          </a:p>
        </p:txBody>
      </p:sp>
      <p:grpSp>
        <p:nvGrpSpPr>
          <p:cNvPr id="152" name="TEKSTINSTRUCTIES">
            <a:extLst>
              <a:ext uri="{FF2B5EF4-FFF2-40B4-BE49-F238E27FC236}">
                <a16:creationId xmlns:a16="http://schemas.microsoft.com/office/drawing/2014/main" id="{26C3509E-0A69-46CC-9C49-0BD668915D85}"/>
              </a:ext>
            </a:extLst>
          </p:cNvPr>
          <p:cNvGrpSpPr/>
          <p:nvPr userDrawn="1"/>
        </p:nvGrpSpPr>
        <p:grpSpPr>
          <a:xfrm>
            <a:off x="-4297881" y="-718670"/>
            <a:ext cx="4140000" cy="7198669"/>
            <a:chOff x="-4297881" y="-718670"/>
            <a:chExt cx="4140000" cy="7198669"/>
          </a:xfrm>
        </p:grpSpPr>
        <p:sp>
          <p:nvSpPr>
            <p:cNvPr id="153" name="Rechthoek: afgeronde hoeken 152">
              <a:extLst>
                <a:ext uri="{FF2B5EF4-FFF2-40B4-BE49-F238E27FC236}">
                  <a16:creationId xmlns:a16="http://schemas.microsoft.com/office/drawing/2014/main" id="{37C0BA12-35F3-4724-A7B3-0042F4486B7F}"/>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31" name="Rechthoek: afgeronde hoeken 230">
              <a:extLst>
                <a:ext uri="{FF2B5EF4-FFF2-40B4-BE49-F238E27FC236}">
                  <a16:creationId xmlns:a16="http://schemas.microsoft.com/office/drawing/2014/main" id="{721EC05E-9F20-4CAE-8DF7-C2995C054B15}"/>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32" name="Rechthoek: afgeronde hoeken 231">
              <a:extLst>
                <a:ext uri="{FF2B5EF4-FFF2-40B4-BE49-F238E27FC236}">
                  <a16:creationId xmlns:a16="http://schemas.microsoft.com/office/drawing/2014/main" id="{CD60CB5D-0FF8-4A5C-9049-0ADCFFF37B0D}"/>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33" name="Rechte verbindingslijn 232">
              <a:extLst>
                <a:ext uri="{FF2B5EF4-FFF2-40B4-BE49-F238E27FC236}">
                  <a16:creationId xmlns:a16="http://schemas.microsoft.com/office/drawing/2014/main" id="{05B5FC22-28EA-4281-9616-A892CA19FE7F}"/>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34" name="Groep 233">
              <a:extLst>
                <a:ext uri="{FF2B5EF4-FFF2-40B4-BE49-F238E27FC236}">
                  <a16:creationId xmlns:a16="http://schemas.microsoft.com/office/drawing/2014/main" id="{C46514FA-A6FA-48D0-8A6B-7B696E204988}"/>
                </a:ext>
              </a:extLst>
            </p:cNvPr>
            <p:cNvGrpSpPr/>
            <p:nvPr userDrawn="1"/>
          </p:nvGrpSpPr>
          <p:grpSpPr>
            <a:xfrm>
              <a:off x="-3905190" y="127747"/>
              <a:ext cx="3354618" cy="786653"/>
              <a:chOff x="-3419346" y="368233"/>
              <a:chExt cx="3170491" cy="743862"/>
            </a:xfrm>
          </p:grpSpPr>
          <p:sp>
            <p:nvSpPr>
              <p:cNvPr id="255" name="Rechthoek 254">
                <a:extLst>
                  <a:ext uri="{FF2B5EF4-FFF2-40B4-BE49-F238E27FC236}">
                    <a16:creationId xmlns:a16="http://schemas.microsoft.com/office/drawing/2014/main" id="{8CAE67A6-58D7-4A62-B618-BE5F79EB9D2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56" name="Rechte verbindingslijn 255">
                <a:extLst>
                  <a:ext uri="{FF2B5EF4-FFF2-40B4-BE49-F238E27FC236}">
                    <a16:creationId xmlns:a16="http://schemas.microsoft.com/office/drawing/2014/main" id="{22F40CA3-07E7-41D0-AC4D-17D51206A08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Rechte verbindingslijn 256">
                <a:extLst>
                  <a:ext uri="{FF2B5EF4-FFF2-40B4-BE49-F238E27FC236}">
                    <a16:creationId xmlns:a16="http://schemas.microsoft.com/office/drawing/2014/main" id="{9D18C173-9E17-4671-87F5-1EA85AADA5E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8" name="Rechthoek 257">
                <a:extLst>
                  <a:ext uri="{FF2B5EF4-FFF2-40B4-BE49-F238E27FC236}">
                    <a16:creationId xmlns:a16="http://schemas.microsoft.com/office/drawing/2014/main" id="{23CDB88D-CE15-4B3B-930F-0AF7F075E0B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59" name="Groep 258">
                <a:extLst>
                  <a:ext uri="{FF2B5EF4-FFF2-40B4-BE49-F238E27FC236}">
                    <a16:creationId xmlns:a16="http://schemas.microsoft.com/office/drawing/2014/main" id="{1ACB204F-7C30-4DCF-B41A-F351A372DBAE}"/>
                  </a:ext>
                </a:extLst>
              </p:cNvPr>
              <p:cNvGrpSpPr/>
              <p:nvPr userDrawn="1"/>
            </p:nvGrpSpPr>
            <p:grpSpPr>
              <a:xfrm>
                <a:off x="-3002834" y="720303"/>
                <a:ext cx="182598" cy="143759"/>
                <a:chOff x="-3310843" y="700986"/>
                <a:chExt cx="182598" cy="143759"/>
              </a:xfrm>
            </p:grpSpPr>
            <p:grpSp>
              <p:nvGrpSpPr>
                <p:cNvPr id="298" name="Groep 297">
                  <a:extLst>
                    <a:ext uri="{FF2B5EF4-FFF2-40B4-BE49-F238E27FC236}">
                      <a16:creationId xmlns:a16="http://schemas.microsoft.com/office/drawing/2014/main" id="{28B25163-1A02-412A-A1B9-94BEAA40A63F}"/>
                    </a:ext>
                  </a:extLst>
                </p:cNvPr>
                <p:cNvGrpSpPr/>
                <p:nvPr userDrawn="1"/>
              </p:nvGrpSpPr>
              <p:grpSpPr>
                <a:xfrm>
                  <a:off x="-3310843" y="700986"/>
                  <a:ext cx="182598" cy="143759"/>
                  <a:chOff x="-3310843" y="700986"/>
                  <a:chExt cx="182598" cy="143759"/>
                </a:xfrm>
              </p:grpSpPr>
              <p:cxnSp>
                <p:nvCxnSpPr>
                  <p:cNvPr id="302" name="Rechte verbindingslijn 301">
                    <a:extLst>
                      <a:ext uri="{FF2B5EF4-FFF2-40B4-BE49-F238E27FC236}">
                        <a16:creationId xmlns:a16="http://schemas.microsoft.com/office/drawing/2014/main" id="{55AF61F6-AC80-46A0-9937-7ECE4471DD2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03" name="Rechte verbindingslijn 302">
                    <a:extLst>
                      <a:ext uri="{FF2B5EF4-FFF2-40B4-BE49-F238E27FC236}">
                        <a16:creationId xmlns:a16="http://schemas.microsoft.com/office/drawing/2014/main" id="{D53AA243-878F-4529-8D51-434FE9E9AF98}"/>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04" name="Rechte verbindingslijn 303">
                    <a:extLst>
                      <a:ext uri="{FF2B5EF4-FFF2-40B4-BE49-F238E27FC236}">
                        <a16:creationId xmlns:a16="http://schemas.microsoft.com/office/drawing/2014/main" id="{8C092567-E9FD-44CC-8DA2-322E2EC488B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05" name="Rechte verbindingslijn 304">
                    <a:extLst>
                      <a:ext uri="{FF2B5EF4-FFF2-40B4-BE49-F238E27FC236}">
                        <a16:creationId xmlns:a16="http://schemas.microsoft.com/office/drawing/2014/main" id="{ACABB650-492E-4FD1-A3E2-F3C45C37A9B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06" name="Rechte verbindingslijn 305">
                    <a:extLst>
                      <a:ext uri="{FF2B5EF4-FFF2-40B4-BE49-F238E27FC236}">
                        <a16:creationId xmlns:a16="http://schemas.microsoft.com/office/drawing/2014/main" id="{41C3B79E-77E2-4696-BEBC-56EAFC65135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9" name="Groep 298">
                  <a:extLst>
                    <a:ext uri="{FF2B5EF4-FFF2-40B4-BE49-F238E27FC236}">
                      <a16:creationId xmlns:a16="http://schemas.microsoft.com/office/drawing/2014/main" id="{F7C82AA1-FDED-4C00-8049-DD815D2BE992}"/>
                    </a:ext>
                  </a:extLst>
                </p:cNvPr>
                <p:cNvGrpSpPr/>
                <p:nvPr userDrawn="1"/>
              </p:nvGrpSpPr>
              <p:grpSpPr>
                <a:xfrm flipH="1">
                  <a:off x="-3310774" y="735854"/>
                  <a:ext cx="88801" cy="72568"/>
                  <a:chOff x="-2091059" y="1395403"/>
                  <a:chExt cx="157316" cy="128558"/>
                </a:xfrm>
              </p:grpSpPr>
              <p:sp>
                <p:nvSpPr>
                  <p:cNvPr id="300" name="Rechthoek 299">
                    <a:extLst>
                      <a:ext uri="{FF2B5EF4-FFF2-40B4-BE49-F238E27FC236}">
                        <a16:creationId xmlns:a16="http://schemas.microsoft.com/office/drawing/2014/main" id="{523B918D-8D07-4945-BD36-5F5F576C7CA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1" name="Pijl: punthaak 300">
                    <a:extLst>
                      <a:ext uri="{FF2B5EF4-FFF2-40B4-BE49-F238E27FC236}">
                        <a16:creationId xmlns:a16="http://schemas.microsoft.com/office/drawing/2014/main" id="{E78F339A-1DCF-4519-8F3A-582CB2DEEE0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60" name="Groep 259">
                <a:extLst>
                  <a:ext uri="{FF2B5EF4-FFF2-40B4-BE49-F238E27FC236}">
                    <a16:creationId xmlns:a16="http://schemas.microsoft.com/office/drawing/2014/main" id="{EFD476D6-80AD-43A3-969A-84E8C8BD21A4}"/>
                  </a:ext>
                </a:extLst>
              </p:cNvPr>
              <p:cNvGrpSpPr/>
              <p:nvPr userDrawn="1"/>
            </p:nvGrpSpPr>
            <p:grpSpPr>
              <a:xfrm>
                <a:off x="-3326107" y="720303"/>
                <a:ext cx="182598" cy="143759"/>
                <a:chOff x="-3634116" y="700986"/>
                <a:chExt cx="182598" cy="143759"/>
              </a:xfrm>
            </p:grpSpPr>
            <p:grpSp>
              <p:nvGrpSpPr>
                <p:cNvPr id="289" name="Groep 288">
                  <a:extLst>
                    <a:ext uri="{FF2B5EF4-FFF2-40B4-BE49-F238E27FC236}">
                      <a16:creationId xmlns:a16="http://schemas.microsoft.com/office/drawing/2014/main" id="{46EB8B2C-ECA2-4ADB-873E-05FECCAA7C9D}"/>
                    </a:ext>
                  </a:extLst>
                </p:cNvPr>
                <p:cNvGrpSpPr/>
                <p:nvPr userDrawn="1"/>
              </p:nvGrpSpPr>
              <p:grpSpPr>
                <a:xfrm>
                  <a:off x="-3634116" y="700986"/>
                  <a:ext cx="182598" cy="143759"/>
                  <a:chOff x="-3634116" y="700986"/>
                  <a:chExt cx="182598" cy="143759"/>
                </a:xfrm>
              </p:grpSpPr>
              <p:cxnSp>
                <p:nvCxnSpPr>
                  <p:cNvPr id="293" name="Rechte verbindingslijn 292">
                    <a:extLst>
                      <a:ext uri="{FF2B5EF4-FFF2-40B4-BE49-F238E27FC236}">
                        <a16:creationId xmlns:a16="http://schemas.microsoft.com/office/drawing/2014/main" id="{5D61CB44-B92D-4F3B-8E5D-70949AC28D6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288E9F93-1711-4190-AAC0-E460E48C8DE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1D1B72D1-3314-431B-AA47-AC4C1A4E138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225BCD6E-69AD-465B-9781-4234C1E10C9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AFCC6165-C528-4830-BDC0-3A107C4618D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90" name="Groep 289">
                  <a:extLst>
                    <a:ext uri="{FF2B5EF4-FFF2-40B4-BE49-F238E27FC236}">
                      <a16:creationId xmlns:a16="http://schemas.microsoft.com/office/drawing/2014/main" id="{11CD68F5-67D7-4774-B8DD-361E9E06815B}"/>
                    </a:ext>
                  </a:extLst>
                </p:cNvPr>
                <p:cNvGrpSpPr/>
                <p:nvPr userDrawn="1"/>
              </p:nvGrpSpPr>
              <p:grpSpPr>
                <a:xfrm>
                  <a:off x="-3634047" y="735854"/>
                  <a:ext cx="88801" cy="72568"/>
                  <a:chOff x="-2091059" y="1395403"/>
                  <a:chExt cx="157316" cy="128558"/>
                </a:xfrm>
              </p:grpSpPr>
              <p:sp>
                <p:nvSpPr>
                  <p:cNvPr id="291" name="Rechthoek 290">
                    <a:extLst>
                      <a:ext uri="{FF2B5EF4-FFF2-40B4-BE49-F238E27FC236}">
                        <a16:creationId xmlns:a16="http://schemas.microsoft.com/office/drawing/2014/main" id="{D1322F6E-A720-4E8A-BAEB-96AB7C60F8E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2" name="Pijl: punthaak 291">
                    <a:extLst>
                      <a:ext uri="{FF2B5EF4-FFF2-40B4-BE49-F238E27FC236}">
                        <a16:creationId xmlns:a16="http://schemas.microsoft.com/office/drawing/2014/main" id="{8C4310B4-29F1-4DDE-85C0-95E92812130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61" name="Rechte verbindingslijn 260">
                <a:extLst>
                  <a:ext uri="{FF2B5EF4-FFF2-40B4-BE49-F238E27FC236}">
                    <a16:creationId xmlns:a16="http://schemas.microsoft.com/office/drawing/2014/main" id="{8299751A-F4E3-4D8C-B901-134088CCD3B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62" name="Rechte verbindingslijn 261">
                <a:extLst>
                  <a:ext uri="{FF2B5EF4-FFF2-40B4-BE49-F238E27FC236}">
                    <a16:creationId xmlns:a16="http://schemas.microsoft.com/office/drawing/2014/main" id="{2B8EE754-AFF5-4727-A930-5FEBE7A641A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63" name="Groep 262">
                <a:extLst>
                  <a:ext uri="{FF2B5EF4-FFF2-40B4-BE49-F238E27FC236}">
                    <a16:creationId xmlns:a16="http://schemas.microsoft.com/office/drawing/2014/main" id="{43F630B6-ED5A-42AB-AA5F-E2D46870192B}"/>
                  </a:ext>
                </a:extLst>
              </p:cNvPr>
              <p:cNvGrpSpPr/>
              <p:nvPr userDrawn="1"/>
            </p:nvGrpSpPr>
            <p:grpSpPr>
              <a:xfrm>
                <a:off x="-2425037" y="370226"/>
                <a:ext cx="357690" cy="330595"/>
                <a:chOff x="-2721817" y="347336"/>
                <a:chExt cx="432805" cy="400021"/>
              </a:xfrm>
            </p:grpSpPr>
            <p:sp>
              <p:nvSpPr>
                <p:cNvPr id="278" name="Rechthoek 277">
                  <a:extLst>
                    <a:ext uri="{FF2B5EF4-FFF2-40B4-BE49-F238E27FC236}">
                      <a16:creationId xmlns:a16="http://schemas.microsoft.com/office/drawing/2014/main" id="{3495E9CF-4CF4-4240-9432-3A370F3E2C7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9" name="Groep 278">
                  <a:extLst>
                    <a:ext uri="{FF2B5EF4-FFF2-40B4-BE49-F238E27FC236}">
                      <a16:creationId xmlns:a16="http://schemas.microsoft.com/office/drawing/2014/main" id="{0A7810F7-BB12-4ECD-87C2-94235B71E5AB}"/>
                    </a:ext>
                  </a:extLst>
                </p:cNvPr>
                <p:cNvGrpSpPr/>
                <p:nvPr userDrawn="1"/>
              </p:nvGrpSpPr>
              <p:grpSpPr>
                <a:xfrm>
                  <a:off x="-2652453" y="431583"/>
                  <a:ext cx="294076" cy="231526"/>
                  <a:chOff x="-3634116" y="700986"/>
                  <a:chExt cx="182598" cy="143759"/>
                </a:xfrm>
              </p:grpSpPr>
              <p:grpSp>
                <p:nvGrpSpPr>
                  <p:cNvPr id="280" name="Groep 279">
                    <a:extLst>
                      <a:ext uri="{FF2B5EF4-FFF2-40B4-BE49-F238E27FC236}">
                        <a16:creationId xmlns:a16="http://schemas.microsoft.com/office/drawing/2014/main" id="{6F2ED526-E491-4907-AA49-8B962EDF8804}"/>
                      </a:ext>
                    </a:extLst>
                  </p:cNvPr>
                  <p:cNvGrpSpPr/>
                  <p:nvPr userDrawn="1"/>
                </p:nvGrpSpPr>
                <p:grpSpPr>
                  <a:xfrm>
                    <a:off x="-3634116" y="700986"/>
                    <a:ext cx="182598" cy="143759"/>
                    <a:chOff x="-3634116" y="700986"/>
                    <a:chExt cx="182598" cy="143759"/>
                  </a:xfrm>
                </p:grpSpPr>
                <p:cxnSp>
                  <p:nvCxnSpPr>
                    <p:cNvPr id="284" name="Rechte verbindingslijn 283">
                      <a:extLst>
                        <a:ext uri="{FF2B5EF4-FFF2-40B4-BE49-F238E27FC236}">
                          <a16:creationId xmlns:a16="http://schemas.microsoft.com/office/drawing/2014/main" id="{31A4AF64-9D0A-46B4-A856-31953621BD0E}"/>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262A084D-6B6F-4501-83E0-A268D742057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566D43D6-5CFD-47A5-96D8-12094EC74CB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656D74EC-A86A-4657-92E2-00998549592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DCED4CEE-5B57-4C93-8A39-BFE8986227B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81" name="Groep 280">
                    <a:extLst>
                      <a:ext uri="{FF2B5EF4-FFF2-40B4-BE49-F238E27FC236}">
                        <a16:creationId xmlns:a16="http://schemas.microsoft.com/office/drawing/2014/main" id="{9BBC0DC5-67D5-48EB-A7F7-F37477653AD8}"/>
                      </a:ext>
                    </a:extLst>
                  </p:cNvPr>
                  <p:cNvGrpSpPr/>
                  <p:nvPr userDrawn="1"/>
                </p:nvGrpSpPr>
                <p:grpSpPr>
                  <a:xfrm>
                    <a:off x="-3634047" y="735854"/>
                    <a:ext cx="88801" cy="72568"/>
                    <a:chOff x="-2091059" y="1395403"/>
                    <a:chExt cx="157316" cy="128558"/>
                  </a:xfrm>
                </p:grpSpPr>
                <p:sp>
                  <p:nvSpPr>
                    <p:cNvPr id="282" name="Rechthoek 281">
                      <a:extLst>
                        <a:ext uri="{FF2B5EF4-FFF2-40B4-BE49-F238E27FC236}">
                          <a16:creationId xmlns:a16="http://schemas.microsoft.com/office/drawing/2014/main" id="{32B855EF-AA19-4269-8A53-AF5F7DD8205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Pijl: punthaak 282">
                      <a:extLst>
                        <a:ext uri="{FF2B5EF4-FFF2-40B4-BE49-F238E27FC236}">
                          <a16:creationId xmlns:a16="http://schemas.microsoft.com/office/drawing/2014/main" id="{4ADDB022-2D2F-4451-AEC9-66F273D8646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64" name="Groep 263">
                <a:extLst>
                  <a:ext uri="{FF2B5EF4-FFF2-40B4-BE49-F238E27FC236}">
                    <a16:creationId xmlns:a16="http://schemas.microsoft.com/office/drawing/2014/main" id="{AD8D25C8-EF1A-4F5A-A983-19B965F14EE8}"/>
                  </a:ext>
                </a:extLst>
              </p:cNvPr>
              <p:cNvGrpSpPr/>
              <p:nvPr userDrawn="1"/>
            </p:nvGrpSpPr>
            <p:grpSpPr>
              <a:xfrm>
                <a:off x="-2425037" y="781500"/>
                <a:ext cx="357690" cy="330595"/>
                <a:chOff x="-2721817" y="782525"/>
                <a:chExt cx="432805" cy="400021"/>
              </a:xfrm>
            </p:grpSpPr>
            <p:sp>
              <p:nvSpPr>
                <p:cNvPr id="267" name="Rechthoek 266">
                  <a:extLst>
                    <a:ext uri="{FF2B5EF4-FFF2-40B4-BE49-F238E27FC236}">
                      <a16:creationId xmlns:a16="http://schemas.microsoft.com/office/drawing/2014/main" id="{A45D0EB0-3F9B-460A-9350-16472248538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68" name="Groep 267">
                  <a:extLst>
                    <a:ext uri="{FF2B5EF4-FFF2-40B4-BE49-F238E27FC236}">
                      <a16:creationId xmlns:a16="http://schemas.microsoft.com/office/drawing/2014/main" id="{43C55D6D-B6C7-4D73-84ED-89A47821C0D9}"/>
                    </a:ext>
                  </a:extLst>
                </p:cNvPr>
                <p:cNvGrpSpPr/>
                <p:nvPr userDrawn="1"/>
              </p:nvGrpSpPr>
              <p:grpSpPr>
                <a:xfrm>
                  <a:off x="-2652453" y="866772"/>
                  <a:ext cx="294076" cy="231526"/>
                  <a:chOff x="-3310843" y="700986"/>
                  <a:chExt cx="182598" cy="143759"/>
                </a:xfrm>
              </p:grpSpPr>
              <p:grpSp>
                <p:nvGrpSpPr>
                  <p:cNvPr id="269" name="Groep 268">
                    <a:extLst>
                      <a:ext uri="{FF2B5EF4-FFF2-40B4-BE49-F238E27FC236}">
                        <a16:creationId xmlns:a16="http://schemas.microsoft.com/office/drawing/2014/main" id="{88C009B7-AE57-4117-A4E6-1E5818244F98}"/>
                      </a:ext>
                    </a:extLst>
                  </p:cNvPr>
                  <p:cNvGrpSpPr/>
                  <p:nvPr userDrawn="1"/>
                </p:nvGrpSpPr>
                <p:grpSpPr>
                  <a:xfrm>
                    <a:off x="-3310843" y="700986"/>
                    <a:ext cx="182598" cy="143759"/>
                    <a:chOff x="-3310843" y="700986"/>
                    <a:chExt cx="182598" cy="143759"/>
                  </a:xfrm>
                </p:grpSpPr>
                <p:cxnSp>
                  <p:nvCxnSpPr>
                    <p:cNvPr id="273" name="Rechte verbindingslijn 272">
                      <a:extLst>
                        <a:ext uri="{FF2B5EF4-FFF2-40B4-BE49-F238E27FC236}">
                          <a16:creationId xmlns:a16="http://schemas.microsoft.com/office/drawing/2014/main" id="{9E7031FE-799B-45FB-98D0-DF962C872C6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15C89361-96D2-4D35-B3A2-9F9BB95C22E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3C398DB1-CCA6-4128-92FB-C8C475AA24A4}"/>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9C6BEF7-2A30-47E8-B035-D52CA08F7A2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A64415E6-0DF3-432A-9CE4-B9088CCDA2A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70" name="Groep 269">
                    <a:extLst>
                      <a:ext uri="{FF2B5EF4-FFF2-40B4-BE49-F238E27FC236}">
                        <a16:creationId xmlns:a16="http://schemas.microsoft.com/office/drawing/2014/main" id="{78CABF22-A94A-4D33-A1FE-C1F16D5AA6E8}"/>
                      </a:ext>
                    </a:extLst>
                  </p:cNvPr>
                  <p:cNvGrpSpPr/>
                  <p:nvPr userDrawn="1"/>
                </p:nvGrpSpPr>
                <p:grpSpPr>
                  <a:xfrm flipH="1">
                    <a:off x="-3310774" y="735854"/>
                    <a:ext cx="88801" cy="72568"/>
                    <a:chOff x="-2091059" y="1395403"/>
                    <a:chExt cx="157316" cy="128558"/>
                  </a:xfrm>
                </p:grpSpPr>
                <p:sp>
                  <p:nvSpPr>
                    <p:cNvPr id="271" name="Rechthoek 270">
                      <a:extLst>
                        <a:ext uri="{FF2B5EF4-FFF2-40B4-BE49-F238E27FC236}">
                          <a16:creationId xmlns:a16="http://schemas.microsoft.com/office/drawing/2014/main" id="{5870DCFC-6763-4190-932C-F4F225EDD7D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2" name="Pijl: punthaak 271">
                      <a:extLst>
                        <a:ext uri="{FF2B5EF4-FFF2-40B4-BE49-F238E27FC236}">
                          <a16:creationId xmlns:a16="http://schemas.microsoft.com/office/drawing/2014/main" id="{2DEA5177-267E-422F-B450-44D935FF35D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65" name="Rechthoek 264">
                <a:extLst>
                  <a:ext uri="{FF2B5EF4-FFF2-40B4-BE49-F238E27FC236}">
                    <a16:creationId xmlns:a16="http://schemas.microsoft.com/office/drawing/2014/main" id="{E89B56A0-D30C-47FF-B2AA-F59C295F1B07}"/>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66" name="Rechthoek 265">
                <a:extLst>
                  <a:ext uri="{FF2B5EF4-FFF2-40B4-BE49-F238E27FC236}">
                    <a16:creationId xmlns:a16="http://schemas.microsoft.com/office/drawing/2014/main" id="{AB8E5433-BBA9-4D4B-A6B6-707C912F5E7A}"/>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35" name="Rechte verbindingslijn 234">
              <a:extLst>
                <a:ext uri="{FF2B5EF4-FFF2-40B4-BE49-F238E27FC236}">
                  <a16:creationId xmlns:a16="http://schemas.microsoft.com/office/drawing/2014/main" id="{4FDC306B-428B-4B3D-A513-680E409272FB}"/>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36" name="Rechthoek 235">
              <a:extLst>
                <a:ext uri="{FF2B5EF4-FFF2-40B4-BE49-F238E27FC236}">
                  <a16:creationId xmlns:a16="http://schemas.microsoft.com/office/drawing/2014/main" id="{6D1F9870-3C2C-4F8D-90EC-A8FB256705BB}"/>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237" name="Rechthoek 236">
              <a:extLst>
                <a:ext uri="{FF2B5EF4-FFF2-40B4-BE49-F238E27FC236}">
                  <a16:creationId xmlns:a16="http://schemas.microsoft.com/office/drawing/2014/main" id="{5AD54266-5CA4-4C2A-85C3-C7C234B3A9D1}"/>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38" name="Ovaal 237">
              <a:extLst>
                <a:ext uri="{FF2B5EF4-FFF2-40B4-BE49-F238E27FC236}">
                  <a16:creationId xmlns:a16="http://schemas.microsoft.com/office/drawing/2014/main" id="{16FFE5A1-2633-4CFE-8523-15F1106F2B63}"/>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39" name="Ovaal 238">
              <a:extLst>
                <a:ext uri="{FF2B5EF4-FFF2-40B4-BE49-F238E27FC236}">
                  <a16:creationId xmlns:a16="http://schemas.microsoft.com/office/drawing/2014/main" id="{4F0A6A49-B178-42CF-B43C-090B14A3E5BC}"/>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0" name="Ovaal 239">
              <a:extLst>
                <a:ext uri="{FF2B5EF4-FFF2-40B4-BE49-F238E27FC236}">
                  <a16:creationId xmlns:a16="http://schemas.microsoft.com/office/drawing/2014/main" id="{8164D9FD-A57D-4E9D-8DD7-627C3DBA05F7}"/>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41" name="Ovaal 240">
              <a:extLst>
                <a:ext uri="{FF2B5EF4-FFF2-40B4-BE49-F238E27FC236}">
                  <a16:creationId xmlns:a16="http://schemas.microsoft.com/office/drawing/2014/main" id="{387524FF-B255-4BF3-B2FB-50E3D327150B}"/>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42" name="Ovaal 241">
              <a:extLst>
                <a:ext uri="{FF2B5EF4-FFF2-40B4-BE49-F238E27FC236}">
                  <a16:creationId xmlns:a16="http://schemas.microsoft.com/office/drawing/2014/main" id="{480AA440-E6D6-4E42-97C6-67B203263BAF}"/>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43" name="Ovaal 242">
              <a:extLst>
                <a:ext uri="{FF2B5EF4-FFF2-40B4-BE49-F238E27FC236}">
                  <a16:creationId xmlns:a16="http://schemas.microsoft.com/office/drawing/2014/main" id="{F1C532C7-0458-46C0-A347-B68C2367C181}"/>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44" name="Ovaal 243">
              <a:extLst>
                <a:ext uri="{FF2B5EF4-FFF2-40B4-BE49-F238E27FC236}">
                  <a16:creationId xmlns:a16="http://schemas.microsoft.com/office/drawing/2014/main" id="{8A6E69D0-8A34-491C-A4D6-1C773A1F34E1}"/>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45" name="Ovaal 244">
              <a:extLst>
                <a:ext uri="{FF2B5EF4-FFF2-40B4-BE49-F238E27FC236}">
                  <a16:creationId xmlns:a16="http://schemas.microsoft.com/office/drawing/2014/main" id="{48BED4C0-EEB4-4D31-A3C8-9EB065EB5952}"/>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46" name="Ovaal 245">
              <a:extLst>
                <a:ext uri="{FF2B5EF4-FFF2-40B4-BE49-F238E27FC236}">
                  <a16:creationId xmlns:a16="http://schemas.microsoft.com/office/drawing/2014/main" id="{421F6532-41DC-4535-AE7C-2E2F6DD2670D}"/>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47" name="Rechthoek 246">
              <a:extLst>
                <a:ext uri="{FF2B5EF4-FFF2-40B4-BE49-F238E27FC236}">
                  <a16:creationId xmlns:a16="http://schemas.microsoft.com/office/drawing/2014/main" id="{E49B970E-796A-47D4-AEA1-DB0D2CEB7A92}"/>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2"/>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248" name="Rechthoek 247">
              <a:extLst>
                <a:ext uri="{FF2B5EF4-FFF2-40B4-BE49-F238E27FC236}">
                  <a16:creationId xmlns:a16="http://schemas.microsoft.com/office/drawing/2014/main" id="{68E23539-0D40-4A5B-B323-57EDD34E9603}"/>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249" name="Rechthoek 248">
              <a:extLst>
                <a:ext uri="{FF2B5EF4-FFF2-40B4-BE49-F238E27FC236}">
                  <a16:creationId xmlns:a16="http://schemas.microsoft.com/office/drawing/2014/main" id="{769A19B9-198F-47AE-B9E4-D4932CE5D11D}"/>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250" name="Rechthoek 249">
              <a:extLst>
                <a:ext uri="{FF2B5EF4-FFF2-40B4-BE49-F238E27FC236}">
                  <a16:creationId xmlns:a16="http://schemas.microsoft.com/office/drawing/2014/main" id="{0F878FFD-CA56-40FE-9347-E687FAA0018E}"/>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251" name="Rechthoek 250">
              <a:extLst>
                <a:ext uri="{FF2B5EF4-FFF2-40B4-BE49-F238E27FC236}">
                  <a16:creationId xmlns:a16="http://schemas.microsoft.com/office/drawing/2014/main" id="{C3EC4D9E-FDB9-4DCF-BFDA-E1F35EE12178}"/>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252" name="Rechthoek 251">
              <a:extLst>
                <a:ext uri="{FF2B5EF4-FFF2-40B4-BE49-F238E27FC236}">
                  <a16:creationId xmlns:a16="http://schemas.microsoft.com/office/drawing/2014/main" id="{0B00207C-7FB1-4200-933A-F9FF893A4EAE}"/>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253" name="Rechthoek 252">
              <a:extLst>
                <a:ext uri="{FF2B5EF4-FFF2-40B4-BE49-F238E27FC236}">
                  <a16:creationId xmlns:a16="http://schemas.microsoft.com/office/drawing/2014/main" id="{D562D203-8B0F-472C-821B-F64891B0A51A}"/>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2"/>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254" name="Rechthoek 253">
              <a:extLst>
                <a:ext uri="{FF2B5EF4-FFF2-40B4-BE49-F238E27FC236}">
                  <a16:creationId xmlns:a16="http://schemas.microsoft.com/office/drawing/2014/main" id="{89BECF26-FD99-4269-9560-8DDDB122D66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
        <p:nvSpPr>
          <p:cNvPr id="307" name="LICHT BLAUW">
            <a:extLst>
              <a:ext uri="{FF2B5EF4-FFF2-40B4-BE49-F238E27FC236}">
                <a16:creationId xmlns:a16="http://schemas.microsoft.com/office/drawing/2014/main" id="{3F774C5F-B8A8-4E64-9E0B-1AD21542AEA5}"/>
              </a:ext>
            </a:extLst>
          </p:cNvPr>
          <p:cNvSpPr/>
          <p:nvPr userDrawn="1"/>
        </p:nvSpPr>
        <p:spPr>
          <a:xfrm>
            <a:off x="-2400" y="0"/>
            <a:ext cx="12196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a:p>
        </p:txBody>
      </p:sp>
      <p:pic>
        <p:nvPicPr>
          <p:cNvPr id="308" name="LIJNEN">
            <a:extLst>
              <a:ext uri="{FF2B5EF4-FFF2-40B4-BE49-F238E27FC236}">
                <a16:creationId xmlns:a16="http://schemas.microsoft.com/office/drawing/2014/main" id="{ECC8C9F1-19B2-4594-AD04-51CEC9781A48}"/>
              </a:ext>
            </a:extLst>
          </p:cNvPr>
          <p:cNvPicPr preferRelativeResize="0">
            <a:picLocks/>
          </p:cNvPicPr>
          <p:nvPr userDrawn="1"/>
        </p:nvPicPr>
        <p:blipFill>
          <a:blip r:embed="rId4">
            <a:alphaModFix amt="10000"/>
            <a:extLst>
              <a:ext uri="{28A0092B-C50C-407E-A947-70E740481C1C}">
                <a14:useLocalDpi xmlns:a14="http://schemas.microsoft.com/office/drawing/2010/main" val="0"/>
              </a:ext>
            </a:extLst>
          </a:blip>
          <a:stretch>
            <a:fillRect/>
          </a:stretch>
        </p:blipFill>
        <p:spPr>
          <a:xfrm>
            <a:off x="-1200" y="1054"/>
            <a:ext cx="12196800" cy="6858000"/>
          </a:xfrm>
          <a:prstGeom prst="rect">
            <a:avLst/>
          </a:prstGeom>
        </p:spPr>
      </p:pic>
      <p:sp>
        <p:nvSpPr>
          <p:cNvPr id="309" name="VERLOOP">
            <a:extLst>
              <a:ext uri="{FF2B5EF4-FFF2-40B4-BE49-F238E27FC236}">
                <a16:creationId xmlns:a16="http://schemas.microsoft.com/office/drawing/2014/main" id="{C95FD691-AD98-413F-A68B-0E662E9540E3}"/>
              </a:ext>
            </a:extLst>
          </p:cNvPr>
          <p:cNvSpPr/>
          <p:nvPr userDrawn="1"/>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8" name="Tijdelijke aanduiding voor verticale tekst 2">
            <a:extLst>
              <a:ext uri="{FF2B5EF4-FFF2-40B4-BE49-F238E27FC236}">
                <a16:creationId xmlns:a16="http://schemas.microsoft.com/office/drawing/2014/main" id="{763C6547-5000-41B9-8C76-3C49F068757A}"/>
              </a:ext>
            </a:extLst>
          </p:cNvPr>
          <p:cNvSpPr>
            <a:spLocks noGrp="1"/>
          </p:cNvSpPr>
          <p:nvPr>
            <p:ph type="body" orient="vert" idx="1" hasCustomPrompt="1"/>
          </p:nvPr>
        </p:nvSpPr>
        <p:spPr>
          <a:xfrm>
            <a:off x="876000" y="1116707"/>
            <a:ext cx="10440000" cy="431356"/>
          </a:xfrm>
        </p:spPr>
        <p:txBody>
          <a:bodyPr vert="horz"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n w="9525">
                  <a:solidFill>
                    <a:schemeClr val="bg1"/>
                  </a:solidFill>
                  <a:miter lim="800000"/>
                </a:ln>
                <a:solidFill>
                  <a:schemeClr val="bg1"/>
                </a:solidFill>
              </a:defRPr>
            </a:lvl5pPr>
            <a:lvl6pPr>
              <a:defRPr>
                <a:ln w="9525">
                  <a:solidFill>
                    <a:schemeClr val="bg1"/>
                  </a:solidFill>
                  <a:miter lim="800000"/>
                </a:ln>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Klik hier om tekst in te voegen</a:t>
            </a:r>
          </a:p>
          <a:p>
            <a:pPr lvl="1"/>
            <a:r>
              <a:rPr lang="nl-NL" err="1"/>
              <a:t>Bullets</a:t>
            </a:r>
            <a:endParaRPr lang="nl-NL"/>
          </a:p>
          <a:p>
            <a:pPr lvl="2"/>
            <a:r>
              <a:rPr lang="nl-NL"/>
              <a:t>Sub-</a:t>
            </a:r>
            <a:r>
              <a:rPr lang="nl-NL" err="1"/>
              <a:t>bullets</a:t>
            </a:r>
            <a:endParaRPr lang="nl-NL"/>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1"/>
                </a:solidFill>
              </a:defRPr>
            </a:lvl1pPr>
          </a:lstStyle>
          <a:p>
            <a:fld id="{D4326B90-3A70-4782-9C4D-84BC99BEB4DA}"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79" name="Tijdelijke aanduiding voor tekst 6">
            <a:extLst>
              <a:ext uri="{FF2B5EF4-FFF2-40B4-BE49-F238E27FC236}">
                <a16:creationId xmlns:a16="http://schemas.microsoft.com/office/drawing/2014/main" id="{793CE9CD-642E-4648-A57B-0CB98DC1E68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0" name="Tijdelijke aanduiding voor tekst 6">
            <a:extLst>
              <a:ext uri="{FF2B5EF4-FFF2-40B4-BE49-F238E27FC236}">
                <a16:creationId xmlns:a16="http://schemas.microsoft.com/office/drawing/2014/main" id="{E8BF1554-2683-4721-BCA3-3A5941431D51}"/>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1" name="Tijdelijke aanduiding voor tekst 6">
            <a:extLst>
              <a:ext uri="{FF2B5EF4-FFF2-40B4-BE49-F238E27FC236}">
                <a16:creationId xmlns:a16="http://schemas.microsoft.com/office/drawing/2014/main" id="{E7191420-16DE-4495-B10B-7A41DCB2EF69}"/>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5BD624B5-EAF5-44E6-8C86-7692C42EDA2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tx2"/>
                </a:solidFill>
              </a:defRPr>
            </a:lvl1pPr>
          </a:lstStyle>
          <a:p>
            <a:pPr lvl="0"/>
            <a:r>
              <a:rPr lang="nl-NL"/>
              <a:t>UI</a:t>
            </a:r>
          </a:p>
        </p:txBody>
      </p:sp>
      <p:sp>
        <p:nvSpPr>
          <p:cNvPr id="83" name="Tijdelijke aanduiding voor tekst 82">
            <a:extLst>
              <a:ext uri="{FF2B5EF4-FFF2-40B4-BE49-F238E27FC236}">
                <a16:creationId xmlns:a16="http://schemas.microsoft.com/office/drawing/2014/main" id="{E40A56A8-B268-4118-B885-623012D6A7EC}"/>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3F31A7F6-316F-4F4A-9AAE-E428428B041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Tree>
    <p:extLst>
      <p:ext uri="{BB962C8B-B14F-4D97-AF65-F5344CB8AC3E}">
        <p14:creationId xmlns:p14="http://schemas.microsoft.com/office/powerpoint/2010/main" val="316377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kst en beeld B3">
    <p:spTree>
      <p:nvGrpSpPr>
        <p:cNvPr id="1" name=""/>
        <p:cNvGrpSpPr/>
        <p:nvPr/>
      </p:nvGrpSpPr>
      <p:grpSpPr>
        <a:xfrm>
          <a:off x="0" y="0"/>
          <a:ext cx="0" cy="0"/>
          <a:chOff x="0" y="0"/>
          <a:chExt cx="0" cy="0"/>
        </a:xfrm>
      </p:grpSpPr>
      <p:sp>
        <p:nvSpPr>
          <p:cNvPr id="120" name="Rechthoek 119">
            <a:extLst>
              <a:ext uri="{FF2B5EF4-FFF2-40B4-BE49-F238E27FC236}">
                <a16:creationId xmlns:a16="http://schemas.microsoft.com/office/drawing/2014/main" id="{9E0C4527-7CB8-4E1C-A426-842459848FB6}"/>
              </a:ext>
            </a:extLst>
          </p:cNvPr>
          <p:cNvSpPr/>
          <p:nvPr/>
        </p:nvSpPr>
        <p:spPr>
          <a:xfrm>
            <a:off x="0" y="-399601"/>
            <a:ext cx="720000" cy="360000"/>
          </a:xfrm>
          <a:prstGeom prst="rect">
            <a:avLst/>
          </a:prstGeom>
        </p:spPr>
        <p:txBody>
          <a:bodyPr wrap="none" lIns="0" tIns="0" rIns="0" bIns="0">
            <a:noAutofit/>
          </a:bodyPr>
          <a:lstStyle/>
          <a:p>
            <a:r>
              <a:rPr lang="nl-NL"/>
              <a:t>Tekst en beeld B3</a:t>
            </a:r>
          </a:p>
        </p:txBody>
      </p:sp>
      <p:grpSp>
        <p:nvGrpSpPr>
          <p:cNvPr id="137" name="INSTRUCTIES">
            <a:extLst>
              <a:ext uri="{FF2B5EF4-FFF2-40B4-BE49-F238E27FC236}">
                <a16:creationId xmlns:a16="http://schemas.microsoft.com/office/drawing/2014/main" id="{7C77E43A-0642-4A61-A04E-229F31A143D3}"/>
              </a:ext>
            </a:extLst>
          </p:cNvPr>
          <p:cNvGrpSpPr/>
          <p:nvPr/>
        </p:nvGrpSpPr>
        <p:grpSpPr>
          <a:xfrm>
            <a:off x="12395374" y="-718670"/>
            <a:ext cx="4140000" cy="6489275"/>
            <a:chOff x="12395374" y="-718670"/>
            <a:chExt cx="4140000" cy="6489275"/>
          </a:xfrm>
        </p:grpSpPr>
        <p:sp>
          <p:nvSpPr>
            <p:cNvPr id="138" name="Rechthoek: afgeronde hoeken 137">
              <a:extLst>
                <a:ext uri="{FF2B5EF4-FFF2-40B4-BE49-F238E27FC236}">
                  <a16:creationId xmlns:a16="http://schemas.microsoft.com/office/drawing/2014/main" id="{89C717A4-7A48-4829-A1DF-E000224CD142}"/>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39" name="Rechthoek: afgeronde hoeken 138">
              <a:extLst>
                <a:ext uri="{FF2B5EF4-FFF2-40B4-BE49-F238E27FC236}">
                  <a16:creationId xmlns:a16="http://schemas.microsoft.com/office/drawing/2014/main" id="{26660B81-471D-440A-8F50-6EBAFF554DC3}"/>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4E93A704-BDD9-49F8-9051-6A60B50452BF}"/>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1" name="Rechte verbindingslijn 140">
              <a:extLst>
                <a:ext uri="{FF2B5EF4-FFF2-40B4-BE49-F238E27FC236}">
                  <a16:creationId xmlns:a16="http://schemas.microsoft.com/office/drawing/2014/main" id="{73588A29-AAA4-4C4A-8E7E-4ADBCECAD5E3}"/>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2" name="Rechthoek 141">
              <a:extLst>
                <a:ext uri="{FF2B5EF4-FFF2-40B4-BE49-F238E27FC236}">
                  <a16:creationId xmlns:a16="http://schemas.microsoft.com/office/drawing/2014/main" id="{F82E0258-6AD3-468D-B8E2-EA6791E78B76}"/>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6E708102-F9A9-4B13-BE3D-2F888AFB4413}"/>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4" name="Rechthoek 143">
              <a:extLst>
                <a:ext uri="{FF2B5EF4-FFF2-40B4-BE49-F238E27FC236}">
                  <a16:creationId xmlns:a16="http://schemas.microsoft.com/office/drawing/2014/main" id="{5AABFA6D-0359-417C-8906-1F486CD46492}"/>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5" name="Ovaal 144">
              <a:extLst>
                <a:ext uri="{FF2B5EF4-FFF2-40B4-BE49-F238E27FC236}">
                  <a16:creationId xmlns:a16="http://schemas.microsoft.com/office/drawing/2014/main" id="{F24C9658-83F3-4521-811A-9B13B0DABB0B}"/>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6" name="Rechthoek 145">
              <a:extLst>
                <a:ext uri="{FF2B5EF4-FFF2-40B4-BE49-F238E27FC236}">
                  <a16:creationId xmlns:a16="http://schemas.microsoft.com/office/drawing/2014/main" id="{FAC7B458-9E07-4EA1-9473-6A7F8E86EFE9}"/>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7" name="Rechte verbindingslijn 146">
              <a:extLst>
                <a:ext uri="{FF2B5EF4-FFF2-40B4-BE49-F238E27FC236}">
                  <a16:creationId xmlns:a16="http://schemas.microsoft.com/office/drawing/2014/main" id="{0424F40D-AC3B-4E15-86C3-11F24F28A28D}"/>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8" name="Groep 147">
              <a:extLst>
                <a:ext uri="{FF2B5EF4-FFF2-40B4-BE49-F238E27FC236}">
                  <a16:creationId xmlns:a16="http://schemas.microsoft.com/office/drawing/2014/main" id="{16BC876F-D03B-4C93-8C11-C1D455187B3C}"/>
                </a:ext>
              </a:extLst>
            </p:cNvPr>
            <p:cNvGrpSpPr/>
            <p:nvPr userDrawn="1"/>
          </p:nvGrpSpPr>
          <p:grpSpPr>
            <a:xfrm>
              <a:off x="12916952" y="1996210"/>
              <a:ext cx="825930" cy="209550"/>
              <a:chOff x="13504624" y="2482850"/>
              <a:chExt cx="825500" cy="209550"/>
            </a:xfrm>
          </p:grpSpPr>
          <p:sp>
            <p:nvSpPr>
              <p:cNvPr id="278" name="Rechthoek 277">
                <a:extLst>
                  <a:ext uri="{FF2B5EF4-FFF2-40B4-BE49-F238E27FC236}">
                    <a16:creationId xmlns:a16="http://schemas.microsoft.com/office/drawing/2014/main" id="{6EADAA49-6564-416D-BA09-4C7A9CD6ED1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9" name="Rechte verbindingslijn 278">
                <a:extLst>
                  <a:ext uri="{FF2B5EF4-FFF2-40B4-BE49-F238E27FC236}">
                    <a16:creationId xmlns:a16="http://schemas.microsoft.com/office/drawing/2014/main" id="{96C5E1D7-E6BA-4E32-ADA6-989AE174C38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0" name="Gelijkbenige driehoek 279">
                <a:extLst>
                  <a:ext uri="{FF2B5EF4-FFF2-40B4-BE49-F238E27FC236}">
                    <a16:creationId xmlns:a16="http://schemas.microsoft.com/office/drawing/2014/main" id="{51E9D46A-9A5E-4960-91EA-DFE2BAE46AB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9" name="Groep 148">
              <a:extLst>
                <a:ext uri="{FF2B5EF4-FFF2-40B4-BE49-F238E27FC236}">
                  <a16:creationId xmlns:a16="http://schemas.microsoft.com/office/drawing/2014/main" id="{A1F0C0A8-39F0-4F7F-8EFF-4A58FAE1F720}"/>
                </a:ext>
              </a:extLst>
            </p:cNvPr>
            <p:cNvGrpSpPr/>
            <p:nvPr userDrawn="1"/>
          </p:nvGrpSpPr>
          <p:grpSpPr>
            <a:xfrm>
              <a:off x="12861978" y="3626002"/>
              <a:ext cx="514552" cy="612918"/>
              <a:chOff x="12682980" y="3403241"/>
              <a:chExt cx="622284" cy="741632"/>
            </a:xfrm>
          </p:grpSpPr>
          <p:grpSp>
            <p:nvGrpSpPr>
              <p:cNvPr id="175" name="Groep 174">
                <a:extLst>
                  <a:ext uri="{FF2B5EF4-FFF2-40B4-BE49-F238E27FC236}">
                    <a16:creationId xmlns:a16="http://schemas.microsoft.com/office/drawing/2014/main" id="{DA10BA63-EC56-42F1-8107-7567632DBDAC}"/>
                  </a:ext>
                </a:extLst>
              </p:cNvPr>
              <p:cNvGrpSpPr/>
              <p:nvPr userDrawn="1"/>
            </p:nvGrpSpPr>
            <p:grpSpPr>
              <a:xfrm>
                <a:off x="12771568" y="3403241"/>
                <a:ext cx="467138" cy="448489"/>
                <a:chOff x="12782195" y="3403241"/>
                <a:chExt cx="467138" cy="448489"/>
              </a:xfrm>
            </p:grpSpPr>
            <p:grpSp>
              <p:nvGrpSpPr>
                <p:cNvPr id="178" name="Groep 177">
                  <a:extLst>
                    <a:ext uri="{FF2B5EF4-FFF2-40B4-BE49-F238E27FC236}">
                      <a16:creationId xmlns:a16="http://schemas.microsoft.com/office/drawing/2014/main" id="{F11B26AE-58D1-42E6-85DE-C2D32EAA77ED}"/>
                    </a:ext>
                  </a:extLst>
                </p:cNvPr>
                <p:cNvGrpSpPr/>
                <p:nvPr userDrawn="1"/>
              </p:nvGrpSpPr>
              <p:grpSpPr>
                <a:xfrm>
                  <a:off x="12782195" y="3403241"/>
                  <a:ext cx="412967" cy="393907"/>
                  <a:chOff x="13554906" y="3320109"/>
                  <a:chExt cx="443906" cy="423419"/>
                </a:xfrm>
              </p:grpSpPr>
              <p:grpSp>
                <p:nvGrpSpPr>
                  <p:cNvPr id="185" name="Groep 184">
                    <a:extLst>
                      <a:ext uri="{FF2B5EF4-FFF2-40B4-BE49-F238E27FC236}">
                        <a16:creationId xmlns:a16="http://schemas.microsoft.com/office/drawing/2014/main" id="{572863B4-32CB-4B0A-8F33-03E2DC11D7A0}"/>
                      </a:ext>
                    </a:extLst>
                  </p:cNvPr>
                  <p:cNvGrpSpPr/>
                  <p:nvPr userDrawn="1"/>
                </p:nvGrpSpPr>
                <p:grpSpPr>
                  <a:xfrm>
                    <a:off x="13554906" y="3320109"/>
                    <a:ext cx="443906" cy="423419"/>
                    <a:chOff x="12909684" y="1276143"/>
                    <a:chExt cx="443906" cy="423419"/>
                  </a:xfrm>
                </p:grpSpPr>
                <p:sp>
                  <p:nvSpPr>
                    <p:cNvPr id="188" name="Rechthoek 187">
                      <a:extLst>
                        <a:ext uri="{FF2B5EF4-FFF2-40B4-BE49-F238E27FC236}">
                          <a16:creationId xmlns:a16="http://schemas.microsoft.com/office/drawing/2014/main" id="{A1492FD4-A07F-447A-81FF-8E474D70DE6D}"/>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Rechthoek 188">
                      <a:extLst>
                        <a:ext uri="{FF2B5EF4-FFF2-40B4-BE49-F238E27FC236}">
                          <a16:creationId xmlns:a16="http://schemas.microsoft.com/office/drawing/2014/main" id="{AC8F5286-C967-49E7-A087-13310FA9407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77" name="Ovaal 276">
                      <a:extLst>
                        <a:ext uri="{FF2B5EF4-FFF2-40B4-BE49-F238E27FC236}">
                          <a16:creationId xmlns:a16="http://schemas.microsoft.com/office/drawing/2014/main" id="{1FE0D66A-A303-49EE-B860-98BCB15EDC0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6" name="Afbeelding 185">
                    <a:extLst>
                      <a:ext uri="{FF2B5EF4-FFF2-40B4-BE49-F238E27FC236}">
                        <a16:creationId xmlns:a16="http://schemas.microsoft.com/office/drawing/2014/main" id="{EADFF111-DBB0-4035-B5DF-A971B4269E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7" name="Afbeelding 186">
                    <a:extLst>
                      <a:ext uri="{FF2B5EF4-FFF2-40B4-BE49-F238E27FC236}">
                        <a16:creationId xmlns:a16="http://schemas.microsoft.com/office/drawing/2014/main" id="{5D3B3F21-C271-4638-8583-7BBB9487BC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9" name="Groep 178">
                  <a:extLst>
                    <a:ext uri="{FF2B5EF4-FFF2-40B4-BE49-F238E27FC236}">
                      <a16:creationId xmlns:a16="http://schemas.microsoft.com/office/drawing/2014/main" id="{67A2D780-CC6A-4901-9BD7-BBF35F27741B}"/>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FE0AB1EA-8D8A-4454-A8BB-589AC49C82F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4" name="Rechthoek 183">
                    <a:extLst>
                      <a:ext uri="{FF2B5EF4-FFF2-40B4-BE49-F238E27FC236}">
                        <a16:creationId xmlns:a16="http://schemas.microsoft.com/office/drawing/2014/main" id="{8074E689-FB66-4DF3-B6AC-91543FEB61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Groep 179">
                  <a:extLst>
                    <a:ext uri="{FF2B5EF4-FFF2-40B4-BE49-F238E27FC236}">
                      <a16:creationId xmlns:a16="http://schemas.microsoft.com/office/drawing/2014/main" id="{A3E2D590-46FD-4AD2-AED9-B65A22D33404}"/>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FC455ED1-282D-4A90-8C78-9EC350FBD3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2" name="Rechthoek 181">
                    <a:extLst>
                      <a:ext uri="{FF2B5EF4-FFF2-40B4-BE49-F238E27FC236}">
                        <a16:creationId xmlns:a16="http://schemas.microsoft.com/office/drawing/2014/main" id="{C6ACCBFE-157B-40E3-8ED6-0ED78EABE6B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6" name="Rechthoek 175">
                <a:extLst>
                  <a:ext uri="{FF2B5EF4-FFF2-40B4-BE49-F238E27FC236}">
                    <a16:creationId xmlns:a16="http://schemas.microsoft.com/office/drawing/2014/main" id="{CFBF7723-D7F4-4D99-B61A-D6E852D61B12}"/>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7" name="Gelijkbenige driehoek 176">
                <a:extLst>
                  <a:ext uri="{FF2B5EF4-FFF2-40B4-BE49-F238E27FC236}">
                    <a16:creationId xmlns:a16="http://schemas.microsoft.com/office/drawing/2014/main" id="{DF74BB5D-F39B-45DF-A194-C1481068AF1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0" name="Groep 149">
              <a:extLst>
                <a:ext uri="{FF2B5EF4-FFF2-40B4-BE49-F238E27FC236}">
                  <a16:creationId xmlns:a16="http://schemas.microsoft.com/office/drawing/2014/main" id="{348C959A-7655-4DB7-BCCB-95AF6FAAD72A}"/>
                </a:ext>
              </a:extLst>
            </p:cNvPr>
            <p:cNvGrpSpPr/>
            <p:nvPr userDrawn="1"/>
          </p:nvGrpSpPr>
          <p:grpSpPr>
            <a:xfrm>
              <a:off x="12916952" y="938392"/>
              <a:ext cx="294943" cy="318834"/>
              <a:chOff x="14466489" y="1001522"/>
              <a:chExt cx="290627" cy="314333"/>
            </a:xfrm>
          </p:grpSpPr>
          <p:sp>
            <p:nvSpPr>
              <p:cNvPr id="169" name="Rechthoek 168">
                <a:extLst>
                  <a:ext uri="{FF2B5EF4-FFF2-40B4-BE49-F238E27FC236}">
                    <a16:creationId xmlns:a16="http://schemas.microsoft.com/office/drawing/2014/main" id="{2853BD88-21BF-410E-A18B-6C547BC770CE}"/>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0" name="Ovaal 169">
                <a:extLst>
                  <a:ext uri="{FF2B5EF4-FFF2-40B4-BE49-F238E27FC236}">
                    <a16:creationId xmlns:a16="http://schemas.microsoft.com/office/drawing/2014/main" id="{1FE93D36-CF41-4B5C-AF01-C4014CC833E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1" name="Vrije vorm: vorm 170">
                <a:extLst>
                  <a:ext uri="{FF2B5EF4-FFF2-40B4-BE49-F238E27FC236}">
                    <a16:creationId xmlns:a16="http://schemas.microsoft.com/office/drawing/2014/main" id="{9828F773-386E-4C37-A999-F6A2D092DD7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2" name="Rechthoek: afgeronde hoeken 171">
                <a:extLst>
                  <a:ext uri="{FF2B5EF4-FFF2-40B4-BE49-F238E27FC236}">
                    <a16:creationId xmlns:a16="http://schemas.microsoft.com/office/drawing/2014/main" id="{92F9BFAE-0D84-4218-A61B-45FCA72920A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3" name="Rechte verbindingslijn 172">
                <a:extLst>
                  <a:ext uri="{FF2B5EF4-FFF2-40B4-BE49-F238E27FC236}">
                    <a16:creationId xmlns:a16="http://schemas.microsoft.com/office/drawing/2014/main" id="{5B1736F9-FA79-49EC-86AD-9EE61546E07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Rechte verbindingslijn 173">
                <a:extLst>
                  <a:ext uri="{FF2B5EF4-FFF2-40B4-BE49-F238E27FC236}">
                    <a16:creationId xmlns:a16="http://schemas.microsoft.com/office/drawing/2014/main" id="{4CF8468E-3B81-4613-B435-394643594097}"/>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1" name="Ovaal 150">
              <a:extLst>
                <a:ext uri="{FF2B5EF4-FFF2-40B4-BE49-F238E27FC236}">
                  <a16:creationId xmlns:a16="http://schemas.microsoft.com/office/drawing/2014/main" id="{59D7F8C3-4C43-4E52-8F86-C1B317CD8EF6}"/>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2" name="Rechthoek 151">
              <a:extLst>
                <a:ext uri="{FF2B5EF4-FFF2-40B4-BE49-F238E27FC236}">
                  <a16:creationId xmlns:a16="http://schemas.microsoft.com/office/drawing/2014/main" id="{8AE5CB3B-E2D6-453C-AE19-0ACC59DA6FC2}"/>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3" name="Rechte verbindingslijn 152">
              <a:extLst>
                <a:ext uri="{FF2B5EF4-FFF2-40B4-BE49-F238E27FC236}">
                  <a16:creationId xmlns:a16="http://schemas.microsoft.com/office/drawing/2014/main" id="{9034AFC7-2E62-42D3-BB4D-B52D77604FE4}"/>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4" name="Groep 153">
              <a:extLst>
                <a:ext uri="{FF2B5EF4-FFF2-40B4-BE49-F238E27FC236}">
                  <a16:creationId xmlns:a16="http://schemas.microsoft.com/office/drawing/2014/main" id="{C32D301A-70DE-43ED-B62D-2EAFAFE77731}"/>
                </a:ext>
              </a:extLst>
            </p:cNvPr>
            <p:cNvGrpSpPr/>
            <p:nvPr userDrawn="1"/>
          </p:nvGrpSpPr>
          <p:grpSpPr>
            <a:xfrm>
              <a:off x="12904732" y="4945834"/>
              <a:ext cx="1499406" cy="678267"/>
              <a:chOff x="12757283" y="3120781"/>
              <a:chExt cx="1499406" cy="678267"/>
            </a:xfrm>
          </p:grpSpPr>
          <p:sp>
            <p:nvSpPr>
              <p:cNvPr id="155" name="Rechthoek 154">
                <a:extLst>
                  <a:ext uri="{FF2B5EF4-FFF2-40B4-BE49-F238E27FC236}">
                    <a16:creationId xmlns:a16="http://schemas.microsoft.com/office/drawing/2014/main" id="{E38837BD-A135-4EED-BDAA-047D0F537CF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6" name="Rechthoek 155">
                <a:extLst>
                  <a:ext uri="{FF2B5EF4-FFF2-40B4-BE49-F238E27FC236}">
                    <a16:creationId xmlns:a16="http://schemas.microsoft.com/office/drawing/2014/main" id="{50615706-0E0E-48FE-9CAF-56A20FB7D1BC}"/>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Tekstvak 156">
                <a:extLst>
                  <a:ext uri="{FF2B5EF4-FFF2-40B4-BE49-F238E27FC236}">
                    <a16:creationId xmlns:a16="http://schemas.microsoft.com/office/drawing/2014/main" id="{51DBDD01-213B-4CE6-A92A-A0056134C6C0}"/>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58" name="Tekstvak 157">
                <a:extLst>
                  <a:ext uri="{FF2B5EF4-FFF2-40B4-BE49-F238E27FC236}">
                    <a16:creationId xmlns:a16="http://schemas.microsoft.com/office/drawing/2014/main" id="{D51E86E4-4AB6-4524-A84F-3EFFCCCB372F}"/>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59" name="Picture 3">
                <a:extLst>
                  <a:ext uri="{FF2B5EF4-FFF2-40B4-BE49-F238E27FC236}">
                    <a16:creationId xmlns:a16="http://schemas.microsoft.com/office/drawing/2014/main" id="{76BCD7A6-7634-4AD7-B39E-0AA7E9832C80}"/>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0" name="Gelijkbenige driehoek 159">
                <a:extLst>
                  <a:ext uri="{FF2B5EF4-FFF2-40B4-BE49-F238E27FC236}">
                    <a16:creationId xmlns:a16="http://schemas.microsoft.com/office/drawing/2014/main" id="{09330287-1CE4-4744-B070-2CA9D539E34C}"/>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1" name="Groep 160">
                <a:extLst>
                  <a:ext uri="{FF2B5EF4-FFF2-40B4-BE49-F238E27FC236}">
                    <a16:creationId xmlns:a16="http://schemas.microsoft.com/office/drawing/2014/main" id="{A12D0161-2115-4DF2-8354-48AA193D0DF7}"/>
                  </a:ext>
                </a:extLst>
              </p:cNvPr>
              <p:cNvGrpSpPr/>
              <p:nvPr userDrawn="1"/>
            </p:nvGrpSpPr>
            <p:grpSpPr>
              <a:xfrm>
                <a:off x="12822311" y="3178534"/>
                <a:ext cx="182309" cy="163794"/>
                <a:chOff x="12832541" y="3162395"/>
                <a:chExt cx="219532" cy="197236"/>
              </a:xfrm>
            </p:grpSpPr>
            <p:sp>
              <p:nvSpPr>
                <p:cNvPr id="166" name="Rechthoek 165">
                  <a:extLst>
                    <a:ext uri="{FF2B5EF4-FFF2-40B4-BE49-F238E27FC236}">
                      <a16:creationId xmlns:a16="http://schemas.microsoft.com/office/drawing/2014/main" id="{DD2E87D0-C0B6-4B26-84C8-A23F5D79AE40}"/>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CB6DAF78-5FD3-4AFA-A822-144C06EF2D52}"/>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9D6963C7-AAEC-4A48-AE48-32CFCE272ED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2" name="Groep 161">
                <a:extLst>
                  <a:ext uri="{FF2B5EF4-FFF2-40B4-BE49-F238E27FC236}">
                    <a16:creationId xmlns:a16="http://schemas.microsoft.com/office/drawing/2014/main" id="{7188F5F5-FD36-4AEB-A40B-327C9B9DBD6E}"/>
                  </a:ext>
                </a:extLst>
              </p:cNvPr>
              <p:cNvGrpSpPr/>
              <p:nvPr userDrawn="1"/>
            </p:nvGrpSpPr>
            <p:grpSpPr>
              <a:xfrm>
                <a:off x="12822311" y="3480352"/>
                <a:ext cx="182309" cy="163794"/>
                <a:chOff x="12832541" y="3162395"/>
                <a:chExt cx="219532" cy="197236"/>
              </a:xfrm>
            </p:grpSpPr>
            <p:sp>
              <p:nvSpPr>
                <p:cNvPr id="163" name="Rechthoek 162">
                  <a:extLst>
                    <a:ext uri="{FF2B5EF4-FFF2-40B4-BE49-F238E27FC236}">
                      <a16:creationId xmlns:a16="http://schemas.microsoft.com/office/drawing/2014/main" id="{5948575E-FA3B-4425-A5E7-961FB77FD4D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4" name="Rechthoek 163">
                  <a:extLst>
                    <a:ext uri="{FF2B5EF4-FFF2-40B4-BE49-F238E27FC236}">
                      <a16:creationId xmlns:a16="http://schemas.microsoft.com/office/drawing/2014/main" id="{D3ED2BD1-BA32-4D15-A415-898EDF67ECE5}"/>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5" name="Rechthoek 164">
                  <a:extLst>
                    <a:ext uri="{FF2B5EF4-FFF2-40B4-BE49-F238E27FC236}">
                      <a16:creationId xmlns:a16="http://schemas.microsoft.com/office/drawing/2014/main" id="{D891D853-B95E-496A-AC11-CD7AF2FD508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0" name="Tijdelijke aanduiding voor afbeelding 9">
            <a:extLst>
              <a:ext uri="{FF2B5EF4-FFF2-40B4-BE49-F238E27FC236}">
                <a16:creationId xmlns:a16="http://schemas.microsoft.com/office/drawing/2014/main" id="{6FE0800F-9795-4D33-BA5E-B0CCCB0C16CB}"/>
              </a:ext>
            </a:extLst>
          </p:cNvPr>
          <p:cNvSpPr>
            <a:spLocks noGrp="1"/>
          </p:cNvSpPr>
          <p:nvPr>
            <p:ph type="pic" idx="13"/>
          </p:nvPr>
        </p:nvSpPr>
        <p:spPr>
          <a:xfrm>
            <a:off x="0" y="0"/>
            <a:ext cx="7466400" cy="6858000"/>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077288"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BA144443-B305-4108-BB3D-D7DF3542E180}"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7" name="Tijdelijke aanduiding voor tekst 6">
            <a:extLst>
              <a:ext uri="{FF2B5EF4-FFF2-40B4-BE49-F238E27FC236}">
                <a16:creationId xmlns:a16="http://schemas.microsoft.com/office/drawing/2014/main" id="{60926575-07FB-4068-84B1-DD098475101C}"/>
              </a:ext>
            </a:extLst>
          </p:cNvPr>
          <p:cNvSpPr>
            <a:spLocks noGrp="1"/>
          </p:cNvSpPr>
          <p:nvPr>
            <p:ph type="body" sz="quarter" idx="21" hasCustomPrompt="1"/>
          </p:nvPr>
        </p:nvSpPr>
        <p:spPr>
          <a:xfrm rot="18000000">
            <a:off x="2709746" y="5684165"/>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8" name="Tijdelijke aanduiding voor tekst 6">
            <a:extLst>
              <a:ext uri="{FF2B5EF4-FFF2-40B4-BE49-F238E27FC236}">
                <a16:creationId xmlns:a16="http://schemas.microsoft.com/office/drawing/2014/main" id="{60572D1D-FE12-409E-AD43-6FD9A18B6476}"/>
              </a:ext>
            </a:extLst>
          </p:cNvPr>
          <p:cNvSpPr>
            <a:spLocks noGrp="1"/>
          </p:cNvSpPr>
          <p:nvPr>
            <p:ph type="body" sz="quarter" idx="19" hasCustomPrompt="1"/>
          </p:nvPr>
        </p:nvSpPr>
        <p:spPr>
          <a:xfrm rot="16200000">
            <a:off x="-2046884" y="2012595"/>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9" name="Tijdelijke aanduiding voor tekst 18">
            <a:extLst>
              <a:ext uri="{FF2B5EF4-FFF2-40B4-BE49-F238E27FC236}">
                <a16:creationId xmlns:a16="http://schemas.microsoft.com/office/drawing/2014/main" id="{1066DF3A-FC15-458F-A580-AD0F5CFD8B25}"/>
              </a:ext>
            </a:extLst>
          </p:cNvPr>
          <p:cNvSpPr>
            <a:spLocks noGrp="1"/>
          </p:cNvSpPr>
          <p:nvPr>
            <p:ph type="body" sz="quarter" idx="14" hasCustomPrompt="1"/>
          </p:nvPr>
        </p:nvSpPr>
        <p:spPr>
          <a:xfrm rot="18000000">
            <a:off x="-544183" y="5107535"/>
            <a:ext cx="1803328"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0" name="Tijdelijke aanduiding voor tekst 17">
            <a:extLst>
              <a:ext uri="{FF2B5EF4-FFF2-40B4-BE49-F238E27FC236}">
                <a16:creationId xmlns:a16="http://schemas.microsoft.com/office/drawing/2014/main" id="{7E5296A4-94D7-43FD-874C-AAED33E84624}"/>
              </a:ext>
            </a:extLst>
          </p:cNvPr>
          <p:cNvSpPr>
            <a:spLocks noGrp="1"/>
          </p:cNvSpPr>
          <p:nvPr>
            <p:ph type="body" sz="quarter" idx="15" hasCustomPrompt="1"/>
          </p:nvPr>
        </p:nvSpPr>
        <p:spPr>
          <a:xfrm rot="18000000">
            <a:off x="-2220862" y="3754873"/>
            <a:ext cx="4910604"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201" name="Tijdelijke aanduiding voor tekst 6">
            <a:extLst>
              <a:ext uri="{FF2B5EF4-FFF2-40B4-BE49-F238E27FC236}">
                <a16:creationId xmlns:a16="http://schemas.microsoft.com/office/drawing/2014/main" id="{A4989FFA-DB1C-4B31-B0E1-E87110FF8201}"/>
              </a:ext>
            </a:extLst>
          </p:cNvPr>
          <p:cNvSpPr>
            <a:spLocks noGrp="1"/>
          </p:cNvSpPr>
          <p:nvPr>
            <p:ph type="body" sz="quarter" idx="17" hasCustomPrompt="1"/>
          </p:nvPr>
        </p:nvSpPr>
        <p:spPr>
          <a:xfrm rot="18000000">
            <a:off x="-639906" y="-467045"/>
            <a:ext cx="1962001" cy="1477822"/>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202" name="Tijdelijke aanduiding voor tekst 6">
            <a:extLst>
              <a:ext uri="{FF2B5EF4-FFF2-40B4-BE49-F238E27FC236}">
                <a16:creationId xmlns:a16="http://schemas.microsoft.com/office/drawing/2014/main" id="{74EB3B51-4C1B-4990-8B19-3BAACE51B02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03" name="Tijdelijke aanduiding voor tekst 6">
            <a:extLst>
              <a:ext uri="{FF2B5EF4-FFF2-40B4-BE49-F238E27FC236}">
                <a16:creationId xmlns:a16="http://schemas.microsoft.com/office/drawing/2014/main" id="{CAD15300-27F6-4A3A-AACD-939089471A33}"/>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204" name="Tijdelijke aanduiding voor tekst 6">
            <a:extLst>
              <a:ext uri="{FF2B5EF4-FFF2-40B4-BE49-F238E27FC236}">
                <a16:creationId xmlns:a16="http://schemas.microsoft.com/office/drawing/2014/main" id="{4B09E736-CD68-47A0-B3F7-C000EB8ECF28}"/>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0" name="Tijdelijke aanduiding voor tekst 82">
            <a:extLst>
              <a:ext uri="{FF2B5EF4-FFF2-40B4-BE49-F238E27FC236}">
                <a16:creationId xmlns:a16="http://schemas.microsoft.com/office/drawing/2014/main" id="{FBA3538D-C9A5-42B4-8A2A-D7135F3EF478}"/>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4ED18B93-6AE7-47F6-BBDD-6649A4FE2440}"/>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205" name="Tijdelijke aanduiding voor tekst 6">
            <a:extLst>
              <a:ext uri="{FF2B5EF4-FFF2-40B4-BE49-F238E27FC236}">
                <a16:creationId xmlns:a16="http://schemas.microsoft.com/office/drawing/2014/main" id="{34545ACA-DDDE-4FC3-93A6-986C5611BC0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81" name="Rechthoek 280">
            <a:extLst>
              <a:ext uri="{FF2B5EF4-FFF2-40B4-BE49-F238E27FC236}">
                <a16:creationId xmlns:a16="http://schemas.microsoft.com/office/drawing/2014/main" id="{F9F2860E-8AC3-4C4A-BABF-5F1B6005D920}"/>
              </a:ext>
            </a:extLst>
          </p:cNvPr>
          <p:cNvSpPr/>
          <p:nvPr userDrawn="1"/>
        </p:nvSpPr>
        <p:spPr>
          <a:xfrm>
            <a:off x="0" y="-399601"/>
            <a:ext cx="720000" cy="360000"/>
          </a:xfrm>
          <a:prstGeom prst="rect">
            <a:avLst/>
          </a:prstGeom>
        </p:spPr>
        <p:txBody>
          <a:bodyPr wrap="none" lIns="0" tIns="0" rIns="0" bIns="0">
            <a:noAutofit/>
          </a:bodyPr>
          <a:lstStyle/>
          <a:p>
            <a:r>
              <a:rPr lang="nl-NL"/>
              <a:t>Tekst en beeld B3</a:t>
            </a:r>
          </a:p>
        </p:txBody>
      </p:sp>
      <p:grpSp>
        <p:nvGrpSpPr>
          <p:cNvPr id="282" name="INSTRUCTIES">
            <a:extLst>
              <a:ext uri="{FF2B5EF4-FFF2-40B4-BE49-F238E27FC236}">
                <a16:creationId xmlns:a16="http://schemas.microsoft.com/office/drawing/2014/main" id="{1E2D1663-84BE-4F0B-AFA6-191A6A9A2887}"/>
              </a:ext>
            </a:extLst>
          </p:cNvPr>
          <p:cNvGrpSpPr/>
          <p:nvPr userDrawn="1"/>
        </p:nvGrpSpPr>
        <p:grpSpPr>
          <a:xfrm>
            <a:off x="12395374" y="-718670"/>
            <a:ext cx="4140000" cy="6489275"/>
            <a:chOff x="12395374" y="-718670"/>
            <a:chExt cx="4140000" cy="6489275"/>
          </a:xfrm>
        </p:grpSpPr>
        <p:sp>
          <p:nvSpPr>
            <p:cNvPr id="283" name="Rechthoek: afgeronde hoeken 282">
              <a:extLst>
                <a:ext uri="{FF2B5EF4-FFF2-40B4-BE49-F238E27FC236}">
                  <a16:creationId xmlns:a16="http://schemas.microsoft.com/office/drawing/2014/main" id="{7D3ED624-56EA-4F5A-B8F1-AB4BB254D740}"/>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84" name="Rechthoek: afgeronde hoeken 283">
              <a:extLst>
                <a:ext uri="{FF2B5EF4-FFF2-40B4-BE49-F238E27FC236}">
                  <a16:creationId xmlns:a16="http://schemas.microsoft.com/office/drawing/2014/main" id="{16459C2D-393A-4790-97C4-CF385E59531B}"/>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85" name="Ovaal 284">
              <a:extLst>
                <a:ext uri="{FF2B5EF4-FFF2-40B4-BE49-F238E27FC236}">
                  <a16:creationId xmlns:a16="http://schemas.microsoft.com/office/drawing/2014/main" id="{33304FB6-341B-443D-822C-D036EF3BC277}"/>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86" name="Rechte verbindingslijn 285">
              <a:extLst>
                <a:ext uri="{FF2B5EF4-FFF2-40B4-BE49-F238E27FC236}">
                  <a16:creationId xmlns:a16="http://schemas.microsoft.com/office/drawing/2014/main" id="{979CE994-4276-471E-A217-7C19CA9C7392}"/>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87" name="Rechthoek 286">
              <a:extLst>
                <a:ext uri="{FF2B5EF4-FFF2-40B4-BE49-F238E27FC236}">
                  <a16:creationId xmlns:a16="http://schemas.microsoft.com/office/drawing/2014/main" id="{B309674F-282C-4A1E-B2BE-93A9BADDEF44}"/>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88" name="Ovaal 287">
              <a:extLst>
                <a:ext uri="{FF2B5EF4-FFF2-40B4-BE49-F238E27FC236}">
                  <a16:creationId xmlns:a16="http://schemas.microsoft.com/office/drawing/2014/main" id="{C619C32E-9E90-4CD8-9864-8C0539667C2C}"/>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89" name="Rechthoek 288">
              <a:extLst>
                <a:ext uri="{FF2B5EF4-FFF2-40B4-BE49-F238E27FC236}">
                  <a16:creationId xmlns:a16="http://schemas.microsoft.com/office/drawing/2014/main" id="{1ECA2950-050D-4922-B564-C33AA0AA6601}"/>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0" name="Ovaal 289">
              <a:extLst>
                <a:ext uri="{FF2B5EF4-FFF2-40B4-BE49-F238E27FC236}">
                  <a16:creationId xmlns:a16="http://schemas.microsoft.com/office/drawing/2014/main" id="{FAD27641-4BA3-4994-AAAE-799B5C98ECAD}"/>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1" name="Rechthoek 290">
              <a:extLst>
                <a:ext uri="{FF2B5EF4-FFF2-40B4-BE49-F238E27FC236}">
                  <a16:creationId xmlns:a16="http://schemas.microsoft.com/office/drawing/2014/main" id="{8F6E7A5C-3F42-4426-965C-139011CADAE6}"/>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2" name="Rechte verbindingslijn 291">
              <a:extLst>
                <a:ext uri="{FF2B5EF4-FFF2-40B4-BE49-F238E27FC236}">
                  <a16:creationId xmlns:a16="http://schemas.microsoft.com/office/drawing/2014/main" id="{30F1C78C-D8F3-4D05-B0C5-EAEC9F779DBF}"/>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3" name="Groep 292">
              <a:extLst>
                <a:ext uri="{FF2B5EF4-FFF2-40B4-BE49-F238E27FC236}">
                  <a16:creationId xmlns:a16="http://schemas.microsoft.com/office/drawing/2014/main" id="{4882563D-B12F-4833-94A6-44831F7024C3}"/>
                </a:ext>
              </a:extLst>
            </p:cNvPr>
            <p:cNvGrpSpPr/>
            <p:nvPr userDrawn="1"/>
          </p:nvGrpSpPr>
          <p:grpSpPr>
            <a:xfrm>
              <a:off x="12916952" y="1996210"/>
              <a:ext cx="825930" cy="209550"/>
              <a:chOff x="13504624" y="2482850"/>
              <a:chExt cx="825500" cy="209550"/>
            </a:xfrm>
          </p:grpSpPr>
          <p:sp>
            <p:nvSpPr>
              <p:cNvPr id="336" name="Rechthoek 335">
                <a:extLst>
                  <a:ext uri="{FF2B5EF4-FFF2-40B4-BE49-F238E27FC236}">
                    <a16:creationId xmlns:a16="http://schemas.microsoft.com/office/drawing/2014/main" id="{745822B1-D440-4EDD-A01D-432822F4181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7" name="Rechte verbindingslijn 336">
                <a:extLst>
                  <a:ext uri="{FF2B5EF4-FFF2-40B4-BE49-F238E27FC236}">
                    <a16:creationId xmlns:a16="http://schemas.microsoft.com/office/drawing/2014/main" id="{13E2E9FA-9BB2-4948-B42F-3DDB505ABA4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8" name="Gelijkbenige driehoek 337">
                <a:extLst>
                  <a:ext uri="{FF2B5EF4-FFF2-40B4-BE49-F238E27FC236}">
                    <a16:creationId xmlns:a16="http://schemas.microsoft.com/office/drawing/2014/main" id="{76647F93-EEFD-456D-A23A-58C67E3CBBB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4" name="Groep 293">
              <a:extLst>
                <a:ext uri="{FF2B5EF4-FFF2-40B4-BE49-F238E27FC236}">
                  <a16:creationId xmlns:a16="http://schemas.microsoft.com/office/drawing/2014/main" id="{225F8638-ED70-4A8B-8A21-3919FDC7D792}"/>
                </a:ext>
              </a:extLst>
            </p:cNvPr>
            <p:cNvGrpSpPr/>
            <p:nvPr userDrawn="1"/>
          </p:nvGrpSpPr>
          <p:grpSpPr>
            <a:xfrm>
              <a:off x="12861978" y="3626002"/>
              <a:ext cx="514552" cy="612918"/>
              <a:chOff x="12682980" y="3403241"/>
              <a:chExt cx="622284" cy="741632"/>
            </a:xfrm>
          </p:grpSpPr>
          <p:grpSp>
            <p:nvGrpSpPr>
              <p:cNvPr id="320" name="Groep 319">
                <a:extLst>
                  <a:ext uri="{FF2B5EF4-FFF2-40B4-BE49-F238E27FC236}">
                    <a16:creationId xmlns:a16="http://schemas.microsoft.com/office/drawing/2014/main" id="{6CFA7BA7-1468-45AE-A234-C5D5B816AC35}"/>
                  </a:ext>
                </a:extLst>
              </p:cNvPr>
              <p:cNvGrpSpPr/>
              <p:nvPr userDrawn="1"/>
            </p:nvGrpSpPr>
            <p:grpSpPr>
              <a:xfrm>
                <a:off x="12771568" y="3403241"/>
                <a:ext cx="467138" cy="448489"/>
                <a:chOff x="12782195" y="3403241"/>
                <a:chExt cx="467138" cy="448489"/>
              </a:xfrm>
            </p:grpSpPr>
            <p:grpSp>
              <p:nvGrpSpPr>
                <p:cNvPr id="323" name="Groep 322">
                  <a:extLst>
                    <a:ext uri="{FF2B5EF4-FFF2-40B4-BE49-F238E27FC236}">
                      <a16:creationId xmlns:a16="http://schemas.microsoft.com/office/drawing/2014/main" id="{1C6F67C0-CD1E-4C80-8BF0-F90E1D779AD1}"/>
                    </a:ext>
                  </a:extLst>
                </p:cNvPr>
                <p:cNvGrpSpPr/>
                <p:nvPr userDrawn="1"/>
              </p:nvGrpSpPr>
              <p:grpSpPr>
                <a:xfrm>
                  <a:off x="12782195" y="3403241"/>
                  <a:ext cx="412967" cy="393907"/>
                  <a:chOff x="13554906" y="3320109"/>
                  <a:chExt cx="443906" cy="423419"/>
                </a:xfrm>
              </p:grpSpPr>
              <p:grpSp>
                <p:nvGrpSpPr>
                  <p:cNvPr id="330" name="Groep 329">
                    <a:extLst>
                      <a:ext uri="{FF2B5EF4-FFF2-40B4-BE49-F238E27FC236}">
                        <a16:creationId xmlns:a16="http://schemas.microsoft.com/office/drawing/2014/main" id="{30C3D367-B30E-4CBF-B655-805EF2DCEB56}"/>
                      </a:ext>
                    </a:extLst>
                  </p:cNvPr>
                  <p:cNvGrpSpPr/>
                  <p:nvPr userDrawn="1"/>
                </p:nvGrpSpPr>
                <p:grpSpPr>
                  <a:xfrm>
                    <a:off x="13554906" y="3320109"/>
                    <a:ext cx="443906" cy="423419"/>
                    <a:chOff x="12909684" y="1276143"/>
                    <a:chExt cx="443906" cy="423419"/>
                  </a:xfrm>
                </p:grpSpPr>
                <p:sp>
                  <p:nvSpPr>
                    <p:cNvPr id="333" name="Rechthoek 332">
                      <a:extLst>
                        <a:ext uri="{FF2B5EF4-FFF2-40B4-BE49-F238E27FC236}">
                          <a16:creationId xmlns:a16="http://schemas.microsoft.com/office/drawing/2014/main" id="{2A8D4C1B-6718-430B-8E86-13F1026B5E3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4" name="Rechthoek 333">
                      <a:extLst>
                        <a:ext uri="{FF2B5EF4-FFF2-40B4-BE49-F238E27FC236}">
                          <a16:creationId xmlns:a16="http://schemas.microsoft.com/office/drawing/2014/main" id="{62069818-A8AA-493E-8BBA-9B9CE5D1EF5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5" name="Ovaal 334">
                      <a:extLst>
                        <a:ext uri="{FF2B5EF4-FFF2-40B4-BE49-F238E27FC236}">
                          <a16:creationId xmlns:a16="http://schemas.microsoft.com/office/drawing/2014/main" id="{48DE1FD1-635E-4196-A68F-18368D4F78F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1" name="Afbeelding 330">
                    <a:extLst>
                      <a:ext uri="{FF2B5EF4-FFF2-40B4-BE49-F238E27FC236}">
                        <a16:creationId xmlns:a16="http://schemas.microsoft.com/office/drawing/2014/main" id="{A4DBF445-C242-4F2A-A4E8-7FD93FDC7BE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2" name="Afbeelding 331">
                    <a:extLst>
                      <a:ext uri="{FF2B5EF4-FFF2-40B4-BE49-F238E27FC236}">
                        <a16:creationId xmlns:a16="http://schemas.microsoft.com/office/drawing/2014/main" id="{C7018223-0C5E-49F0-8D07-DB49534465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24" name="Groep 323">
                  <a:extLst>
                    <a:ext uri="{FF2B5EF4-FFF2-40B4-BE49-F238E27FC236}">
                      <a16:creationId xmlns:a16="http://schemas.microsoft.com/office/drawing/2014/main" id="{203FF6A8-1C70-458A-932B-6602DAC345FE}"/>
                    </a:ext>
                  </a:extLst>
                </p:cNvPr>
                <p:cNvGrpSpPr/>
                <p:nvPr userDrawn="1"/>
              </p:nvGrpSpPr>
              <p:grpSpPr>
                <a:xfrm>
                  <a:off x="13103513" y="3705268"/>
                  <a:ext cx="145820" cy="146462"/>
                  <a:chOff x="13096169" y="3602278"/>
                  <a:chExt cx="145820" cy="146462"/>
                </a:xfrm>
              </p:grpSpPr>
              <p:sp>
                <p:nvSpPr>
                  <p:cNvPr id="328" name="Rechthoek 327">
                    <a:extLst>
                      <a:ext uri="{FF2B5EF4-FFF2-40B4-BE49-F238E27FC236}">
                        <a16:creationId xmlns:a16="http://schemas.microsoft.com/office/drawing/2014/main" id="{02754DFF-9EC3-4B66-8066-B56EB448B95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328">
                    <a:extLst>
                      <a:ext uri="{FF2B5EF4-FFF2-40B4-BE49-F238E27FC236}">
                        <a16:creationId xmlns:a16="http://schemas.microsoft.com/office/drawing/2014/main" id="{D3664772-F037-4369-B631-ECDD6C78DBD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5" name="Groep 324">
                  <a:extLst>
                    <a:ext uri="{FF2B5EF4-FFF2-40B4-BE49-F238E27FC236}">
                      <a16:creationId xmlns:a16="http://schemas.microsoft.com/office/drawing/2014/main" id="{383B570A-3005-4956-858E-0E5E8A18F89B}"/>
                    </a:ext>
                  </a:extLst>
                </p:cNvPr>
                <p:cNvGrpSpPr/>
                <p:nvPr userDrawn="1"/>
              </p:nvGrpSpPr>
              <p:grpSpPr>
                <a:xfrm rot="10800000">
                  <a:off x="13061402" y="3665637"/>
                  <a:ext cx="145820" cy="146462"/>
                  <a:chOff x="13096169" y="3602278"/>
                  <a:chExt cx="145820" cy="146462"/>
                </a:xfrm>
              </p:grpSpPr>
              <p:sp>
                <p:nvSpPr>
                  <p:cNvPr id="326" name="Rechthoek 325">
                    <a:extLst>
                      <a:ext uri="{FF2B5EF4-FFF2-40B4-BE49-F238E27FC236}">
                        <a16:creationId xmlns:a16="http://schemas.microsoft.com/office/drawing/2014/main" id="{6B0C5E02-6D7A-4559-AFAD-876F6E090E1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7" name="Rechthoek 326">
                    <a:extLst>
                      <a:ext uri="{FF2B5EF4-FFF2-40B4-BE49-F238E27FC236}">
                        <a16:creationId xmlns:a16="http://schemas.microsoft.com/office/drawing/2014/main" id="{74D31206-CED8-455E-ACA9-C1423E32B8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1" name="Rechthoek 320">
                <a:extLst>
                  <a:ext uri="{FF2B5EF4-FFF2-40B4-BE49-F238E27FC236}">
                    <a16:creationId xmlns:a16="http://schemas.microsoft.com/office/drawing/2014/main" id="{F94E2079-A3CB-4D08-8B55-DE3473B6D648}"/>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2" name="Gelijkbenige driehoek 321">
                <a:extLst>
                  <a:ext uri="{FF2B5EF4-FFF2-40B4-BE49-F238E27FC236}">
                    <a16:creationId xmlns:a16="http://schemas.microsoft.com/office/drawing/2014/main" id="{34C30B57-F89A-43E8-AC36-1FDA1DB62FA8}"/>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5" name="Groep 294">
              <a:extLst>
                <a:ext uri="{FF2B5EF4-FFF2-40B4-BE49-F238E27FC236}">
                  <a16:creationId xmlns:a16="http://schemas.microsoft.com/office/drawing/2014/main" id="{D3FE9135-2A36-4F04-B3DE-41D108A33338}"/>
                </a:ext>
              </a:extLst>
            </p:cNvPr>
            <p:cNvGrpSpPr/>
            <p:nvPr userDrawn="1"/>
          </p:nvGrpSpPr>
          <p:grpSpPr>
            <a:xfrm>
              <a:off x="12916952" y="938392"/>
              <a:ext cx="294943" cy="318834"/>
              <a:chOff x="14466489" y="1001522"/>
              <a:chExt cx="290627" cy="314333"/>
            </a:xfrm>
          </p:grpSpPr>
          <p:sp>
            <p:nvSpPr>
              <p:cNvPr id="314" name="Rechthoek 313">
                <a:extLst>
                  <a:ext uri="{FF2B5EF4-FFF2-40B4-BE49-F238E27FC236}">
                    <a16:creationId xmlns:a16="http://schemas.microsoft.com/office/drawing/2014/main" id="{67E1615C-F8B0-404C-A667-B5386E289FF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15" name="Ovaal 314">
                <a:extLst>
                  <a:ext uri="{FF2B5EF4-FFF2-40B4-BE49-F238E27FC236}">
                    <a16:creationId xmlns:a16="http://schemas.microsoft.com/office/drawing/2014/main" id="{CC5B2CB0-1428-4FDF-A6D5-BC7E7BAE02E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6" name="Vrije vorm: vorm 315">
                <a:extLst>
                  <a:ext uri="{FF2B5EF4-FFF2-40B4-BE49-F238E27FC236}">
                    <a16:creationId xmlns:a16="http://schemas.microsoft.com/office/drawing/2014/main" id="{3D01F452-FEB1-498D-8EBA-C517463CA25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7" name="Rechthoek: afgeronde hoeken 316">
                <a:extLst>
                  <a:ext uri="{FF2B5EF4-FFF2-40B4-BE49-F238E27FC236}">
                    <a16:creationId xmlns:a16="http://schemas.microsoft.com/office/drawing/2014/main" id="{F0F2439E-FB62-46AC-B7CB-98DDED21965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18" name="Rechte verbindingslijn 317">
                <a:extLst>
                  <a:ext uri="{FF2B5EF4-FFF2-40B4-BE49-F238E27FC236}">
                    <a16:creationId xmlns:a16="http://schemas.microsoft.com/office/drawing/2014/main" id="{8ADA94F1-D520-4D9B-A71E-4C00750C274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9" name="Rechte verbindingslijn 318">
                <a:extLst>
                  <a:ext uri="{FF2B5EF4-FFF2-40B4-BE49-F238E27FC236}">
                    <a16:creationId xmlns:a16="http://schemas.microsoft.com/office/drawing/2014/main" id="{FB767B0C-1CC7-4DB8-9B8C-FBA8F95011D3}"/>
                  </a:ext>
                </a:extLst>
              </p:cNvPr>
              <p:cNvCxnSpPr>
                <a:cxnSpLocks/>
                <a:stCxn id="1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6" name="Ovaal 295">
              <a:extLst>
                <a:ext uri="{FF2B5EF4-FFF2-40B4-BE49-F238E27FC236}">
                  <a16:creationId xmlns:a16="http://schemas.microsoft.com/office/drawing/2014/main" id="{ACEB44A5-F9B3-48F8-8497-E8A9705B773A}"/>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97" name="Rechthoek 296">
              <a:extLst>
                <a:ext uri="{FF2B5EF4-FFF2-40B4-BE49-F238E27FC236}">
                  <a16:creationId xmlns:a16="http://schemas.microsoft.com/office/drawing/2014/main" id="{1D9949F9-E45F-4EA8-A3FE-FDA0A9522AB7}"/>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8" name="Rechte verbindingslijn 297">
              <a:extLst>
                <a:ext uri="{FF2B5EF4-FFF2-40B4-BE49-F238E27FC236}">
                  <a16:creationId xmlns:a16="http://schemas.microsoft.com/office/drawing/2014/main" id="{3AAF4AE5-124D-4EAD-988D-FE1E7933FA05}"/>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299" name="Groep 298">
              <a:extLst>
                <a:ext uri="{FF2B5EF4-FFF2-40B4-BE49-F238E27FC236}">
                  <a16:creationId xmlns:a16="http://schemas.microsoft.com/office/drawing/2014/main" id="{1DB1B60C-0AA3-4C99-B58B-6BC881135E82}"/>
                </a:ext>
              </a:extLst>
            </p:cNvPr>
            <p:cNvGrpSpPr/>
            <p:nvPr userDrawn="1"/>
          </p:nvGrpSpPr>
          <p:grpSpPr>
            <a:xfrm>
              <a:off x="12904732" y="4945834"/>
              <a:ext cx="1499406" cy="678267"/>
              <a:chOff x="12757283" y="3120781"/>
              <a:chExt cx="1499406" cy="678267"/>
            </a:xfrm>
          </p:grpSpPr>
          <p:sp>
            <p:nvSpPr>
              <p:cNvPr id="300" name="Rechthoek 299">
                <a:extLst>
                  <a:ext uri="{FF2B5EF4-FFF2-40B4-BE49-F238E27FC236}">
                    <a16:creationId xmlns:a16="http://schemas.microsoft.com/office/drawing/2014/main" id="{E52F65A9-5410-45A7-9FE1-AF311B993AC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1" name="Rechthoek 300">
                <a:extLst>
                  <a:ext uri="{FF2B5EF4-FFF2-40B4-BE49-F238E27FC236}">
                    <a16:creationId xmlns:a16="http://schemas.microsoft.com/office/drawing/2014/main" id="{64B6D8B4-7236-4B19-8DD7-2887A41F402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2" name="Tekstvak 301">
                <a:extLst>
                  <a:ext uri="{FF2B5EF4-FFF2-40B4-BE49-F238E27FC236}">
                    <a16:creationId xmlns:a16="http://schemas.microsoft.com/office/drawing/2014/main" id="{42020F8A-C407-4824-831F-5EE52713DA4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3" name="Tekstvak 302">
                <a:extLst>
                  <a:ext uri="{FF2B5EF4-FFF2-40B4-BE49-F238E27FC236}">
                    <a16:creationId xmlns:a16="http://schemas.microsoft.com/office/drawing/2014/main" id="{AC1088EC-5089-4BCD-82B7-01AA83259FFF}"/>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04" name="Picture 3">
                <a:extLst>
                  <a:ext uri="{FF2B5EF4-FFF2-40B4-BE49-F238E27FC236}">
                    <a16:creationId xmlns:a16="http://schemas.microsoft.com/office/drawing/2014/main" id="{1A0B9720-791B-4D18-9341-D525AA126974}"/>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5" name="Gelijkbenige driehoek 304">
                <a:extLst>
                  <a:ext uri="{FF2B5EF4-FFF2-40B4-BE49-F238E27FC236}">
                    <a16:creationId xmlns:a16="http://schemas.microsoft.com/office/drawing/2014/main" id="{7C89D75B-C17B-45E9-BC7B-92110C22A01C}"/>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06" name="Groep 305">
                <a:extLst>
                  <a:ext uri="{FF2B5EF4-FFF2-40B4-BE49-F238E27FC236}">
                    <a16:creationId xmlns:a16="http://schemas.microsoft.com/office/drawing/2014/main" id="{EC701DD4-66B0-40AE-A2FF-3D135BE3EB85}"/>
                  </a:ext>
                </a:extLst>
              </p:cNvPr>
              <p:cNvGrpSpPr/>
              <p:nvPr userDrawn="1"/>
            </p:nvGrpSpPr>
            <p:grpSpPr>
              <a:xfrm>
                <a:off x="12822311" y="3178534"/>
                <a:ext cx="182309" cy="163794"/>
                <a:chOff x="12832541" y="3162395"/>
                <a:chExt cx="219532" cy="197236"/>
              </a:xfrm>
            </p:grpSpPr>
            <p:sp>
              <p:nvSpPr>
                <p:cNvPr id="311" name="Rechthoek 310">
                  <a:extLst>
                    <a:ext uri="{FF2B5EF4-FFF2-40B4-BE49-F238E27FC236}">
                      <a16:creationId xmlns:a16="http://schemas.microsoft.com/office/drawing/2014/main" id="{5D3EC54D-5B14-4659-8CFD-380A2F1E01C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2" name="Rechthoek 311">
                  <a:extLst>
                    <a:ext uri="{FF2B5EF4-FFF2-40B4-BE49-F238E27FC236}">
                      <a16:creationId xmlns:a16="http://schemas.microsoft.com/office/drawing/2014/main" id="{683E32C0-F231-4A79-8285-C24D837CD80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3" name="Rechthoek 312">
                  <a:extLst>
                    <a:ext uri="{FF2B5EF4-FFF2-40B4-BE49-F238E27FC236}">
                      <a16:creationId xmlns:a16="http://schemas.microsoft.com/office/drawing/2014/main" id="{A4605587-08B2-4BAD-ACC8-57B1B2F586C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07" name="Groep 306">
                <a:extLst>
                  <a:ext uri="{FF2B5EF4-FFF2-40B4-BE49-F238E27FC236}">
                    <a16:creationId xmlns:a16="http://schemas.microsoft.com/office/drawing/2014/main" id="{DF3B7011-FF66-4E09-BD16-DB96CC30B4B9}"/>
                  </a:ext>
                </a:extLst>
              </p:cNvPr>
              <p:cNvGrpSpPr/>
              <p:nvPr userDrawn="1"/>
            </p:nvGrpSpPr>
            <p:grpSpPr>
              <a:xfrm>
                <a:off x="12822311" y="3480352"/>
                <a:ext cx="182309" cy="163794"/>
                <a:chOff x="12832541" y="3162395"/>
                <a:chExt cx="219532" cy="197236"/>
              </a:xfrm>
            </p:grpSpPr>
            <p:sp>
              <p:nvSpPr>
                <p:cNvPr id="308" name="Rechthoek 307">
                  <a:extLst>
                    <a:ext uri="{FF2B5EF4-FFF2-40B4-BE49-F238E27FC236}">
                      <a16:creationId xmlns:a16="http://schemas.microsoft.com/office/drawing/2014/main" id="{F85F97F7-C46E-44C9-AC5D-6563C9FA0C8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09" name="Rechthoek 308">
                  <a:extLst>
                    <a:ext uri="{FF2B5EF4-FFF2-40B4-BE49-F238E27FC236}">
                      <a16:creationId xmlns:a16="http://schemas.microsoft.com/office/drawing/2014/main" id="{FF31C014-469F-4F91-820D-EF9DDA692AB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0" name="Rechthoek 309">
                  <a:extLst>
                    <a:ext uri="{FF2B5EF4-FFF2-40B4-BE49-F238E27FC236}">
                      <a16:creationId xmlns:a16="http://schemas.microsoft.com/office/drawing/2014/main" id="{0F514BCF-6C7F-4B17-90F0-27B9484448BF}"/>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93" name="TEKSTINSTRUCTIES">
            <a:extLst>
              <a:ext uri="{FF2B5EF4-FFF2-40B4-BE49-F238E27FC236}">
                <a16:creationId xmlns:a16="http://schemas.microsoft.com/office/drawing/2014/main" id="{3FA0870A-8388-4690-8D0C-7070CFA84841}"/>
              </a:ext>
            </a:extLst>
          </p:cNvPr>
          <p:cNvGrpSpPr/>
          <p:nvPr userDrawn="1"/>
        </p:nvGrpSpPr>
        <p:grpSpPr>
          <a:xfrm>
            <a:off x="-4297881" y="-718670"/>
            <a:ext cx="4140000" cy="7198669"/>
            <a:chOff x="-4297881" y="-718670"/>
            <a:chExt cx="4140000" cy="7198669"/>
          </a:xfrm>
        </p:grpSpPr>
        <p:sp>
          <p:nvSpPr>
            <p:cNvPr id="494" name="Rechthoek: afgeronde hoeken 493">
              <a:extLst>
                <a:ext uri="{FF2B5EF4-FFF2-40B4-BE49-F238E27FC236}">
                  <a16:creationId xmlns:a16="http://schemas.microsoft.com/office/drawing/2014/main" id="{6D59C518-3ABB-4753-A3DD-8DAC28066C3C}"/>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95" name="Rechthoek: afgeronde hoeken 494">
              <a:extLst>
                <a:ext uri="{FF2B5EF4-FFF2-40B4-BE49-F238E27FC236}">
                  <a16:creationId xmlns:a16="http://schemas.microsoft.com/office/drawing/2014/main" id="{B07FE75A-EF52-4846-876F-AF09AE873036}"/>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96" name="Rechte verbindingslijn 495">
              <a:extLst>
                <a:ext uri="{FF2B5EF4-FFF2-40B4-BE49-F238E27FC236}">
                  <a16:creationId xmlns:a16="http://schemas.microsoft.com/office/drawing/2014/main" id="{FA27440F-E76D-4DA6-8A3A-00CA86165EDE}"/>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97" name="Groep 496">
              <a:extLst>
                <a:ext uri="{FF2B5EF4-FFF2-40B4-BE49-F238E27FC236}">
                  <a16:creationId xmlns:a16="http://schemas.microsoft.com/office/drawing/2014/main" id="{10E5F165-B2C6-4E21-AD6A-FE7874E0FDEC}"/>
                </a:ext>
              </a:extLst>
            </p:cNvPr>
            <p:cNvGrpSpPr/>
            <p:nvPr userDrawn="1"/>
          </p:nvGrpSpPr>
          <p:grpSpPr>
            <a:xfrm>
              <a:off x="-3905190" y="127747"/>
              <a:ext cx="3354618" cy="786653"/>
              <a:chOff x="-3419346" y="368233"/>
              <a:chExt cx="3170491" cy="743862"/>
            </a:xfrm>
          </p:grpSpPr>
          <p:sp>
            <p:nvSpPr>
              <p:cNvPr id="518" name="Rechthoek 517">
                <a:extLst>
                  <a:ext uri="{FF2B5EF4-FFF2-40B4-BE49-F238E27FC236}">
                    <a16:creationId xmlns:a16="http://schemas.microsoft.com/office/drawing/2014/main" id="{EFF8B2C5-D891-4617-914B-A1569CC8137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519" name="Rechte verbindingslijn 518">
                <a:extLst>
                  <a:ext uri="{FF2B5EF4-FFF2-40B4-BE49-F238E27FC236}">
                    <a16:creationId xmlns:a16="http://schemas.microsoft.com/office/drawing/2014/main" id="{ED3956DA-C121-4D4D-8D7E-E0DE7E81B4E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0" name="Rechte verbindingslijn 519">
                <a:extLst>
                  <a:ext uri="{FF2B5EF4-FFF2-40B4-BE49-F238E27FC236}">
                    <a16:creationId xmlns:a16="http://schemas.microsoft.com/office/drawing/2014/main" id="{96F9AD22-43A7-496B-AE86-55D383C82381}"/>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1" name="Rechthoek 520">
                <a:extLst>
                  <a:ext uri="{FF2B5EF4-FFF2-40B4-BE49-F238E27FC236}">
                    <a16:creationId xmlns:a16="http://schemas.microsoft.com/office/drawing/2014/main" id="{4A2E74E7-C517-41A0-9C81-BB2C1BDE1788}"/>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22" name="Groep 521">
                <a:extLst>
                  <a:ext uri="{FF2B5EF4-FFF2-40B4-BE49-F238E27FC236}">
                    <a16:creationId xmlns:a16="http://schemas.microsoft.com/office/drawing/2014/main" id="{C9252385-D1CD-4DC3-A1A7-8719668F9FC2}"/>
                  </a:ext>
                </a:extLst>
              </p:cNvPr>
              <p:cNvGrpSpPr/>
              <p:nvPr userDrawn="1"/>
            </p:nvGrpSpPr>
            <p:grpSpPr>
              <a:xfrm>
                <a:off x="-3002834" y="720303"/>
                <a:ext cx="182598" cy="143759"/>
                <a:chOff x="-3310843" y="700986"/>
                <a:chExt cx="182598" cy="143759"/>
              </a:xfrm>
            </p:grpSpPr>
            <p:grpSp>
              <p:nvGrpSpPr>
                <p:cNvPr id="561" name="Groep 560">
                  <a:extLst>
                    <a:ext uri="{FF2B5EF4-FFF2-40B4-BE49-F238E27FC236}">
                      <a16:creationId xmlns:a16="http://schemas.microsoft.com/office/drawing/2014/main" id="{554B12F1-7D21-46A2-83E3-9AB46D036F5B}"/>
                    </a:ext>
                  </a:extLst>
                </p:cNvPr>
                <p:cNvGrpSpPr/>
                <p:nvPr userDrawn="1"/>
              </p:nvGrpSpPr>
              <p:grpSpPr>
                <a:xfrm>
                  <a:off x="-3310843" y="700986"/>
                  <a:ext cx="182598" cy="143759"/>
                  <a:chOff x="-3310843" y="700986"/>
                  <a:chExt cx="182598" cy="143759"/>
                </a:xfrm>
              </p:grpSpPr>
              <p:cxnSp>
                <p:nvCxnSpPr>
                  <p:cNvPr id="565" name="Rechte verbindingslijn 564">
                    <a:extLst>
                      <a:ext uri="{FF2B5EF4-FFF2-40B4-BE49-F238E27FC236}">
                        <a16:creationId xmlns:a16="http://schemas.microsoft.com/office/drawing/2014/main" id="{BDFB4571-0374-4732-B1DE-CCB01732AD6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566" name="Rechte verbindingslijn 565">
                    <a:extLst>
                      <a:ext uri="{FF2B5EF4-FFF2-40B4-BE49-F238E27FC236}">
                        <a16:creationId xmlns:a16="http://schemas.microsoft.com/office/drawing/2014/main" id="{A2ABB326-13D0-469F-93DA-6D78288AE3E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567" name="Rechte verbindingslijn 566">
                    <a:extLst>
                      <a:ext uri="{FF2B5EF4-FFF2-40B4-BE49-F238E27FC236}">
                        <a16:creationId xmlns:a16="http://schemas.microsoft.com/office/drawing/2014/main" id="{BCAB028B-3695-45AA-8047-A05E924E5B7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568" name="Rechte verbindingslijn 567">
                    <a:extLst>
                      <a:ext uri="{FF2B5EF4-FFF2-40B4-BE49-F238E27FC236}">
                        <a16:creationId xmlns:a16="http://schemas.microsoft.com/office/drawing/2014/main" id="{6FE09F30-6900-49DE-BFBA-37B2C8F3568B}"/>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569" name="Rechte verbindingslijn 568">
                    <a:extLst>
                      <a:ext uri="{FF2B5EF4-FFF2-40B4-BE49-F238E27FC236}">
                        <a16:creationId xmlns:a16="http://schemas.microsoft.com/office/drawing/2014/main" id="{46D8C53D-D74A-42CE-BA93-6E5B85CCECA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562" name="Groep 561">
                  <a:extLst>
                    <a:ext uri="{FF2B5EF4-FFF2-40B4-BE49-F238E27FC236}">
                      <a16:creationId xmlns:a16="http://schemas.microsoft.com/office/drawing/2014/main" id="{3854DB65-E27C-457D-B7A9-2131279908E5}"/>
                    </a:ext>
                  </a:extLst>
                </p:cNvPr>
                <p:cNvGrpSpPr/>
                <p:nvPr userDrawn="1"/>
              </p:nvGrpSpPr>
              <p:grpSpPr>
                <a:xfrm flipH="1">
                  <a:off x="-3310774" y="735854"/>
                  <a:ext cx="88801" cy="72568"/>
                  <a:chOff x="-2091059" y="1395403"/>
                  <a:chExt cx="157316" cy="128558"/>
                </a:xfrm>
              </p:grpSpPr>
              <p:sp>
                <p:nvSpPr>
                  <p:cNvPr id="563" name="Rechthoek 562">
                    <a:extLst>
                      <a:ext uri="{FF2B5EF4-FFF2-40B4-BE49-F238E27FC236}">
                        <a16:creationId xmlns:a16="http://schemas.microsoft.com/office/drawing/2014/main" id="{B8C2F98F-0C70-449D-97E9-B96CA147E04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64" name="Pijl: punthaak 563">
                    <a:extLst>
                      <a:ext uri="{FF2B5EF4-FFF2-40B4-BE49-F238E27FC236}">
                        <a16:creationId xmlns:a16="http://schemas.microsoft.com/office/drawing/2014/main" id="{7FD3F76F-2C92-46B9-A9C8-0930F1C59C2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523" name="Groep 522">
                <a:extLst>
                  <a:ext uri="{FF2B5EF4-FFF2-40B4-BE49-F238E27FC236}">
                    <a16:creationId xmlns:a16="http://schemas.microsoft.com/office/drawing/2014/main" id="{85018E91-3834-4215-9191-415B853F2F67}"/>
                  </a:ext>
                </a:extLst>
              </p:cNvPr>
              <p:cNvGrpSpPr/>
              <p:nvPr userDrawn="1"/>
            </p:nvGrpSpPr>
            <p:grpSpPr>
              <a:xfrm>
                <a:off x="-3326107" y="720303"/>
                <a:ext cx="182598" cy="143759"/>
                <a:chOff x="-3634116" y="700986"/>
                <a:chExt cx="182598" cy="143759"/>
              </a:xfrm>
            </p:grpSpPr>
            <p:grpSp>
              <p:nvGrpSpPr>
                <p:cNvPr id="552" name="Groep 551">
                  <a:extLst>
                    <a:ext uri="{FF2B5EF4-FFF2-40B4-BE49-F238E27FC236}">
                      <a16:creationId xmlns:a16="http://schemas.microsoft.com/office/drawing/2014/main" id="{8518B13E-C3FD-44E1-9E7C-88BC8CD7F832}"/>
                    </a:ext>
                  </a:extLst>
                </p:cNvPr>
                <p:cNvGrpSpPr/>
                <p:nvPr userDrawn="1"/>
              </p:nvGrpSpPr>
              <p:grpSpPr>
                <a:xfrm>
                  <a:off x="-3634116" y="700986"/>
                  <a:ext cx="182598" cy="143759"/>
                  <a:chOff x="-3634116" y="700986"/>
                  <a:chExt cx="182598" cy="143759"/>
                </a:xfrm>
              </p:grpSpPr>
              <p:cxnSp>
                <p:nvCxnSpPr>
                  <p:cNvPr id="556" name="Rechte verbindingslijn 555">
                    <a:extLst>
                      <a:ext uri="{FF2B5EF4-FFF2-40B4-BE49-F238E27FC236}">
                        <a16:creationId xmlns:a16="http://schemas.microsoft.com/office/drawing/2014/main" id="{F8E0D5F1-1A7D-4BF5-80ED-F523CBDB04D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557" name="Rechte verbindingslijn 556">
                    <a:extLst>
                      <a:ext uri="{FF2B5EF4-FFF2-40B4-BE49-F238E27FC236}">
                        <a16:creationId xmlns:a16="http://schemas.microsoft.com/office/drawing/2014/main" id="{82CE7EFB-A873-4C83-BA70-CD2270F8768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558" name="Rechte verbindingslijn 557">
                    <a:extLst>
                      <a:ext uri="{FF2B5EF4-FFF2-40B4-BE49-F238E27FC236}">
                        <a16:creationId xmlns:a16="http://schemas.microsoft.com/office/drawing/2014/main" id="{EE0D28A7-3D67-498A-A53E-7E1FDB75D65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559" name="Rechte verbindingslijn 558">
                    <a:extLst>
                      <a:ext uri="{FF2B5EF4-FFF2-40B4-BE49-F238E27FC236}">
                        <a16:creationId xmlns:a16="http://schemas.microsoft.com/office/drawing/2014/main" id="{6112EE74-98B9-4009-9993-FF6B987A081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560" name="Rechte verbindingslijn 559">
                    <a:extLst>
                      <a:ext uri="{FF2B5EF4-FFF2-40B4-BE49-F238E27FC236}">
                        <a16:creationId xmlns:a16="http://schemas.microsoft.com/office/drawing/2014/main" id="{ADC488AB-FEE3-480D-A4F5-D031A3195E0F}"/>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553" name="Groep 552">
                  <a:extLst>
                    <a:ext uri="{FF2B5EF4-FFF2-40B4-BE49-F238E27FC236}">
                      <a16:creationId xmlns:a16="http://schemas.microsoft.com/office/drawing/2014/main" id="{8B8ECF1A-FA02-4CF1-B891-832A975C8BBC}"/>
                    </a:ext>
                  </a:extLst>
                </p:cNvPr>
                <p:cNvGrpSpPr/>
                <p:nvPr userDrawn="1"/>
              </p:nvGrpSpPr>
              <p:grpSpPr>
                <a:xfrm>
                  <a:off x="-3634047" y="735854"/>
                  <a:ext cx="88801" cy="72568"/>
                  <a:chOff x="-2091059" y="1395403"/>
                  <a:chExt cx="157316" cy="128558"/>
                </a:xfrm>
              </p:grpSpPr>
              <p:sp>
                <p:nvSpPr>
                  <p:cNvPr id="554" name="Rechthoek 553">
                    <a:extLst>
                      <a:ext uri="{FF2B5EF4-FFF2-40B4-BE49-F238E27FC236}">
                        <a16:creationId xmlns:a16="http://schemas.microsoft.com/office/drawing/2014/main" id="{835824BE-AEF8-45BD-BD09-E84B2DFD3A1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5" name="Pijl: punthaak 554">
                    <a:extLst>
                      <a:ext uri="{FF2B5EF4-FFF2-40B4-BE49-F238E27FC236}">
                        <a16:creationId xmlns:a16="http://schemas.microsoft.com/office/drawing/2014/main" id="{EEDF015A-5ABC-4078-83A0-DA6295FB709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524" name="Rechte verbindingslijn 523">
                <a:extLst>
                  <a:ext uri="{FF2B5EF4-FFF2-40B4-BE49-F238E27FC236}">
                    <a16:creationId xmlns:a16="http://schemas.microsoft.com/office/drawing/2014/main" id="{62746679-EFB8-45F3-9CDA-FA4515AB17F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525" name="Rechte verbindingslijn 524">
                <a:extLst>
                  <a:ext uri="{FF2B5EF4-FFF2-40B4-BE49-F238E27FC236}">
                    <a16:creationId xmlns:a16="http://schemas.microsoft.com/office/drawing/2014/main" id="{C6347ACA-FE9A-4E0A-A880-A49ED5F83A4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526" name="Groep 525">
                <a:extLst>
                  <a:ext uri="{FF2B5EF4-FFF2-40B4-BE49-F238E27FC236}">
                    <a16:creationId xmlns:a16="http://schemas.microsoft.com/office/drawing/2014/main" id="{FB8EB3C4-D4B3-4CB6-8849-6A07A0C62496}"/>
                  </a:ext>
                </a:extLst>
              </p:cNvPr>
              <p:cNvGrpSpPr/>
              <p:nvPr userDrawn="1"/>
            </p:nvGrpSpPr>
            <p:grpSpPr>
              <a:xfrm>
                <a:off x="-2425037" y="370226"/>
                <a:ext cx="357690" cy="330595"/>
                <a:chOff x="-2721817" y="347336"/>
                <a:chExt cx="432805" cy="400021"/>
              </a:xfrm>
            </p:grpSpPr>
            <p:sp>
              <p:nvSpPr>
                <p:cNvPr id="541" name="Rechthoek 540">
                  <a:extLst>
                    <a:ext uri="{FF2B5EF4-FFF2-40B4-BE49-F238E27FC236}">
                      <a16:creationId xmlns:a16="http://schemas.microsoft.com/office/drawing/2014/main" id="{CDA2C7D1-E7B8-461B-83C1-92275A4B6B3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42" name="Groep 541">
                  <a:extLst>
                    <a:ext uri="{FF2B5EF4-FFF2-40B4-BE49-F238E27FC236}">
                      <a16:creationId xmlns:a16="http://schemas.microsoft.com/office/drawing/2014/main" id="{EFEAF9F0-90DD-40CE-A7D6-4798E049FB97}"/>
                    </a:ext>
                  </a:extLst>
                </p:cNvPr>
                <p:cNvGrpSpPr/>
                <p:nvPr userDrawn="1"/>
              </p:nvGrpSpPr>
              <p:grpSpPr>
                <a:xfrm>
                  <a:off x="-2652453" y="431583"/>
                  <a:ext cx="294076" cy="231526"/>
                  <a:chOff x="-3634116" y="700986"/>
                  <a:chExt cx="182598" cy="143759"/>
                </a:xfrm>
              </p:grpSpPr>
              <p:grpSp>
                <p:nvGrpSpPr>
                  <p:cNvPr id="543" name="Groep 542">
                    <a:extLst>
                      <a:ext uri="{FF2B5EF4-FFF2-40B4-BE49-F238E27FC236}">
                        <a16:creationId xmlns:a16="http://schemas.microsoft.com/office/drawing/2014/main" id="{6BEDB45C-528C-4A67-8AFA-F429B02606CC}"/>
                      </a:ext>
                    </a:extLst>
                  </p:cNvPr>
                  <p:cNvGrpSpPr/>
                  <p:nvPr userDrawn="1"/>
                </p:nvGrpSpPr>
                <p:grpSpPr>
                  <a:xfrm>
                    <a:off x="-3634116" y="700986"/>
                    <a:ext cx="182598" cy="143759"/>
                    <a:chOff x="-3634116" y="700986"/>
                    <a:chExt cx="182598" cy="143759"/>
                  </a:xfrm>
                </p:grpSpPr>
                <p:cxnSp>
                  <p:nvCxnSpPr>
                    <p:cNvPr id="547" name="Rechte verbindingslijn 546">
                      <a:extLst>
                        <a:ext uri="{FF2B5EF4-FFF2-40B4-BE49-F238E27FC236}">
                          <a16:creationId xmlns:a16="http://schemas.microsoft.com/office/drawing/2014/main" id="{705786C1-6D7C-4352-BCC4-2092C649794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548" name="Rechte verbindingslijn 547">
                      <a:extLst>
                        <a:ext uri="{FF2B5EF4-FFF2-40B4-BE49-F238E27FC236}">
                          <a16:creationId xmlns:a16="http://schemas.microsoft.com/office/drawing/2014/main" id="{45D1A8D4-4EAC-43C5-9559-14F6405EF2A0}"/>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549" name="Rechte verbindingslijn 548">
                      <a:extLst>
                        <a:ext uri="{FF2B5EF4-FFF2-40B4-BE49-F238E27FC236}">
                          <a16:creationId xmlns:a16="http://schemas.microsoft.com/office/drawing/2014/main" id="{7A8B4B5B-46E3-4004-8C74-D62C546D7F8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550" name="Rechte verbindingslijn 549">
                      <a:extLst>
                        <a:ext uri="{FF2B5EF4-FFF2-40B4-BE49-F238E27FC236}">
                          <a16:creationId xmlns:a16="http://schemas.microsoft.com/office/drawing/2014/main" id="{7D774058-2B91-4929-BBF1-03CE58A0409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551" name="Rechte verbindingslijn 550">
                      <a:extLst>
                        <a:ext uri="{FF2B5EF4-FFF2-40B4-BE49-F238E27FC236}">
                          <a16:creationId xmlns:a16="http://schemas.microsoft.com/office/drawing/2014/main" id="{AA60B259-B209-440A-9D6A-8E0B013AE33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44" name="Groep 543">
                    <a:extLst>
                      <a:ext uri="{FF2B5EF4-FFF2-40B4-BE49-F238E27FC236}">
                        <a16:creationId xmlns:a16="http://schemas.microsoft.com/office/drawing/2014/main" id="{C4C44594-CDA4-4F8B-AD49-F7787935876A}"/>
                      </a:ext>
                    </a:extLst>
                  </p:cNvPr>
                  <p:cNvGrpSpPr/>
                  <p:nvPr userDrawn="1"/>
                </p:nvGrpSpPr>
                <p:grpSpPr>
                  <a:xfrm>
                    <a:off x="-3634047" y="735854"/>
                    <a:ext cx="88801" cy="72568"/>
                    <a:chOff x="-2091059" y="1395403"/>
                    <a:chExt cx="157316" cy="128558"/>
                  </a:xfrm>
                </p:grpSpPr>
                <p:sp>
                  <p:nvSpPr>
                    <p:cNvPr id="545" name="Rechthoek 544">
                      <a:extLst>
                        <a:ext uri="{FF2B5EF4-FFF2-40B4-BE49-F238E27FC236}">
                          <a16:creationId xmlns:a16="http://schemas.microsoft.com/office/drawing/2014/main" id="{4C340B60-7F8E-4408-AB1A-2D215137C80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46" name="Pijl: punthaak 545">
                      <a:extLst>
                        <a:ext uri="{FF2B5EF4-FFF2-40B4-BE49-F238E27FC236}">
                          <a16:creationId xmlns:a16="http://schemas.microsoft.com/office/drawing/2014/main" id="{7AAD7441-FB72-4DA7-8900-9057F3347B3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527" name="Groep 526">
                <a:extLst>
                  <a:ext uri="{FF2B5EF4-FFF2-40B4-BE49-F238E27FC236}">
                    <a16:creationId xmlns:a16="http://schemas.microsoft.com/office/drawing/2014/main" id="{45C67F67-0713-4EFA-B7C1-34DA7B1968E1}"/>
                  </a:ext>
                </a:extLst>
              </p:cNvPr>
              <p:cNvGrpSpPr/>
              <p:nvPr userDrawn="1"/>
            </p:nvGrpSpPr>
            <p:grpSpPr>
              <a:xfrm>
                <a:off x="-2425037" y="781500"/>
                <a:ext cx="357690" cy="330595"/>
                <a:chOff x="-2721817" y="782525"/>
                <a:chExt cx="432805" cy="400021"/>
              </a:xfrm>
            </p:grpSpPr>
            <p:sp>
              <p:nvSpPr>
                <p:cNvPr id="530" name="Rechthoek 529">
                  <a:extLst>
                    <a:ext uri="{FF2B5EF4-FFF2-40B4-BE49-F238E27FC236}">
                      <a16:creationId xmlns:a16="http://schemas.microsoft.com/office/drawing/2014/main" id="{03D71734-5138-44E3-B382-81D88E8C29F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31" name="Groep 530">
                  <a:extLst>
                    <a:ext uri="{FF2B5EF4-FFF2-40B4-BE49-F238E27FC236}">
                      <a16:creationId xmlns:a16="http://schemas.microsoft.com/office/drawing/2014/main" id="{48FFFCE1-9F2E-4DF0-8C67-247A81B3DA39}"/>
                    </a:ext>
                  </a:extLst>
                </p:cNvPr>
                <p:cNvGrpSpPr/>
                <p:nvPr userDrawn="1"/>
              </p:nvGrpSpPr>
              <p:grpSpPr>
                <a:xfrm>
                  <a:off x="-2652453" y="866772"/>
                  <a:ext cx="294076" cy="231526"/>
                  <a:chOff x="-3310843" y="700986"/>
                  <a:chExt cx="182598" cy="143759"/>
                </a:xfrm>
              </p:grpSpPr>
              <p:grpSp>
                <p:nvGrpSpPr>
                  <p:cNvPr id="532" name="Groep 531">
                    <a:extLst>
                      <a:ext uri="{FF2B5EF4-FFF2-40B4-BE49-F238E27FC236}">
                        <a16:creationId xmlns:a16="http://schemas.microsoft.com/office/drawing/2014/main" id="{5555F1CB-CAEB-4916-80F3-5081B16DC1D7}"/>
                      </a:ext>
                    </a:extLst>
                  </p:cNvPr>
                  <p:cNvGrpSpPr/>
                  <p:nvPr userDrawn="1"/>
                </p:nvGrpSpPr>
                <p:grpSpPr>
                  <a:xfrm>
                    <a:off x="-3310843" y="700986"/>
                    <a:ext cx="182598" cy="143759"/>
                    <a:chOff x="-3310843" y="700986"/>
                    <a:chExt cx="182598" cy="143759"/>
                  </a:xfrm>
                </p:grpSpPr>
                <p:cxnSp>
                  <p:nvCxnSpPr>
                    <p:cNvPr id="536" name="Rechte verbindingslijn 535">
                      <a:extLst>
                        <a:ext uri="{FF2B5EF4-FFF2-40B4-BE49-F238E27FC236}">
                          <a16:creationId xmlns:a16="http://schemas.microsoft.com/office/drawing/2014/main" id="{269CC303-DC3F-47B0-A760-49C8BC5DC37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37" name="Rechte verbindingslijn 536">
                      <a:extLst>
                        <a:ext uri="{FF2B5EF4-FFF2-40B4-BE49-F238E27FC236}">
                          <a16:creationId xmlns:a16="http://schemas.microsoft.com/office/drawing/2014/main" id="{18F221A7-321E-462A-8B99-B15083FA805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38" name="Rechte verbindingslijn 537">
                      <a:extLst>
                        <a:ext uri="{FF2B5EF4-FFF2-40B4-BE49-F238E27FC236}">
                          <a16:creationId xmlns:a16="http://schemas.microsoft.com/office/drawing/2014/main" id="{912E7507-649E-4D07-823C-4D3BC057C7B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39" name="Rechte verbindingslijn 538">
                      <a:extLst>
                        <a:ext uri="{FF2B5EF4-FFF2-40B4-BE49-F238E27FC236}">
                          <a16:creationId xmlns:a16="http://schemas.microsoft.com/office/drawing/2014/main" id="{9DE42200-99B4-4988-9882-14B5C1AF420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40" name="Rechte verbindingslijn 539">
                      <a:extLst>
                        <a:ext uri="{FF2B5EF4-FFF2-40B4-BE49-F238E27FC236}">
                          <a16:creationId xmlns:a16="http://schemas.microsoft.com/office/drawing/2014/main" id="{72C04010-1596-4CFC-A527-A77105B4D1B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533" name="Groep 532">
                    <a:extLst>
                      <a:ext uri="{FF2B5EF4-FFF2-40B4-BE49-F238E27FC236}">
                        <a16:creationId xmlns:a16="http://schemas.microsoft.com/office/drawing/2014/main" id="{72A2C9DD-1BC5-4076-B0FD-97E429815C9E}"/>
                      </a:ext>
                    </a:extLst>
                  </p:cNvPr>
                  <p:cNvGrpSpPr/>
                  <p:nvPr userDrawn="1"/>
                </p:nvGrpSpPr>
                <p:grpSpPr>
                  <a:xfrm flipH="1">
                    <a:off x="-3310774" y="735854"/>
                    <a:ext cx="88801" cy="72568"/>
                    <a:chOff x="-2091059" y="1395403"/>
                    <a:chExt cx="157316" cy="128558"/>
                  </a:xfrm>
                </p:grpSpPr>
                <p:sp>
                  <p:nvSpPr>
                    <p:cNvPr id="534" name="Rechthoek 533">
                      <a:extLst>
                        <a:ext uri="{FF2B5EF4-FFF2-40B4-BE49-F238E27FC236}">
                          <a16:creationId xmlns:a16="http://schemas.microsoft.com/office/drawing/2014/main" id="{184E45CE-490F-487D-99F2-6AE25B0D8A2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35" name="Pijl: punthaak 534">
                      <a:extLst>
                        <a:ext uri="{FF2B5EF4-FFF2-40B4-BE49-F238E27FC236}">
                          <a16:creationId xmlns:a16="http://schemas.microsoft.com/office/drawing/2014/main" id="{17323A99-ADB2-4569-B370-4B9EC8A8628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528" name="Rechthoek 527">
                <a:extLst>
                  <a:ext uri="{FF2B5EF4-FFF2-40B4-BE49-F238E27FC236}">
                    <a16:creationId xmlns:a16="http://schemas.microsoft.com/office/drawing/2014/main" id="{9DEBA480-A268-458E-A91B-20554E3A8398}"/>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529" name="Rechthoek 528">
                <a:extLst>
                  <a:ext uri="{FF2B5EF4-FFF2-40B4-BE49-F238E27FC236}">
                    <a16:creationId xmlns:a16="http://schemas.microsoft.com/office/drawing/2014/main" id="{E671AAD2-8F14-4399-B87C-CCF48C9B9636}"/>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98" name="Rechte verbindingslijn 497">
              <a:extLst>
                <a:ext uri="{FF2B5EF4-FFF2-40B4-BE49-F238E27FC236}">
                  <a16:creationId xmlns:a16="http://schemas.microsoft.com/office/drawing/2014/main" id="{62D9F226-4833-467F-AA48-21586CB62573}"/>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99" name="Rechthoek 498">
              <a:extLst>
                <a:ext uri="{FF2B5EF4-FFF2-40B4-BE49-F238E27FC236}">
                  <a16:creationId xmlns:a16="http://schemas.microsoft.com/office/drawing/2014/main" id="{B2052562-67BF-4C90-994A-224E7780EBC0}"/>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500" name="Rechthoek 499">
              <a:extLst>
                <a:ext uri="{FF2B5EF4-FFF2-40B4-BE49-F238E27FC236}">
                  <a16:creationId xmlns:a16="http://schemas.microsoft.com/office/drawing/2014/main" id="{5D684ACB-2AE2-4663-B021-A418A07E6F50}"/>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501" name="Ovaal 500">
              <a:extLst>
                <a:ext uri="{FF2B5EF4-FFF2-40B4-BE49-F238E27FC236}">
                  <a16:creationId xmlns:a16="http://schemas.microsoft.com/office/drawing/2014/main" id="{C7E6E845-6680-4F40-9DC5-D1F73DC120C0}"/>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502" name="Ovaal 501">
              <a:extLst>
                <a:ext uri="{FF2B5EF4-FFF2-40B4-BE49-F238E27FC236}">
                  <a16:creationId xmlns:a16="http://schemas.microsoft.com/office/drawing/2014/main" id="{203CE02B-568B-4C6A-8248-AB43FCFD773E}"/>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03" name="Ovaal 502">
              <a:extLst>
                <a:ext uri="{FF2B5EF4-FFF2-40B4-BE49-F238E27FC236}">
                  <a16:creationId xmlns:a16="http://schemas.microsoft.com/office/drawing/2014/main" id="{FA0261E2-8767-48C3-B580-7C36D49778FA}"/>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504" name="Ovaal 503">
              <a:extLst>
                <a:ext uri="{FF2B5EF4-FFF2-40B4-BE49-F238E27FC236}">
                  <a16:creationId xmlns:a16="http://schemas.microsoft.com/office/drawing/2014/main" id="{3E5A73FF-0248-49E2-94D1-8CD54B91B141}"/>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505" name="Ovaal 504">
              <a:extLst>
                <a:ext uri="{FF2B5EF4-FFF2-40B4-BE49-F238E27FC236}">
                  <a16:creationId xmlns:a16="http://schemas.microsoft.com/office/drawing/2014/main" id="{537440A8-0113-449D-9CFD-2660D630208C}"/>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506" name="Ovaal 505">
              <a:extLst>
                <a:ext uri="{FF2B5EF4-FFF2-40B4-BE49-F238E27FC236}">
                  <a16:creationId xmlns:a16="http://schemas.microsoft.com/office/drawing/2014/main" id="{C99EDADB-621E-40CA-A2C4-C8789A5B014F}"/>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507" name="Ovaal 506">
              <a:extLst>
                <a:ext uri="{FF2B5EF4-FFF2-40B4-BE49-F238E27FC236}">
                  <a16:creationId xmlns:a16="http://schemas.microsoft.com/office/drawing/2014/main" id="{9CC42890-D835-4D22-AFF3-C834C12A3389}"/>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508" name="Ovaal 507">
              <a:extLst>
                <a:ext uri="{FF2B5EF4-FFF2-40B4-BE49-F238E27FC236}">
                  <a16:creationId xmlns:a16="http://schemas.microsoft.com/office/drawing/2014/main" id="{E6D92D94-DD7B-408F-97D8-CC34163914D9}"/>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509" name="Ovaal 508">
              <a:extLst>
                <a:ext uri="{FF2B5EF4-FFF2-40B4-BE49-F238E27FC236}">
                  <a16:creationId xmlns:a16="http://schemas.microsoft.com/office/drawing/2014/main" id="{AC61DB45-4A95-4BE7-B951-2E9E4265F781}"/>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510" name="Rechthoek 509">
              <a:extLst>
                <a:ext uri="{FF2B5EF4-FFF2-40B4-BE49-F238E27FC236}">
                  <a16:creationId xmlns:a16="http://schemas.microsoft.com/office/drawing/2014/main" id="{439C7B3A-4FAB-426C-B65C-6E19130BB5B0}"/>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511" name="Rechthoek 510">
              <a:extLst>
                <a:ext uri="{FF2B5EF4-FFF2-40B4-BE49-F238E27FC236}">
                  <a16:creationId xmlns:a16="http://schemas.microsoft.com/office/drawing/2014/main" id="{3468DE0F-CED6-4578-9CD8-97DDD4BF774B}"/>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512" name="Rechthoek 511">
              <a:extLst>
                <a:ext uri="{FF2B5EF4-FFF2-40B4-BE49-F238E27FC236}">
                  <a16:creationId xmlns:a16="http://schemas.microsoft.com/office/drawing/2014/main" id="{E8AC4F2E-C520-4A7B-B181-0ADCC9ECC78A}"/>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513" name="Rechthoek 512">
              <a:extLst>
                <a:ext uri="{FF2B5EF4-FFF2-40B4-BE49-F238E27FC236}">
                  <a16:creationId xmlns:a16="http://schemas.microsoft.com/office/drawing/2014/main" id="{DCD64F17-5956-40F0-A908-716CAB94926D}"/>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514" name="Rechthoek 513">
              <a:extLst>
                <a:ext uri="{FF2B5EF4-FFF2-40B4-BE49-F238E27FC236}">
                  <a16:creationId xmlns:a16="http://schemas.microsoft.com/office/drawing/2014/main" id="{09888456-15B6-4D5F-9973-A83358BEB386}"/>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515" name="Rechthoek 514">
              <a:extLst>
                <a:ext uri="{FF2B5EF4-FFF2-40B4-BE49-F238E27FC236}">
                  <a16:creationId xmlns:a16="http://schemas.microsoft.com/office/drawing/2014/main" id="{E6C69CB9-7795-41EF-857F-9D2DC68E6001}"/>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516" name="Rechthoek 515">
              <a:extLst>
                <a:ext uri="{FF2B5EF4-FFF2-40B4-BE49-F238E27FC236}">
                  <a16:creationId xmlns:a16="http://schemas.microsoft.com/office/drawing/2014/main" id="{855E5AFD-B2BC-49D3-82D9-8407AE72C74B}"/>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517" name="Rechthoek 516">
              <a:extLst>
                <a:ext uri="{FF2B5EF4-FFF2-40B4-BE49-F238E27FC236}">
                  <a16:creationId xmlns:a16="http://schemas.microsoft.com/office/drawing/2014/main" id="{A00676E3-B5AA-4F00-9C02-C462E9ADC542}"/>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95100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kst en beeld D (licht)">
    <p:spTree>
      <p:nvGrpSpPr>
        <p:cNvPr id="1" name=""/>
        <p:cNvGrpSpPr/>
        <p:nvPr/>
      </p:nvGrpSpPr>
      <p:grpSpPr>
        <a:xfrm>
          <a:off x="0" y="0"/>
          <a:ext cx="0" cy="0"/>
          <a:chOff x="0" y="0"/>
          <a:chExt cx="0" cy="0"/>
        </a:xfrm>
      </p:grpSpPr>
      <p:sp>
        <p:nvSpPr>
          <p:cNvPr id="119" name="Rechthoek 118">
            <a:extLst>
              <a:ext uri="{FF2B5EF4-FFF2-40B4-BE49-F238E27FC236}">
                <a16:creationId xmlns:a16="http://schemas.microsoft.com/office/drawing/2014/main" id="{4930E5ED-BBA7-470A-8E6A-DE5FA1C68D2C}"/>
              </a:ext>
            </a:extLst>
          </p:cNvPr>
          <p:cNvSpPr/>
          <p:nvPr/>
        </p:nvSpPr>
        <p:spPr>
          <a:xfrm>
            <a:off x="0" y="-399601"/>
            <a:ext cx="720000" cy="360000"/>
          </a:xfrm>
          <a:prstGeom prst="rect">
            <a:avLst/>
          </a:prstGeom>
        </p:spPr>
        <p:txBody>
          <a:bodyPr wrap="none" lIns="0" tIns="0" rIns="0" bIns="0">
            <a:noAutofit/>
          </a:bodyPr>
          <a:lstStyle/>
          <a:p>
            <a:r>
              <a:rPr lang="nl-NL"/>
              <a:t>Tekst en beeld D (licht)</a:t>
            </a:r>
          </a:p>
        </p:txBody>
      </p:sp>
      <p:grpSp>
        <p:nvGrpSpPr>
          <p:cNvPr id="140" name="INSTRUCTIES">
            <a:extLst>
              <a:ext uri="{FF2B5EF4-FFF2-40B4-BE49-F238E27FC236}">
                <a16:creationId xmlns:a16="http://schemas.microsoft.com/office/drawing/2014/main" id="{7B42A9A1-8C82-456F-BD51-46908B4F1096}"/>
              </a:ext>
            </a:extLst>
          </p:cNvPr>
          <p:cNvGrpSpPr/>
          <p:nvPr/>
        </p:nvGrpSpPr>
        <p:grpSpPr>
          <a:xfrm>
            <a:off x="12395374" y="-718670"/>
            <a:ext cx="4140000" cy="6489275"/>
            <a:chOff x="12395374" y="-718670"/>
            <a:chExt cx="4140000" cy="6489275"/>
          </a:xfrm>
        </p:grpSpPr>
        <p:sp>
          <p:nvSpPr>
            <p:cNvPr id="141" name="Rechthoek: afgeronde hoeken 140">
              <a:extLst>
                <a:ext uri="{FF2B5EF4-FFF2-40B4-BE49-F238E27FC236}">
                  <a16:creationId xmlns:a16="http://schemas.microsoft.com/office/drawing/2014/main" id="{377ABF98-8091-4CDD-A304-B5DAACF9659D}"/>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42" name="Rechthoek: afgeronde hoeken 141">
              <a:extLst>
                <a:ext uri="{FF2B5EF4-FFF2-40B4-BE49-F238E27FC236}">
                  <a16:creationId xmlns:a16="http://schemas.microsoft.com/office/drawing/2014/main" id="{DBA4B810-82C1-4944-89C2-6248EA4231E8}"/>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238F9F83-B592-4878-958B-6096EAA5FA20}"/>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4" name="Rechte verbindingslijn 143">
              <a:extLst>
                <a:ext uri="{FF2B5EF4-FFF2-40B4-BE49-F238E27FC236}">
                  <a16:creationId xmlns:a16="http://schemas.microsoft.com/office/drawing/2014/main" id="{FCCD7548-B9DD-44D6-9C0D-4C00CEC48BBC}"/>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5" name="Rechthoek 144">
              <a:extLst>
                <a:ext uri="{FF2B5EF4-FFF2-40B4-BE49-F238E27FC236}">
                  <a16:creationId xmlns:a16="http://schemas.microsoft.com/office/drawing/2014/main" id="{62C5E9A3-F606-41CA-9C23-604409C1FF76}"/>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6" name="Ovaal 145">
              <a:extLst>
                <a:ext uri="{FF2B5EF4-FFF2-40B4-BE49-F238E27FC236}">
                  <a16:creationId xmlns:a16="http://schemas.microsoft.com/office/drawing/2014/main" id="{C2C346A6-E1F1-4C5B-86E7-5BFC016E9D18}"/>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7" name="Rechthoek 146">
              <a:extLst>
                <a:ext uri="{FF2B5EF4-FFF2-40B4-BE49-F238E27FC236}">
                  <a16:creationId xmlns:a16="http://schemas.microsoft.com/office/drawing/2014/main" id="{A12005AB-C32F-47C7-933B-21CB7DC1D21D}"/>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8" name="Ovaal 147">
              <a:extLst>
                <a:ext uri="{FF2B5EF4-FFF2-40B4-BE49-F238E27FC236}">
                  <a16:creationId xmlns:a16="http://schemas.microsoft.com/office/drawing/2014/main" id="{67D848C0-9FD8-4E1E-BCE1-A4F2F3B9BB1F}"/>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9" name="Rechthoek 148">
              <a:extLst>
                <a:ext uri="{FF2B5EF4-FFF2-40B4-BE49-F238E27FC236}">
                  <a16:creationId xmlns:a16="http://schemas.microsoft.com/office/drawing/2014/main" id="{CE7C0811-92F6-42AC-9F70-4615FC9E88EF}"/>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0" name="Rechte verbindingslijn 149">
              <a:extLst>
                <a:ext uri="{FF2B5EF4-FFF2-40B4-BE49-F238E27FC236}">
                  <a16:creationId xmlns:a16="http://schemas.microsoft.com/office/drawing/2014/main" id="{960DCEE9-B8FD-498B-B0FF-63D1FB5AE4A3}"/>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51" name="Groep 150">
              <a:extLst>
                <a:ext uri="{FF2B5EF4-FFF2-40B4-BE49-F238E27FC236}">
                  <a16:creationId xmlns:a16="http://schemas.microsoft.com/office/drawing/2014/main" id="{42CB7735-C85B-4A5B-AF06-EE05525A7F1A}"/>
                </a:ext>
              </a:extLst>
            </p:cNvPr>
            <p:cNvGrpSpPr/>
            <p:nvPr userDrawn="1"/>
          </p:nvGrpSpPr>
          <p:grpSpPr>
            <a:xfrm>
              <a:off x="12916952" y="1996210"/>
              <a:ext cx="825930" cy="209550"/>
              <a:chOff x="13504624" y="2482850"/>
              <a:chExt cx="825500" cy="209550"/>
            </a:xfrm>
          </p:grpSpPr>
          <p:sp>
            <p:nvSpPr>
              <p:cNvPr id="284" name="Rechthoek 283">
                <a:extLst>
                  <a:ext uri="{FF2B5EF4-FFF2-40B4-BE49-F238E27FC236}">
                    <a16:creationId xmlns:a16="http://schemas.microsoft.com/office/drawing/2014/main" id="{94284851-84E6-4D5F-A542-E976E73C4D0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85" name="Rechte verbindingslijn 284">
                <a:extLst>
                  <a:ext uri="{FF2B5EF4-FFF2-40B4-BE49-F238E27FC236}">
                    <a16:creationId xmlns:a16="http://schemas.microsoft.com/office/drawing/2014/main" id="{A713394A-853A-4635-9619-AF12E605094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6" name="Gelijkbenige driehoek 285">
                <a:extLst>
                  <a:ext uri="{FF2B5EF4-FFF2-40B4-BE49-F238E27FC236}">
                    <a16:creationId xmlns:a16="http://schemas.microsoft.com/office/drawing/2014/main" id="{C016F005-AABB-4FE5-B672-34617B5D320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2" name="Groep 151">
              <a:extLst>
                <a:ext uri="{FF2B5EF4-FFF2-40B4-BE49-F238E27FC236}">
                  <a16:creationId xmlns:a16="http://schemas.microsoft.com/office/drawing/2014/main" id="{349AC093-2A2C-40C3-B683-8E8872A87ACD}"/>
                </a:ext>
              </a:extLst>
            </p:cNvPr>
            <p:cNvGrpSpPr/>
            <p:nvPr userDrawn="1"/>
          </p:nvGrpSpPr>
          <p:grpSpPr>
            <a:xfrm>
              <a:off x="12861978" y="3626002"/>
              <a:ext cx="514552" cy="612918"/>
              <a:chOff x="12682980" y="3403241"/>
              <a:chExt cx="622284" cy="741632"/>
            </a:xfrm>
          </p:grpSpPr>
          <p:grpSp>
            <p:nvGrpSpPr>
              <p:cNvPr id="178" name="Groep 177">
                <a:extLst>
                  <a:ext uri="{FF2B5EF4-FFF2-40B4-BE49-F238E27FC236}">
                    <a16:creationId xmlns:a16="http://schemas.microsoft.com/office/drawing/2014/main" id="{E95EC5EA-5BB3-4E6E-BC06-1BFB9FE71047}"/>
                  </a:ext>
                </a:extLst>
              </p:cNvPr>
              <p:cNvGrpSpPr/>
              <p:nvPr userDrawn="1"/>
            </p:nvGrpSpPr>
            <p:grpSpPr>
              <a:xfrm>
                <a:off x="12771568" y="3403241"/>
                <a:ext cx="467138" cy="448489"/>
                <a:chOff x="12782195" y="3403241"/>
                <a:chExt cx="467138" cy="448489"/>
              </a:xfrm>
            </p:grpSpPr>
            <p:grpSp>
              <p:nvGrpSpPr>
                <p:cNvPr id="181" name="Groep 180">
                  <a:extLst>
                    <a:ext uri="{FF2B5EF4-FFF2-40B4-BE49-F238E27FC236}">
                      <a16:creationId xmlns:a16="http://schemas.microsoft.com/office/drawing/2014/main" id="{5A541FB2-FEFE-480E-88EC-8D3A64EED3D4}"/>
                    </a:ext>
                  </a:extLst>
                </p:cNvPr>
                <p:cNvGrpSpPr/>
                <p:nvPr userDrawn="1"/>
              </p:nvGrpSpPr>
              <p:grpSpPr>
                <a:xfrm>
                  <a:off x="12782195" y="3403241"/>
                  <a:ext cx="412967" cy="393907"/>
                  <a:chOff x="13554906" y="3320109"/>
                  <a:chExt cx="443906" cy="423419"/>
                </a:xfrm>
              </p:grpSpPr>
              <p:grpSp>
                <p:nvGrpSpPr>
                  <p:cNvPr id="188" name="Groep 187">
                    <a:extLst>
                      <a:ext uri="{FF2B5EF4-FFF2-40B4-BE49-F238E27FC236}">
                        <a16:creationId xmlns:a16="http://schemas.microsoft.com/office/drawing/2014/main" id="{BE9CEFE3-9E59-4328-B52F-7544B2C2A61F}"/>
                      </a:ext>
                    </a:extLst>
                  </p:cNvPr>
                  <p:cNvGrpSpPr/>
                  <p:nvPr userDrawn="1"/>
                </p:nvGrpSpPr>
                <p:grpSpPr>
                  <a:xfrm>
                    <a:off x="13554906" y="3320109"/>
                    <a:ext cx="443906" cy="423419"/>
                    <a:chOff x="12909684" y="1276143"/>
                    <a:chExt cx="443906" cy="423419"/>
                  </a:xfrm>
                </p:grpSpPr>
                <p:sp>
                  <p:nvSpPr>
                    <p:cNvPr id="281" name="Rechthoek 280">
                      <a:extLst>
                        <a:ext uri="{FF2B5EF4-FFF2-40B4-BE49-F238E27FC236}">
                          <a16:creationId xmlns:a16="http://schemas.microsoft.com/office/drawing/2014/main" id="{F38F5928-1458-4FD3-B749-40C6B9E42374}"/>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2" name="Rechthoek 281">
                      <a:extLst>
                        <a:ext uri="{FF2B5EF4-FFF2-40B4-BE49-F238E27FC236}">
                          <a16:creationId xmlns:a16="http://schemas.microsoft.com/office/drawing/2014/main" id="{9374686F-5292-423E-9292-56EE2388BF3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3" name="Ovaal 282">
                      <a:extLst>
                        <a:ext uri="{FF2B5EF4-FFF2-40B4-BE49-F238E27FC236}">
                          <a16:creationId xmlns:a16="http://schemas.microsoft.com/office/drawing/2014/main" id="{2C01A09B-C23D-4377-A1C9-454793FAA16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9" name="Afbeelding 188">
                    <a:extLst>
                      <a:ext uri="{FF2B5EF4-FFF2-40B4-BE49-F238E27FC236}">
                        <a16:creationId xmlns:a16="http://schemas.microsoft.com/office/drawing/2014/main" id="{3936A25B-DEA3-4DA5-8276-B34D411C353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D4B53B68-76D9-4B93-8147-EB33EB674B7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82" name="Groep 181">
                  <a:extLst>
                    <a:ext uri="{FF2B5EF4-FFF2-40B4-BE49-F238E27FC236}">
                      <a16:creationId xmlns:a16="http://schemas.microsoft.com/office/drawing/2014/main" id="{87743EF8-FD1A-415B-AA5F-1A5A13DC46B5}"/>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66546BBE-FC38-4EB4-B35A-FE746D5B93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7" name="Rechthoek 186">
                    <a:extLst>
                      <a:ext uri="{FF2B5EF4-FFF2-40B4-BE49-F238E27FC236}">
                        <a16:creationId xmlns:a16="http://schemas.microsoft.com/office/drawing/2014/main" id="{517B5B4C-CD72-4FF8-AF03-911A3D5039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3" name="Groep 182">
                  <a:extLst>
                    <a:ext uri="{FF2B5EF4-FFF2-40B4-BE49-F238E27FC236}">
                      <a16:creationId xmlns:a16="http://schemas.microsoft.com/office/drawing/2014/main" id="{B66FDE07-24DE-4EB9-82AD-972B40672BE8}"/>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EB7982D2-BC3E-47EC-BE3D-06735899A9F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5" name="Rechthoek 184">
                    <a:extLst>
                      <a:ext uri="{FF2B5EF4-FFF2-40B4-BE49-F238E27FC236}">
                        <a16:creationId xmlns:a16="http://schemas.microsoft.com/office/drawing/2014/main" id="{F9BE382F-3483-45F1-B72E-B3E425A7A9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9" name="Rechthoek 178">
                <a:extLst>
                  <a:ext uri="{FF2B5EF4-FFF2-40B4-BE49-F238E27FC236}">
                    <a16:creationId xmlns:a16="http://schemas.microsoft.com/office/drawing/2014/main" id="{359F81EB-66A6-475B-BD4A-8E9DFDB837FE}"/>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80" name="Gelijkbenige driehoek 179">
                <a:extLst>
                  <a:ext uri="{FF2B5EF4-FFF2-40B4-BE49-F238E27FC236}">
                    <a16:creationId xmlns:a16="http://schemas.microsoft.com/office/drawing/2014/main" id="{8AC54925-DE14-4A96-ABF4-5547A03FE4C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3" name="Groep 152">
              <a:extLst>
                <a:ext uri="{FF2B5EF4-FFF2-40B4-BE49-F238E27FC236}">
                  <a16:creationId xmlns:a16="http://schemas.microsoft.com/office/drawing/2014/main" id="{48D1A285-5559-44B4-87D3-6F17B0AFA58F}"/>
                </a:ext>
              </a:extLst>
            </p:cNvPr>
            <p:cNvGrpSpPr/>
            <p:nvPr userDrawn="1"/>
          </p:nvGrpSpPr>
          <p:grpSpPr>
            <a:xfrm>
              <a:off x="12916952" y="938392"/>
              <a:ext cx="294943" cy="318834"/>
              <a:chOff x="14466489" y="1001522"/>
              <a:chExt cx="290627" cy="314333"/>
            </a:xfrm>
          </p:grpSpPr>
          <p:sp>
            <p:nvSpPr>
              <p:cNvPr id="172" name="Rechthoek 171">
                <a:extLst>
                  <a:ext uri="{FF2B5EF4-FFF2-40B4-BE49-F238E27FC236}">
                    <a16:creationId xmlns:a16="http://schemas.microsoft.com/office/drawing/2014/main" id="{60329CAC-FE0A-4A37-BD8B-C4F12E33E42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3" name="Ovaal 172">
                <a:extLst>
                  <a:ext uri="{FF2B5EF4-FFF2-40B4-BE49-F238E27FC236}">
                    <a16:creationId xmlns:a16="http://schemas.microsoft.com/office/drawing/2014/main" id="{C5817C3E-0E4C-4E13-931A-1132D43A9DA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4" name="Vrije vorm: vorm 173">
                <a:extLst>
                  <a:ext uri="{FF2B5EF4-FFF2-40B4-BE49-F238E27FC236}">
                    <a16:creationId xmlns:a16="http://schemas.microsoft.com/office/drawing/2014/main" id="{CFD6CFB1-6FF0-4907-9CB2-807064C9F2D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5" name="Rechthoek: afgeronde hoeken 174">
                <a:extLst>
                  <a:ext uri="{FF2B5EF4-FFF2-40B4-BE49-F238E27FC236}">
                    <a16:creationId xmlns:a16="http://schemas.microsoft.com/office/drawing/2014/main" id="{E8AE4DA2-1C49-4F06-BBC1-128CA953ECE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6" name="Rechte verbindingslijn 175">
                <a:extLst>
                  <a:ext uri="{FF2B5EF4-FFF2-40B4-BE49-F238E27FC236}">
                    <a16:creationId xmlns:a16="http://schemas.microsoft.com/office/drawing/2014/main" id="{53FE2138-3A72-45EB-8A57-46FA3EBE3BF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7" name="Rechte verbindingslijn 176">
                <a:extLst>
                  <a:ext uri="{FF2B5EF4-FFF2-40B4-BE49-F238E27FC236}">
                    <a16:creationId xmlns:a16="http://schemas.microsoft.com/office/drawing/2014/main" id="{B3731BB8-976F-4107-8B2E-90C108779106}"/>
                  </a:ext>
                </a:extLst>
              </p:cNvPr>
              <p:cNvCxnSpPr>
                <a:cxnSpLocks/>
                <a:stCxn id="1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4" name="Ovaal 153">
              <a:extLst>
                <a:ext uri="{FF2B5EF4-FFF2-40B4-BE49-F238E27FC236}">
                  <a16:creationId xmlns:a16="http://schemas.microsoft.com/office/drawing/2014/main" id="{B5283D0A-3487-4D74-999F-0D1D07F5C125}"/>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5" name="Rechthoek 154">
              <a:extLst>
                <a:ext uri="{FF2B5EF4-FFF2-40B4-BE49-F238E27FC236}">
                  <a16:creationId xmlns:a16="http://schemas.microsoft.com/office/drawing/2014/main" id="{A1DEDA95-5D52-46F1-9F8D-69611DFA72E7}"/>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6" name="Rechte verbindingslijn 155">
              <a:extLst>
                <a:ext uri="{FF2B5EF4-FFF2-40B4-BE49-F238E27FC236}">
                  <a16:creationId xmlns:a16="http://schemas.microsoft.com/office/drawing/2014/main" id="{49E99EBD-921B-43E0-8DCD-9267E4181087}"/>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7" name="Groep 156">
              <a:extLst>
                <a:ext uri="{FF2B5EF4-FFF2-40B4-BE49-F238E27FC236}">
                  <a16:creationId xmlns:a16="http://schemas.microsoft.com/office/drawing/2014/main" id="{D24F3FAC-4F1B-4543-A98B-FBCBDC103441}"/>
                </a:ext>
              </a:extLst>
            </p:cNvPr>
            <p:cNvGrpSpPr/>
            <p:nvPr userDrawn="1"/>
          </p:nvGrpSpPr>
          <p:grpSpPr>
            <a:xfrm>
              <a:off x="12904732" y="4945834"/>
              <a:ext cx="1499406" cy="678267"/>
              <a:chOff x="12757283" y="3120781"/>
              <a:chExt cx="1499406" cy="678267"/>
            </a:xfrm>
          </p:grpSpPr>
          <p:sp>
            <p:nvSpPr>
              <p:cNvPr id="158" name="Rechthoek 157">
                <a:extLst>
                  <a:ext uri="{FF2B5EF4-FFF2-40B4-BE49-F238E27FC236}">
                    <a16:creationId xmlns:a16="http://schemas.microsoft.com/office/drawing/2014/main" id="{FBCBEC46-0D6B-4291-9DD6-7D83A6C29407}"/>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9" name="Rechthoek 158">
                <a:extLst>
                  <a:ext uri="{FF2B5EF4-FFF2-40B4-BE49-F238E27FC236}">
                    <a16:creationId xmlns:a16="http://schemas.microsoft.com/office/drawing/2014/main" id="{89A99FC7-8CF3-40FD-B1E6-9B2C071B268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0" name="Tekstvak 159">
                <a:extLst>
                  <a:ext uri="{FF2B5EF4-FFF2-40B4-BE49-F238E27FC236}">
                    <a16:creationId xmlns:a16="http://schemas.microsoft.com/office/drawing/2014/main" id="{387BE51F-A2F7-4D48-A685-B036ED00879F}"/>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61" name="Tekstvak 160">
                <a:extLst>
                  <a:ext uri="{FF2B5EF4-FFF2-40B4-BE49-F238E27FC236}">
                    <a16:creationId xmlns:a16="http://schemas.microsoft.com/office/drawing/2014/main" id="{6E5E11A9-9227-4634-BFF0-05B3290967B1}"/>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62" name="Picture 3">
                <a:extLst>
                  <a:ext uri="{FF2B5EF4-FFF2-40B4-BE49-F238E27FC236}">
                    <a16:creationId xmlns:a16="http://schemas.microsoft.com/office/drawing/2014/main" id="{A5D3D6CA-E755-48E9-B4CC-6D2BA291359E}"/>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 name="Gelijkbenige driehoek 162">
                <a:extLst>
                  <a:ext uri="{FF2B5EF4-FFF2-40B4-BE49-F238E27FC236}">
                    <a16:creationId xmlns:a16="http://schemas.microsoft.com/office/drawing/2014/main" id="{3B6529C0-D409-40D3-B6D8-4C2BF3DF0D0B}"/>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4" name="Groep 163">
                <a:extLst>
                  <a:ext uri="{FF2B5EF4-FFF2-40B4-BE49-F238E27FC236}">
                    <a16:creationId xmlns:a16="http://schemas.microsoft.com/office/drawing/2014/main" id="{7EA2E298-39DB-4674-9750-7062E4052BD9}"/>
                  </a:ext>
                </a:extLst>
              </p:cNvPr>
              <p:cNvGrpSpPr/>
              <p:nvPr userDrawn="1"/>
            </p:nvGrpSpPr>
            <p:grpSpPr>
              <a:xfrm>
                <a:off x="12822311" y="3178534"/>
                <a:ext cx="182309" cy="163794"/>
                <a:chOff x="12832541" y="3162395"/>
                <a:chExt cx="219532" cy="197236"/>
              </a:xfrm>
            </p:grpSpPr>
            <p:sp>
              <p:nvSpPr>
                <p:cNvPr id="169" name="Rechthoek 168">
                  <a:extLst>
                    <a:ext uri="{FF2B5EF4-FFF2-40B4-BE49-F238E27FC236}">
                      <a16:creationId xmlns:a16="http://schemas.microsoft.com/office/drawing/2014/main" id="{1F6858FD-7B76-4359-AFF0-0556AE5B740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0" name="Rechthoek 169">
                  <a:extLst>
                    <a:ext uri="{FF2B5EF4-FFF2-40B4-BE49-F238E27FC236}">
                      <a16:creationId xmlns:a16="http://schemas.microsoft.com/office/drawing/2014/main" id="{B49DCA70-1E06-43F9-9D23-CA7D0B62040E}"/>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1" name="Rechthoek 170">
                  <a:extLst>
                    <a:ext uri="{FF2B5EF4-FFF2-40B4-BE49-F238E27FC236}">
                      <a16:creationId xmlns:a16="http://schemas.microsoft.com/office/drawing/2014/main" id="{1FB165A2-584A-4185-87CA-82544F83DA3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5" name="Groep 164">
                <a:extLst>
                  <a:ext uri="{FF2B5EF4-FFF2-40B4-BE49-F238E27FC236}">
                    <a16:creationId xmlns:a16="http://schemas.microsoft.com/office/drawing/2014/main" id="{D7DB7727-0184-4367-A6FC-E96FCEF74D7A}"/>
                  </a:ext>
                </a:extLst>
              </p:cNvPr>
              <p:cNvGrpSpPr/>
              <p:nvPr userDrawn="1"/>
            </p:nvGrpSpPr>
            <p:grpSpPr>
              <a:xfrm>
                <a:off x="12822311" y="3480352"/>
                <a:ext cx="182309" cy="163794"/>
                <a:chOff x="12832541" y="3162395"/>
                <a:chExt cx="219532" cy="197236"/>
              </a:xfrm>
            </p:grpSpPr>
            <p:sp>
              <p:nvSpPr>
                <p:cNvPr id="166" name="Rechthoek 165">
                  <a:extLst>
                    <a:ext uri="{FF2B5EF4-FFF2-40B4-BE49-F238E27FC236}">
                      <a16:creationId xmlns:a16="http://schemas.microsoft.com/office/drawing/2014/main" id="{C7CA369C-7DFB-4097-A90F-D4C890D4FF9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566AACC9-B015-4A04-ABA2-123979862E2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AFAFE6BD-4E84-4675-9600-526BE6379A11}"/>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7" name="Tijdelijke aanduiding voor afbeelding 2">
            <a:extLst>
              <a:ext uri="{FF2B5EF4-FFF2-40B4-BE49-F238E27FC236}">
                <a16:creationId xmlns:a16="http://schemas.microsoft.com/office/drawing/2014/main" id="{594F4B5F-E671-4FA9-B1D5-F450A793C520}"/>
              </a:ext>
            </a:extLst>
          </p:cNvPr>
          <p:cNvSpPr>
            <a:spLocks noGrp="1"/>
          </p:cNvSpPr>
          <p:nvPr>
            <p:ph type="pic" idx="13"/>
          </p:nvPr>
        </p:nvSpPr>
        <p:spPr>
          <a:xfrm>
            <a:off x="-2400" y="0"/>
            <a:ext cx="12196800" cy="6753894"/>
          </a:xfrm>
          <a:noFill/>
        </p:spPr>
        <p:txBody>
          <a:bodyPr anchor="ct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02" name="Tijdelijke aanduiding voor tekst 6">
            <a:extLst>
              <a:ext uri="{FF2B5EF4-FFF2-40B4-BE49-F238E27FC236}">
                <a16:creationId xmlns:a16="http://schemas.microsoft.com/office/drawing/2014/main" id="{E8FC4434-C485-453E-88D7-155C3BEF4BA9}"/>
              </a:ext>
            </a:extLst>
          </p:cNvPr>
          <p:cNvSpPr>
            <a:spLocks noGrp="1"/>
          </p:cNvSpPr>
          <p:nvPr>
            <p:ph type="body" sz="quarter" idx="28" hasCustomPrompt="1"/>
          </p:nvPr>
        </p:nvSpPr>
        <p:spPr>
          <a:xfrm rot="10800000">
            <a:off x="-132634" y="3111073"/>
            <a:ext cx="12457265" cy="3843179"/>
          </a:xfrm>
          <a:gradFill>
            <a:gsLst>
              <a:gs pos="0">
                <a:schemeClr val="tx2">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01" name="Tijdelijke aanduiding voor tekst 6">
            <a:extLst>
              <a:ext uri="{FF2B5EF4-FFF2-40B4-BE49-F238E27FC236}">
                <a16:creationId xmlns:a16="http://schemas.microsoft.com/office/drawing/2014/main" id="{FB092D54-D91F-418A-B96B-1D3AD34B0987}"/>
              </a:ext>
            </a:extLst>
          </p:cNvPr>
          <p:cNvSpPr>
            <a:spLocks noGrp="1"/>
          </p:cNvSpPr>
          <p:nvPr>
            <p:ph type="body" sz="quarter" idx="27" hasCustomPrompt="1"/>
          </p:nvPr>
        </p:nvSpPr>
        <p:spPr>
          <a:xfrm rot="16200000">
            <a:off x="-2046884" y="2012596"/>
            <a:ext cx="6926578" cy="2832809"/>
          </a:xfrm>
          <a:gradFill>
            <a:gsLst>
              <a:gs pos="0">
                <a:schemeClr val="tx2">
                  <a:lumMod val="50000"/>
                  <a:alpha val="3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5" name="Tijdelijke aanduiding voor tekst 6">
            <a:extLst>
              <a:ext uri="{FF2B5EF4-FFF2-40B4-BE49-F238E27FC236}">
                <a16:creationId xmlns:a16="http://schemas.microsoft.com/office/drawing/2014/main" id="{94AB233E-47DD-4DE4-A537-84DDA56587A0}"/>
              </a:ext>
            </a:extLst>
          </p:cNvPr>
          <p:cNvSpPr>
            <a:spLocks noGrp="1"/>
          </p:cNvSpPr>
          <p:nvPr>
            <p:ph type="body" sz="quarter" idx="19" hasCustomPrompt="1"/>
          </p:nvPr>
        </p:nvSpPr>
        <p:spPr>
          <a:xfrm rot="5400000">
            <a:off x="7384498" y="2012596"/>
            <a:ext cx="6926578" cy="2832809"/>
          </a:xfrm>
          <a:gradFill>
            <a:gsLst>
              <a:gs pos="0">
                <a:schemeClr val="tx2">
                  <a:lumMod val="50000"/>
                  <a:alpha val="3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6" name="Tijdelijke aanduiding voor tekst 6">
            <a:extLst>
              <a:ext uri="{FF2B5EF4-FFF2-40B4-BE49-F238E27FC236}">
                <a16:creationId xmlns:a16="http://schemas.microsoft.com/office/drawing/2014/main" id="{B0011EF7-034B-4A7C-AE5C-C9EFC3FE59F9}"/>
              </a:ext>
            </a:extLst>
          </p:cNvPr>
          <p:cNvSpPr>
            <a:spLocks noGrp="1"/>
          </p:cNvSpPr>
          <p:nvPr>
            <p:ph type="body" sz="quarter" idx="21" hasCustomPrompt="1"/>
          </p:nvPr>
        </p:nvSpPr>
        <p:spPr>
          <a:xfrm rot="18000000">
            <a:off x="-1562171" y="209330"/>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7" name="Tijdelijke aanduiding voor tekst 18">
            <a:extLst>
              <a:ext uri="{FF2B5EF4-FFF2-40B4-BE49-F238E27FC236}">
                <a16:creationId xmlns:a16="http://schemas.microsoft.com/office/drawing/2014/main" id="{6F22CDD0-7CD0-485C-97C1-71066C20325A}"/>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17">
            <a:extLst>
              <a:ext uri="{FF2B5EF4-FFF2-40B4-BE49-F238E27FC236}">
                <a16:creationId xmlns:a16="http://schemas.microsoft.com/office/drawing/2014/main" id="{72C7F5B7-1BF1-466F-937D-3F14C865E293}"/>
              </a:ext>
            </a:extLst>
          </p:cNvPr>
          <p:cNvSpPr>
            <a:spLocks noGrp="1"/>
          </p:cNvSpPr>
          <p:nvPr>
            <p:ph type="body" sz="quarter" idx="15" hasCustomPrompt="1"/>
          </p:nvPr>
        </p:nvSpPr>
        <p:spPr>
          <a:xfrm rot="18000000">
            <a:off x="7160387" y="4906762"/>
            <a:ext cx="336558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9" name="Tijdelijke aanduiding voor tekst 6">
            <a:extLst>
              <a:ext uri="{FF2B5EF4-FFF2-40B4-BE49-F238E27FC236}">
                <a16:creationId xmlns:a16="http://schemas.microsoft.com/office/drawing/2014/main" id="{490492B7-1F98-4C1D-A197-8FF4BB14B616}"/>
              </a:ext>
            </a:extLst>
          </p:cNvPr>
          <p:cNvSpPr>
            <a:spLocks noGrp="1"/>
          </p:cNvSpPr>
          <p:nvPr>
            <p:ph type="body" sz="quarter" idx="17" hasCustomPrompt="1"/>
          </p:nvPr>
        </p:nvSpPr>
        <p:spPr>
          <a:xfrm rot="18000000">
            <a:off x="3769643" y="-1312788"/>
            <a:ext cx="1494825" cy="2394843"/>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AF61DC93-E4FC-4AA8-A222-F916A203EE60}"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20" name="Tijdelijke aanduiding voor verticale tekst 2">
            <a:extLst>
              <a:ext uri="{FF2B5EF4-FFF2-40B4-BE49-F238E27FC236}">
                <a16:creationId xmlns:a16="http://schemas.microsoft.com/office/drawing/2014/main" id="{8A52BF65-5E1C-4344-B4BC-822C5800EA11}"/>
              </a:ext>
            </a:extLst>
          </p:cNvPr>
          <p:cNvSpPr>
            <a:spLocks noGrp="1"/>
          </p:cNvSpPr>
          <p:nvPr>
            <p:ph type="body" orient="vert" idx="1" hasCustomPrompt="1"/>
          </p:nvPr>
        </p:nvSpPr>
        <p:spPr>
          <a:xfrm>
            <a:off x="876000" y="5309291"/>
            <a:ext cx="10440000" cy="432000"/>
          </a:xfrm>
        </p:spPr>
        <p:txBody>
          <a:bodyPr vert="horz" anchor="b"/>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ln w="9525">
                  <a:solidFill>
                    <a:schemeClr val="bg1"/>
                  </a:solidFill>
                  <a:miter lim="800000"/>
                </a:ln>
                <a:solidFill>
                  <a:schemeClr val="bg1"/>
                </a:solidFill>
                <a:effectLst/>
              </a:defRPr>
            </a:lvl5pPr>
            <a:lvl6pPr>
              <a:defRPr>
                <a:ln w="9525">
                  <a:solidFill>
                    <a:schemeClr val="bg1"/>
                  </a:solidFill>
                  <a:miter lim="800000"/>
                </a:ln>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91" name="Tijdelijke aanduiding voor tekst 6">
            <a:extLst>
              <a:ext uri="{FF2B5EF4-FFF2-40B4-BE49-F238E27FC236}">
                <a16:creationId xmlns:a16="http://schemas.microsoft.com/office/drawing/2014/main" id="{EFA862EF-D353-485B-BA64-D5D69F7B844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11340E42-53F9-49A7-BF2A-087953742DB2}"/>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1E280FCC-861C-49E6-BEEE-F6B65313DF7F}"/>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4" name="Tijdelijke aanduiding voor tekst 6">
            <a:extLst>
              <a:ext uri="{FF2B5EF4-FFF2-40B4-BE49-F238E27FC236}">
                <a16:creationId xmlns:a16="http://schemas.microsoft.com/office/drawing/2014/main" id="{83994A55-D046-43F5-BC44-03C7E0C19ABE}"/>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00" name="Tijdelijke aanduiding voor tekst 82">
            <a:extLst>
              <a:ext uri="{FF2B5EF4-FFF2-40B4-BE49-F238E27FC236}">
                <a16:creationId xmlns:a16="http://schemas.microsoft.com/office/drawing/2014/main" id="{82660038-2C0B-4103-B9F3-E93439FB2582}"/>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AC66C99F-907D-4B64-AE98-7744F698C1CC}"/>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287" name="Rechthoek 286">
            <a:extLst>
              <a:ext uri="{FF2B5EF4-FFF2-40B4-BE49-F238E27FC236}">
                <a16:creationId xmlns:a16="http://schemas.microsoft.com/office/drawing/2014/main" id="{9FDBCF73-3593-4CB4-8C4C-9948D52AA7CA}"/>
              </a:ext>
            </a:extLst>
          </p:cNvPr>
          <p:cNvSpPr/>
          <p:nvPr userDrawn="1"/>
        </p:nvSpPr>
        <p:spPr>
          <a:xfrm>
            <a:off x="0" y="-399601"/>
            <a:ext cx="720000" cy="360000"/>
          </a:xfrm>
          <a:prstGeom prst="rect">
            <a:avLst/>
          </a:prstGeom>
        </p:spPr>
        <p:txBody>
          <a:bodyPr wrap="none" lIns="0" tIns="0" rIns="0" bIns="0">
            <a:noAutofit/>
          </a:bodyPr>
          <a:lstStyle/>
          <a:p>
            <a:r>
              <a:rPr lang="nl-NL"/>
              <a:t>Tekst en beeld D (licht)</a:t>
            </a:r>
          </a:p>
        </p:txBody>
      </p:sp>
      <p:grpSp>
        <p:nvGrpSpPr>
          <p:cNvPr id="288" name="INSTRUCTIES">
            <a:extLst>
              <a:ext uri="{FF2B5EF4-FFF2-40B4-BE49-F238E27FC236}">
                <a16:creationId xmlns:a16="http://schemas.microsoft.com/office/drawing/2014/main" id="{A72D64A5-E746-4306-8D81-EBFF1DB46FF5}"/>
              </a:ext>
            </a:extLst>
          </p:cNvPr>
          <p:cNvGrpSpPr/>
          <p:nvPr userDrawn="1"/>
        </p:nvGrpSpPr>
        <p:grpSpPr>
          <a:xfrm>
            <a:off x="12395374" y="-718670"/>
            <a:ext cx="4140000" cy="6489275"/>
            <a:chOff x="12395374" y="-718670"/>
            <a:chExt cx="4140000" cy="6489275"/>
          </a:xfrm>
        </p:grpSpPr>
        <p:sp>
          <p:nvSpPr>
            <p:cNvPr id="289" name="Rechthoek: afgeronde hoeken 288">
              <a:extLst>
                <a:ext uri="{FF2B5EF4-FFF2-40B4-BE49-F238E27FC236}">
                  <a16:creationId xmlns:a16="http://schemas.microsoft.com/office/drawing/2014/main" id="{30DC8CAD-F086-4BA9-ACCE-E34F8BE535B8}"/>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90" name="Rechthoek: afgeronde hoeken 289">
              <a:extLst>
                <a:ext uri="{FF2B5EF4-FFF2-40B4-BE49-F238E27FC236}">
                  <a16:creationId xmlns:a16="http://schemas.microsoft.com/office/drawing/2014/main" id="{F3E57D10-B6A5-417B-A4EB-B1FB0E07F313}"/>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91" name="Ovaal 290">
              <a:extLst>
                <a:ext uri="{FF2B5EF4-FFF2-40B4-BE49-F238E27FC236}">
                  <a16:creationId xmlns:a16="http://schemas.microsoft.com/office/drawing/2014/main" id="{6B732FF8-0F01-4EF6-94E7-CED978C9A757}"/>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92" name="Rechte verbindingslijn 291">
              <a:extLst>
                <a:ext uri="{FF2B5EF4-FFF2-40B4-BE49-F238E27FC236}">
                  <a16:creationId xmlns:a16="http://schemas.microsoft.com/office/drawing/2014/main" id="{EB745822-F0DF-4558-A06D-57C383B6F171}"/>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93" name="Rechthoek 292">
              <a:extLst>
                <a:ext uri="{FF2B5EF4-FFF2-40B4-BE49-F238E27FC236}">
                  <a16:creationId xmlns:a16="http://schemas.microsoft.com/office/drawing/2014/main" id="{319966ED-42B8-4142-AE9B-3FF6FBEEEEA2}"/>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4" name="Ovaal 293">
              <a:extLst>
                <a:ext uri="{FF2B5EF4-FFF2-40B4-BE49-F238E27FC236}">
                  <a16:creationId xmlns:a16="http://schemas.microsoft.com/office/drawing/2014/main" id="{D2893722-92FB-4E90-B2A5-A4B69D5358C4}"/>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5" name="Rechthoek 294">
              <a:extLst>
                <a:ext uri="{FF2B5EF4-FFF2-40B4-BE49-F238E27FC236}">
                  <a16:creationId xmlns:a16="http://schemas.microsoft.com/office/drawing/2014/main" id="{E458FB1D-D509-4766-86DB-A132344A9B7E}"/>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6" name="Ovaal 295">
              <a:extLst>
                <a:ext uri="{FF2B5EF4-FFF2-40B4-BE49-F238E27FC236}">
                  <a16:creationId xmlns:a16="http://schemas.microsoft.com/office/drawing/2014/main" id="{7D40D298-9406-42EB-9A62-69AA08025E34}"/>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7" name="Rechthoek 296">
              <a:extLst>
                <a:ext uri="{FF2B5EF4-FFF2-40B4-BE49-F238E27FC236}">
                  <a16:creationId xmlns:a16="http://schemas.microsoft.com/office/drawing/2014/main" id="{F5FB7231-8751-42F3-9C41-533B902012F7}"/>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8" name="Rechte verbindingslijn 297">
              <a:extLst>
                <a:ext uri="{FF2B5EF4-FFF2-40B4-BE49-F238E27FC236}">
                  <a16:creationId xmlns:a16="http://schemas.microsoft.com/office/drawing/2014/main" id="{D7C7046F-6436-4833-BA8C-53821205AA8E}"/>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9" name="Groep 298">
              <a:extLst>
                <a:ext uri="{FF2B5EF4-FFF2-40B4-BE49-F238E27FC236}">
                  <a16:creationId xmlns:a16="http://schemas.microsoft.com/office/drawing/2014/main" id="{970CC07A-3941-4286-920E-E11CAD86CBE8}"/>
                </a:ext>
              </a:extLst>
            </p:cNvPr>
            <p:cNvGrpSpPr/>
            <p:nvPr userDrawn="1"/>
          </p:nvGrpSpPr>
          <p:grpSpPr>
            <a:xfrm>
              <a:off x="12916952" y="1996210"/>
              <a:ext cx="825930" cy="209550"/>
              <a:chOff x="13504624" y="2482850"/>
              <a:chExt cx="825500" cy="209550"/>
            </a:xfrm>
          </p:grpSpPr>
          <p:sp>
            <p:nvSpPr>
              <p:cNvPr id="342" name="Rechthoek 341">
                <a:extLst>
                  <a:ext uri="{FF2B5EF4-FFF2-40B4-BE49-F238E27FC236}">
                    <a16:creationId xmlns:a16="http://schemas.microsoft.com/office/drawing/2014/main" id="{A4BDDF50-9DD9-42BF-A714-C11F0096F1A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43" name="Rechte verbindingslijn 342">
                <a:extLst>
                  <a:ext uri="{FF2B5EF4-FFF2-40B4-BE49-F238E27FC236}">
                    <a16:creationId xmlns:a16="http://schemas.microsoft.com/office/drawing/2014/main" id="{3A7F7892-B382-4073-B23B-1881D7602AB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44" name="Gelijkbenige driehoek 343">
                <a:extLst>
                  <a:ext uri="{FF2B5EF4-FFF2-40B4-BE49-F238E27FC236}">
                    <a16:creationId xmlns:a16="http://schemas.microsoft.com/office/drawing/2014/main" id="{5EC40271-4B0F-4D25-A135-9C73C937A4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00" name="Groep 299">
              <a:extLst>
                <a:ext uri="{FF2B5EF4-FFF2-40B4-BE49-F238E27FC236}">
                  <a16:creationId xmlns:a16="http://schemas.microsoft.com/office/drawing/2014/main" id="{14586AE5-E464-4915-B264-B84C51331524}"/>
                </a:ext>
              </a:extLst>
            </p:cNvPr>
            <p:cNvGrpSpPr/>
            <p:nvPr userDrawn="1"/>
          </p:nvGrpSpPr>
          <p:grpSpPr>
            <a:xfrm>
              <a:off x="12861978" y="3626002"/>
              <a:ext cx="514552" cy="612918"/>
              <a:chOff x="12682980" y="3403241"/>
              <a:chExt cx="622284" cy="741632"/>
            </a:xfrm>
          </p:grpSpPr>
          <p:grpSp>
            <p:nvGrpSpPr>
              <p:cNvPr id="326" name="Groep 325">
                <a:extLst>
                  <a:ext uri="{FF2B5EF4-FFF2-40B4-BE49-F238E27FC236}">
                    <a16:creationId xmlns:a16="http://schemas.microsoft.com/office/drawing/2014/main" id="{EB544889-E143-4B37-9970-45A156F67C2F}"/>
                  </a:ext>
                </a:extLst>
              </p:cNvPr>
              <p:cNvGrpSpPr/>
              <p:nvPr userDrawn="1"/>
            </p:nvGrpSpPr>
            <p:grpSpPr>
              <a:xfrm>
                <a:off x="12771568" y="3403241"/>
                <a:ext cx="467138" cy="448489"/>
                <a:chOff x="12782195" y="3403241"/>
                <a:chExt cx="467138" cy="448489"/>
              </a:xfrm>
            </p:grpSpPr>
            <p:grpSp>
              <p:nvGrpSpPr>
                <p:cNvPr id="329" name="Groep 328">
                  <a:extLst>
                    <a:ext uri="{FF2B5EF4-FFF2-40B4-BE49-F238E27FC236}">
                      <a16:creationId xmlns:a16="http://schemas.microsoft.com/office/drawing/2014/main" id="{F10841A3-016C-4DF8-A96F-DBF48DA5E796}"/>
                    </a:ext>
                  </a:extLst>
                </p:cNvPr>
                <p:cNvGrpSpPr/>
                <p:nvPr userDrawn="1"/>
              </p:nvGrpSpPr>
              <p:grpSpPr>
                <a:xfrm>
                  <a:off x="12782195" y="3403241"/>
                  <a:ext cx="412967" cy="393907"/>
                  <a:chOff x="13554906" y="3320109"/>
                  <a:chExt cx="443906" cy="423419"/>
                </a:xfrm>
              </p:grpSpPr>
              <p:grpSp>
                <p:nvGrpSpPr>
                  <p:cNvPr id="336" name="Groep 335">
                    <a:extLst>
                      <a:ext uri="{FF2B5EF4-FFF2-40B4-BE49-F238E27FC236}">
                        <a16:creationId xmlns:a16="http://schemas.microsoft.com/office/drawing/2014/main" id="{8FCBA7AF-07D4-48A3-A7C8-F55CA598301D}"/>
                      </a:ext>
                    </a:extLst>
                  </p:cNvPr>
                  <p:cNvGrpSpPr/>
                  <p:nvPr userDrawn="1"/>
                </p:nvGrpSpPr>
                <p:grpSpPr>
                  <a:xfrm>
                    <a:off x="13554906" y="3320109"/>
                    <a:ext cx="443906" cy="423419"/>
                    <a:chOff x="12909684" y="1276143"/>
                    <a:chExt cx="443906" cy="423419"/>
                  </a:xfrm>
                </p:grpSpPr>
                <p:sp>
                  <p:nvSpPr>
                    <p:cNvPr id="339" name="Rechthoek 338">
                      <a:extLst>
                        <a:ext uri="{FF2B5EF4-FFF2-40B4-BE49-F238E27FC236}">
                          <a16:creationId xmlns:a16="http://schemas.microsoft.com/office/drawing/2014/main" id="{BA56BD5F-BA8A-497D-8D8D-A8F9D11BA41B}"/>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0" name="Rechthoek 339">
                      <a:extLst>
                        <a:ext uri="{FF2B5EF4-FFF2-40B4-BE49-F238E27FC236}">
                          <a16:creationId xmlns:a16="http://schemas.microsoft.com/office/drawing/2014/main" id="{94EC8A9A-8894-4F7E-A250-7BBBDF5415B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1" name="Ovaal 340">
                      <a:extLst>
                        <a:ext uri="{FF2B5EF4-FFF2-40B4-BE49-F238E27FC236}">
                          <a16:creationId xmlns:a16="http://schemas.microsoft.com/office/drawing/2014/main" id="{B754BAF9-2F73-4EF4-A459-FB0F34570ED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7" name="Afbeelding 336">
                    <a:extLst>
                      <a:ext uri="{FF2B5EF4-FFF2-40B4-BE49-F238E27FC236}">
                        <a16:creationId xmlns:a16="http://schemas.microsoft.com/office/drawing/2014/main" id="{946CBBC6-DBC8-4FF2-A1D8-AE4507E438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8" name="Afbeelding 337">
                    <a:extLst>
                      <a:ext uri="{FF2B5EF4-FFF2-40B4-BE49-F238E27FC236}">
                        <a16:creationId xmlns:a16="http://schemas.microsoft.com/office/drawing/2014/main" id="{1276B502-FA40-46D2-B6B2-842C2C926A5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30" name="Groep 329">
                  <a:extLst>
                    <a:ext uri="{FF2B5EF4-FFF2-40B4-BE49-F238E27FC236}">
                      <a16:creationId xmlns:a16="http://schemas.microsoft.com/office/drawing/2014/main" id="{FE451A32-D4CB-4EB9-9625-726784378632}"/>
                    </a:ext>
                  </a:extLst>
                </p:cNvPr>
                <p:cNvGrpSpPr/>
                <p:nvPr userDrawn="1"/>
              </p:nvGrpSpPr>
              <p:grpSpPr>
                <a:xfrm>
                  <a:off x="13103513" y="3705268"/>
                  <a:ext cx="145820" cy="146462"/>
                  <a:chOff x="13096169" y="3602278"/>
                  <a:chExt cx="145820" cy="146462"/>
                </a:xfrm>
              </p:grpSpPr>
              <p:sp>
                <p:nvSpPr>
                  <p:cNvPr id="334" name="Rechthoek 333">
                    <a:extLst>
                      <a:ext uri="{FF2B5EF4-FFF2-40B4-BE49-F238E27FC236}">
                        <a16:creationId xmlns:a16="http://schemas.microsoft.com/office/drawing/2014/main" id="{C6545FBB-55E2-449E-AB7E-6A4EA438E0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5" name="Rechthoek 334">
                    <a:extLst>
                      <a:ext uri="{FF2B5EF4-FFF2-40B4-BE49-F238E27FC236}">
                        <a16:creationId xmlns:a16="http://schemas.microsoft.com/office/drawing/2014/main" id="{9AB140B4-5D24-4FCB-9671-3F2D66A867E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31" name="Groep 330">
                  <a:extLst>
                    <a:ext uri="{FF2B5EF4-FFF2-40B4-BE49-F238E27FC236}">
                      <a16:creationId xmlns:a16="http://schemas.microsoft.com/office/drawing/2014/main" id="{71F53BEF-DB0C-4C88-ACBA-E91438957791}"/>
                    </a:ext>
                  </a:extLst>
                </p:cNvPr>
                <p:cNvGrpSpPr/>
                <p:nvPr userDrawn="1"/>
              </p:nvGrpSpPr>
              <p:grpSpPr>
                <a:xfrm rot="10800000">
                  <a:off x="13061402" y="3665637"/>
                  <a:ext cx="145820" cy="146462"/>
                  <a:chOff x="13096169" y="3602278"/>
                  <a:chExt cx="145820" cy="146462"/>
                </a:xfrm>
              </p:grpSpPr>
              <p:sp>
                <p:nvSpPr>
                  <p:cNvPr id="332" name="Rechthoek 331">
                    <a:extLst>
                      <a:ext uri="{FF2B5EF4-FFF2-40B4-BE49-F238E27FC236}">
                        <a16:creationId xmlns:a16="http://schemas.microsoft.com/office/drawing/2014/main" id="{F7B81122-71CC-4B02-B916-B2759E6D1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3" name="Rechthoek 332">
                    <a:extLst>
                      <a:ext uri="{FF2B5EF4-FFF2-40B4-BE49-F238E27FC236}">
                        <a16:creationId xmlns:a16="http://schemas.microsoft.com/office/drawing/2014/main" id="{AA71FEA6-854E-474D-8E2F-D8899C3193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7" name="Rechthoek 326">
                <a:extLst>
                  <a:ext uri="{FF2B5EF4-FFF2-40B4-BE49-F238E27FC236}">
                    <a16:creationId xmlns:a16="http://schemas.microsoft.com/office/drawing/2014/main" id="{82B6E567-62F8-4F1F-9950-837D15A5360F}"/>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8" name="Gelijkbenige driehoek 327">
                <a:extLst>
                  <a:ext uri="{FF2B5EF4-FFF2-40B4-BE49-F238E27FC236}">
                    <a16:creationId xmlns:a16="http://schemas.microsoft.com/office/drawing/2014/main" id="{69338A09-A9C0-472E-B037-43F01ADE239A}"/>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01" name="Groep 300">
              <a:extLst>
                <a:ext uri="{FF2B5EF4-FFF2-40B4-BE49-F238E27FC236}">
                  <a16:creationId xmlns:a16="http://schemas.microsoft.com/office/drawing/2014/main" id="{E281E81D-6351-40A9-8D4C-40C04F75C12A}"/>
                </a:ext>
              </a:extLst>
            </p:cNvPr>
            <p:cNvGrpSpPr/>
            <p:nvPr userDrawn="1"/>
          </p:nvGrpSpPr>
          <p:grpSpPr>
            <a:xfrm>
              <a:off x="12916952" y="938392"/>
              <a:ext cx="294943" cy="318834"/>
              <a:chOff x="14466489" y="1001522"/>
              <a:chExt cx="290627" cy="314333"/>
            </a:xfrm>
          </p:grpSpPr>
          <p:sp>
            <p:nvSpPr>
              <p:cNvPr id="320" name="Rechthoek 319">
                <a:extLst>
                  <a:ext uri="{FF2B5EF4-FFF2-40B4-BE49-F238E27FC236}">
                    <a16:creationId xmlns:a16="http://schemas.microsoft.com/office/drawing/2014/main" id="{24A50139-7F5B-49A1-AE4F-6ED82CEBB34A}"/>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1" name="Ovaal 320">
                <a:extLst>
                  <a:ext uri="{FF2B5EF4-FFF2-40B4-BE49-F238E27FC236}">
                    <a16:creationId xmlns:a16="http://schemas.microsoft.com/office/drawing/2014/main" id="{7E2282E9-D8AC-4102-9B17-34770D730AD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2" name="Vrije vorm: vorm 321">
                <a:extLst>
                  <a:ext uri="{FF2B5EF4-FFF2-40B4-BE49-F238E27FC236}">
                    <a16:creationId xmlns:a16="http://schemas.microsoft.com/office/drawing/2014/main" id="{134E5210-A159-48A5-B991-C3CF1060987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3" name="Rechthoek: afgeronde hoeken 322">
                <a:extLst>
                  <a:ext uri="{FF2B5EF4-FFF2-40B4-BE49-F238E27FC236}">
                    <a16:creationId xmlns:a16="http://schemas.microsoft.com/office/drawing/2014/main" id="{2A16CC52-35D4-4190-BDC4-602C336D82D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24" name="Rechte verbindingslijn 323">
                <a:extLst>
                  <a:ext uri="{FF2B5EF4-FFF2-40B4-BE49-F238E27FC236}">
                    <a16:creationId xmlns:a16="http://schemas.microsoft.com/office/drawing/2014/main" id="{ED7B3910-AB8C-42DA-A2AD-37574CF9C0C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5" name="Rechte verbindingslijn 324">
                <a:extLst>
                  <a:ext uri="{FF2B5EF4-FFF2-40B4-BE49-F238E27FC236}">
                    <a16:creationId xmlns:a16="http://schemas.microsoft.com/office/drawing/2014/main" id="{5FEA81E2-7B4F-41E5-A14B-2F8E38C41146}"/>
                  </a:ext>
                </a:extLst>
              </p:cNvPr>
              <p:cNvCxnSpPr>
                <a:cxnSpLocks/>
                <a:stCxn id="1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02" name="Ovaal 301">
              <a:extLst>
                <a:ext uri="{FF2B5EF4-FFF2-40B4-BE49-F238E27FC236}">
                  <a16:creationId xmlns:a16="http://schemas.microsoft.com/office/drawing/2014/main" id="{6C306974-8451-448C-8FD0-5CCE3FEF0324}"/>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03" name="Rechthoek 302">
              <a:extLst>
                <a:ext uri="{FF2B5EF4-FFF2-40B4-BE49-F238E27FC236}">
                  <a16:creationId xmlns:a16="http://schemas.microsoft.com/office/drawing/2014/main" id="{693AC681-C996-4496-A5B9-FE40B38C3CBD}"/>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4" name="Rechte verbindingslijn 303">
              <a:extLst>
                <a:ext uri="{FF2B5EF4-FFF2-40B4-BE49-F238E27FC236}">
                  <a16:creationId xmlns:a16="http://schemas.microsoft.com/office/drawing/2014/main" id="{07C870E0-A1D4-48CE-BCE1-BADD8F263232}"/>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305" name="Groep 304">
              <a:extLst>
                <a:ext uri="{FF2B5EF4-FFF2-40B4-BE49-F238E27FC236}">
                  <a16:creationId xmlns:a16="http://schemas.microsoft.com/office/drawing/2014/main" id="{078073F7-40DA-45AC-8003-B9238742A89D}"/>
                </a:ext>
              </a:extLst>
            </p:cNvPr>
            <p:cNvGrpSpPr/>
            <p:nvPr userDrawn="1"/>
          </p:nvGrpSpPr>
          <p:grpSpPr>
            <a:xfrm>
              <a:off x="12904732" y="4945834"/>
              <a:ext cx="1499406" cy="678267"/>
              <a:chOff x="12757283" y="3120781"/>
              <a:chExt cx="1499406" cy="678267"/>
            </a:xfrm>
          </p:grpSpPr>
          <p:sp>
            <p:nvSpPr>
              <p:cNvPr id="306" name="Rechthoek 305">
                <a:extLst>
                  <a:ext uri="{FF2B5EF4-FFF2-40B4-BE49-F238E27FC236}">
                    <a16:creationId xmlns:a16="http://schemas.microsoft.com/office/drawing/2014/main" id="{E7E58FEE-7E02-489B-A1A2-D080174A201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7" name="Rechthoek 306">
                <a:extLst>
                  <a:ext uri="{FF2B5EF4-FFF2-40B4-BE49-F238E27FC236}">
                    <a16:creationId xmlns:a16="http://schemas.microsoft.com/office/drawing/2014/main" id="{335CA0E6-AB00-45F7-B815-7D339BD1DEA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8" name="Tekstvak 307">
                <a:extLst>
                  <a:ext uri="{FF2B5EF4-FFF2-40B4-BE49-F238E27FC236}">
                    <a16:creationId xmlns:a16="http://schemas.microsoft.com/office/drawing/2014/main" id="{E19C8C17-10B9-4CC8-B1BD-994A4F356515}"/>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9" name="Tekstvak 308">
                <a:extLst>
                  <a:ext uri="{FF2B5EF4-FFF2-40B4-BE49-F238E27FC236}">
                    <a16:creationId xmlns:a16="http://schemas.microsoft.com/office/drawing/2014/main" id="{D13EC5BF-DA35-41E3-999B-501A2CEEF873}"/>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10" name="Picture 3">
                <a:extLst>
                  <a:ext uri="{FF2B5EF4-FFF2-40B4-BE49-F238E27FC236}">
                    <a16:creationId xmlns:a16="http://schemas.microsoft.com/office/drawing/2014/main" id="{14167E49-57E2-4C96-88F0-DE444496A0D8}"/>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1" name="Gelijkbenige driehoek 310">
                <a:extLst>
                  <a:ext uri="{FF2B5EF4-FFF2-40B4-BE49-F238E27FC236}">
                    <a16:creationId xmlns:a16="http://schemas.microsoft.com/office/drawing/2014/main" id="{00F94419-57AE-4D23-A6AC-9B160427AD01}"/>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2" name="Groep 311">
                <a:extLst>
                  <a:ext uri="{FF2B5EF4-FFF2-40B4-BE49-F238E27FC236}">
                    <a16:creationId xmlns:a16="http://schemas.microsoft.com/office/drawing/2014/main" id="{41248E05-5827-450C-93A8-12460E2DFA26}"/>
                  </a:ext>
                </a:extLst>
              </p:cNvPr>
              <p:cNvGrpSpPr/>
              <p:nvPr userDrawn="1"/>
            </p:nvGrpSpPr>
            <p:grpSpPr>
              <a:xfrm>
                <a:off x="12822311" y="3178534"/>
                <a:ext cx="182309" cy="163794"/>
                <a:chOff x="12832541" y="3162395"/>
                <a:chExt cx="219532" cy="197236"/>
              </a:xfrm>
            </p:grpSpPr>
            <p:sp>
              <p:nvSpPr>
                <p:cNvPr id="317" name="Rechthoek 316">
                  <a:extLst>
                    <a:ext uri="{FF2B5EF4-FFF2-40B4-BE49-F238E27FC236}">
                      <a16:creationId xmlns:a16="http://schemas.microsoft.com/office/drawing/2014/main" id="{107F71B7-4EA2-4911-BF88-FBD0CCC5537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8" name="Rechthoek 317">
                  <a:extLst>
                    <a:ext uri="{FF2B5EF4-FFF2-40B4-BE49-F238E27FC236}">
                      <a16:creationId xmlns:a16="http://schemas.microsoft.com/office/drawing/2014/main" id="{680DB98E-D1EC-4CCA-83A1-DFEBB85A7F8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9" name="Rechthoek 318">
                  <a:extLst>
                    <a:ext uri="{FF2B5EF4-FFF2-40B4-BE49-F238E27FC236}">
                      <a16:creationId xmlns:a16="http://schemas.microsoft.com/office/drawing/2014/main" id="{B121A9BD-6D12-42C7-9567-820631F9BF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13" name="Groep 312">
                <a:extLst>
                  <a:ext uri="{FF2B5EF4-FFF2-40B4-BE49-F238E27FC236}">
                    <a16:creationId xmlns:a16="http://schemas.microsoft.com/office/drawing/2014/main" id="{B38F713E-0935-447C-A274-F4E7153A4E3C}"/>
                  </a:ext>
                </a:extLst>
              </p:cNvPr>
              <p:cNvGrpSpPr/>
              <p:nvPr userDrawn="1"/>
            </p:nvGrpSpPr>
            <p:grpSpPr>
              <a:xfrm>
                <a:off x="12822311" y="3480352"/>
                <a:ext cx="182309" cy="163794"/>
                <a:chOff x="12832541" y="3162395"/>
                <a:chExt cx="219532" cy="197236"/>
              </a:xfrm>
            </p:grpSpPr>
            <p:sp>
              <p:nvSpPr>
                <p:cNvPr id="314" name="Rechthoek 313">
                  <a:extLst>
                    <a:ext uri="{FF2B5EF4-FFF2-40B4-BE49-F238E27FC236}">
                      <a16:creationId xmlns:a16="http://schemas.microsoft.com/office/drawing/2014/main" id="{B2ADC441-FEF2-4E48-BB3B-289B095EE78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5" name="Rechthoek 314">
                  <a:extLst>
                    <a:ext uri="{FF2B5EF4-FFF2-40B4-BE49-F238E27FC236}">
                      <a16:creationId xmlns:a16="http://schemas.microsoft.com/office/drawing/2014/main" id="{DA3BA9BB-EE97-418C-81F6-9DAA19EB783F}"/>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6" name="Rechthoek 315">
                  <a:extLst>
                    <a:ext uri="{FF2B5EF4-FFF2-40B4-BE49-F238E27FC236}">
                      <a16:creationId xmlns:a16="http://schemas.microsoft.com/office/drawing/2014/main" id="{DD7C230D-3C1E-4523-936F-FF1A883C1C5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23" name="TEKSTINSTRUCTIES">
            <a:extLst>
              <a:ext uri="{FF2B5EF4-FFF2-40B4-BE49-F238E27FC236}">
                <a16:creationId xmlns:a16="http://schemas.microsoft.com/office/drawing/2014/main" id="{663B2C2E-B4F4-44FA-B953-0FAADFBA7458}"/>
              </a:ext>
            </a:extLst>
          </p:cNvPr>
          <p:cNvGrpSpPr/>
          <p:nvPr userDrawn="1"/>
        </p:nvGrpSpPr>
        <p:grpSpPr>
          <a:xfrm>
            <a:off x="-4297881" y="-718670"/>
            <a:ext cx="4140000" cy="7198669"/>
            <a:chOff x="-4297881" y="-718670"/>
            <a:chExt cx="4140000" cy="7198669"/>
          </a:xfrm>
        </p:grpSpPr>
        <p:sp>
          <p:nvSpPr>
            <p:cNvPr id="424" name="Rechthoek: afgeronde hoeken 423">
              <a:extLst>
                <a:ext uri="{FF2B5EF4-FFF2-40B4-BE49-F238E27FC236}">
                  <a16:creationId xmlns:a16="http://schemas.microsoft.com/office/drawing/2014/main" id="{90386AFF-41F2-46BD-86E1-F86BE7C28827}"/>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25" name="Rechthoek: afgeronde hoeken 424">
              <a:extLst>
                <a:ext uri="{FF2B5EF4-FFF2-40B4-BE49-F238E27FC236}">
                  <a16:creationId xmlns:a16="http://schemas.microsoft.com/office/drawing/2014/main" id="{DB5D8003-AF74-44AE-A2DC-7C633719FF50}"/>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426" name="Rechthoek: afgeronde hoeken 425">
              <a:extLst>
                <a:ext uri="{FF2B5EF4-FFF2-40B4-BE49-F238E27FC236}">
                  <a16:creationId xmlns:a16="http://schemas.microsoft.com/office/drawing/2014/main" id="{F52C1196-76D5-49B3-AAEC-C8361DABBE0B}"/>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27" name="Rechte verbindingslijn 426">
              <a:extLst>
                <a:ext uri="{FF2B5EF4-FFF2-40B4-BE49-F238E27FC236}">
                  <a16:creationId xmlns:a16="http://schemas.microsoft.com/office/drawing/2014/main" id="{62D4525A-B666-4D0C-BD24-958CC511E33F}"/>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28" name="Groep 427">
              <a:extLst>
                <a:ext uri="{FF2B5EF4-FFF2-40B4-BE49-F238E27FC236}">
                  <a16:creationId xmlns:a16="http://schemas.microsoft.com/office/drawing/2014/main" id="{91E417EE-A5B4-4915-96A6-15CE255FD841}"/>
                </a:ext>
              </a:extLst>
            </p:cNvPr>
            <p:cNvGrpSpPr/>
            <p:nvPr userDrawn="1"/>
          </p:nvGrpSpPr>
          <p:grpSpPr>
            <a:xfrm>
              <a:off x="-3905190" y="127747"/>
              <a:ext cx="3354618" cy="786653"/>
              <a:chOff x="-3419346" y="368233"/>
              <a:chExt cx="3170491" cy="743862"/>
            </a:xfrm>
          </p:grpSpPr>
          <p:sp>
            <p:nvSpPr>
              <p:cNvPr id="449" name="Rechthoek 448">
                <a:extLst>
                  <a:ext uri="{FF2B5EF4-FFF2-40B4-BE49-F238E27FC236}">
                    <a16:creationId xmlns:a16="http://schemas.microsoft.com/office/drawing/2014/main" id="{1CE21D98-9125-4E91-AD5E-1FB2DD233FA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50" name="Rechte verbindingslijn 449">
                <a:extLst>
                  <a:ext uri="{FF2B5EF4-FFF2-40B4-BE49-F238E27FC236}">
                    <a16:creationId xmlns:a16="http://schemas.microsoft.com/office/drawing/2014/main" id="{A244AF6B-7D6A-43B3-852B-FACB644A26E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1" name="Rechte verbindingslijn 450">
                <a:extLst>
                  <a:ext uri="{FF2B5EF4-FFF2-40B4-BE49-F238E27FC236}">
                    <a16:creationId xmlns:a16="http://schemas.microsoft.com/office/drawing/2014/main" id="{53E0CF64-B49F-42A4-880C-347F9F1821C7}"/>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2" name="Rechthoek 451">
                <a:extLst>
                  <a:ext uri="{FF2B5EF4-FFF2-40B4-BE49-F238E27FC236}">
                    <a16:creationId xmlns:a16="http://schemas.microsoft.com/office/drawing/2014/main" id="{785E0E84-5B7F-406B-B492-FA5E1976DA01}"/>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53" name="Groep 452">
                <a:extLst>
                  <a:ext uri="{FF2B5EF4-FFF2-40B4-BE49-F238E27FC236}">
                    <a16:creationId xmlns:a16="http://schemas.microsoft.com/office/drawing/2014/main" id="{EC823F74-2CCF-4E86-9ED7-E2F5031FC28E}"/>
                  </a:ext>
                </a:extLst>
              </p:cNvPr>
              <p:cNvGrpSpPr/>
              <p:nvPr userDrawn="1"/>
            </p:nvGrpSpPr>
            <p:grpSpPr>
              <a:xfrm>
                <a:off x="-3002834" y="720303"/>
                <a:ext cx="182598" cy="143759"/>
                <a:chOff x="-3310843" y="700986"/>
                <a:chExt cx="182598" cy="143759"/>
              </a:xfrm>
            </p:grpSpPr>
            <p:grpSp>
              <p:nvGrpSpPr>
                <p:cNvPr id="492" name="Groep 491">
                  <a:extLst>
                    <a:ext uri="{FF2B5EF4-FFF2-40B4-BE49-F238E27FC236}">
                      <a16:creationId xmlns:a16="http://schemas.microsoft.com/office/drawing/2014/main" id="{00FC03AE-ADFF-4EAD-B64E-A8E8674A0EF7}"/>
                    </a:ext>
                  </a:extLst>
                </p:cNvPr>
                <p:cNvGrpSpPr/>
                <p:nvPr userDrawn="1"/>
              </p:nvGrpSpPr>
              <p:grpSpPr>
                <a:xfrm>
                  <a:off x="-3310843" y="700986"/>
                  <a:ext cx="182598" cy="143759"/>
                  <a:chOff x="-3310843" y="700986"/>
                  <a:chExt cx="182598" cy="143759"/>
                </a:xfrm>
              </p:grpSpPr>
              <p:cxnSp>
                <p:nvCxnSpPr>
                  <p:cNvPr id="496" name="Rechte verbindingslijn 495">
                    <a:extLst>
                      <a:ext uri="{FF2B5EF4-FFF2-40B4-BE49-F238E27FC236}">
                        <a16:creationId xmlns:a16="http://schemas.microsoft.com/office/drawing/2014/main" id="{6A929300-8273-4B9C-875F-08CD3F918437}"/>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97" name="Rechte verbindingslijn 496">
                    <a:extLst>
                      <a:ext uri="{FF2B5EF4-FFF2-40B4-BE49-F238E27FC236}">
                        <a16:creationId xmlns:a16="http://schemas.microsoft.com/office/drawing/2014/main" id="{E70359E9-5F50-4C4C-B363-3B66CD866DA6}"/>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98" name="Rechte verbindingslijn 497">
                    <a:extLst>
                      <a:ext uri="{FF2B5EF4-FFF2-40B4-BE49-F238E27FC236}">
                        <a16:creationId xmlns:a16="http://schemas.microsoft.com/office/drawing/2014/main" id="{CE4C8502-EBEC-40D2-890C-13D566E5165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99" name="Rechte verbindingslijn 498">
                    <a:extLst>
                      <a:ext uri="{FF2B5EF4-FFF2-40B4-BE49-F238E27FC236}">
                        <a16:creationId xmlns:a16="http://schemas.microsoft.com/office/drawing/2014/main" id="{823948FF-BB8B-45E9-A3EF-1FDE87E69D1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500" name="Rechte verbindingslijn 499">
                    <a:extLst>
                      <a:ext uri="{FF2B5EF4-FFF2-40B4-BE49-F238E27FC236}">
                        <a16:creationId xmlns:a16="http://schemas.microsoft.com/office/drawing/2014/main" id="{86922DA0-65BB-41FE-9E67-1BDB10DC7477}"/>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93" name="Groep 492">
                  <a:extLst>
                    <a:ext uri="{FF2B5EF4-FFF2-40B4-BE49-F238E27FC236}">
                      <a16:creationId xmlns:a16="http://schemas.microsoft.com/office/drawing/2014/main" id="{73DFAEBA-D6E7-4AEB-939A-D04E29FECB5C}"/>
                    </a:ext>
                  </a:extLst>
                </p:cNvPr>
                <p:cNvGrpSpPr/>
                <p:nvPr userDrawn="1"/>
              </p:nvGrpSpPr>
              <p:grpSpPr>
                <a:xfrm flipH="1">
                  <a:off x="-3310774" y="735854"/>
                  <a:ext cx="88801" cy="72568"/>
                  <a:chOff x="-2091059" y="1395403"/>
                  <a:chExt cx="157316" cy="128558"/>
                </a:xfrm>
              </p:grpSpPr>
              <p:sp>
                <p:nvSpPr>
                  <p:cNvPr id="494" name="Rechthoek 493">
                    <a:extLst>
                      <a:ext uri="{FF2B5EF4-FFF2-40B4-BE49-F238E27FC236}">
                        <a16:creationId xmlns:a16="http://schemas.microsoft.com/office/drawing/2014/main" id="{F6EFB0C9-AD6A-4EB1-95E5-B6D50A50820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5" name="Pijl: punthaak 494">
                    <a:extLst>
                      <a:ext uri="{FF2B5EF4-FFF2-40B4-BE49-F238E27FC236}">
                        <a16:creationId xmlns:a16="http://schemas.microsoft.com/office/drawing/2014/main" id="{C7D33926-9DC7-4202-90F2-E630F270A23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4" name="Groep 453">
                <a:extLst>
                  <a:ext uri="{FF2B5EF4-FFF2-40B4-BE49-F238E27FC236}">
                    <a16:creationId xmlns:a16="http://schemas.microsoft.com/office/drawing/2014/main" id="{0D8966AD-F922-45EE-B510-9D0E391919EA}"/>
                  </a:ext>
                </a:extLst>
              </p:cNvPr>
              <p:cNvGrpSpPr/>
              <p:nvPr userDrawn="1"/>
            </p:nvGrpSpPr>
            <p:grpSpPr>
              <a:xfrm>
                <a:off x="-3326107" y="720303"/>
                <a:ext cx="182598" cy="143759"/>
                <a:chOff x="-3634116" y="700986"/>
                <a:chExt cx="182598" cy="143759"/>
              </a:xfrm>
            </p:grpSpPr>
            <p:grpSp>
              <p:nvGrpSpPr>
                <p:cNvPr id="483" name="Groep 482">
                  <a:extLst>
                    <a:ext uri="{FF2B5EF4-FFF2-40B4-BE49-F238E27FC236}">
                      <a16:creationId xmlns:a16="http://schemas.microsoft.com/office/drawing/2014/main" id="{56E20A97-BA9B-4641-9EB8-98D5F6846739}"/>
                    </a:ext>
                  </a:extLst>
                </p:cNvPr>
                <p:cNvGrpSpPr/>
                <p:nvPr userDrawn="1"/>
              </p:nvGrpSpPr>
              <p:grpSpPr>
                <a:xfrm>
                  <a:off x="-3634116" y="700986"/>
                  <a:ext cx="182598" cy="143759"/>
                  <a:chOff x="-3634116" y="700986"/>
                  <a:chExt cx="182598" cy="143759"/>
                </a:xfrm>
              </p:grpSpPr>
              <p:cxnSp>
                <p:nvCxnSpPr>
                  <p:cNvPr id="487" name="Rechte verbindingslijn 486">
                    <a:extLst>
                      <a:ext uri="{FF2B5EF4-FFF2-40B4-BE49-F238E27FC236}">
                        <a16:creationId xmlns:a16="http://schemas.microsoft.com/office/drawing/2014/main" id="{5CD3437C-3ABE-4123-92D2-C396A154501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88" name="Rechte verbindingslijn 487">
                    <a:extLst>
                      <a:ext uri="{FF2B5EF4-FFF2-40B4-BE49-F238E27FC236}">
                        <a16:creationId xmlns:a16="http://schemas.microsoft.com/office/drawing/2014/main" id="{F62D4A81-51B4-4BD0-9F94-1B4AAA71559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89" name="Rechte verbindingslijn 488">
                    <a:extLst>
                      <a:ext uri="{FF2B5EF4-FFF2-40B4-BE49-F238E27FC236}">
                        <a16:creationId xmlns:a16="http://schemas.microsoft.com/office/drawing/2014/main" id="{35855F2B-67DC-4D41-BFD6-5DCF5157E801}"/>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90" name="Rechte verbindingslijn 489">
                    <a:extLst>
                      <a:ext uri="{FF2B5EF4-FFF2-40B4-BE49-F238E27FC236}">
                        <a16:creationId xmlns:a16="http://schemas.microsoft.com/office/drawing/2014/main" id="{0CBC2C54-7059-4ED2-B1C1-D839EDD477B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91" name="Rechte verbindingslijn 490">
                    <a:extLst>
                      <a:ext uri="{FF2B5EF4-FFF2-40B4-BE49-F238E27FC236}">
                        <a16:creationId xmlns:a16="http://schemas.microsoft.com/office/drawing/2014/main" id="{B8D6B1FC-E1EE-45CA-B0BD-D46232D4F9C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84" name="Groep 483">
                  <a:extLst>
                    <a:ext uri="{FF2B5EF4-FFF2-40B4-BE49-F238E27FC236}">
                      <a16:creationId xmlns:a16="http://schemas.microsoft.com/office/drawing/2014/main" id="{6FC4731F-4A6D-405B-B731-E25E20269091}"/>
                    </a:ext>
                  </a:extLst>
                </p:cNvPr>
                <p:cNvGrpSpPr/>
                <p:nvPr userDrawn="1"/>
              </p:nvGrpSpPr>
              <p:grpSpPr>
                <a:xfrm>
                  <a:off x="-3634047" y="735854"/>
                  <a:ext cx="88801" cy="72568"/>
                  <a:chOff x="-2091059" y="1395403"/>
                  <a:chExt cx="157316" cy="128558"/>
                </a:xfrm>
              </p:grpSpPr>
              <p:sp>
                <p:nvSpPr>
                  <p:cNvPr id="485" name="Rechthoek 484">
                    <a:extLst>
                      <a:ext uri="{FF2B5EF4-FFF2-40B4-BE49-F238E27FC236}">
                        <a16:creationId xmlns:a16="http://schemas.microsoft.com/office/drawing/2014/main" id="{92C127FC-099A-4C4A-ADE4-61F8F46DCDA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6" name="Pijl: punthaak 485">
                    <a:extLst>
                      <a:ext uri="{FF2B5EF4-FFF2-40B4-BE49-F238E27FC236}">
                        <a16:creationId xmlns:a16="http://schemas.microsoft.com/office/drawing/2014/main" id="{2D5A88D1-95D0-43E9-9B41-381C12FFAFB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55" name="Rechte verbindingslijn 454">
                <a:extLst>
                  <a:ext uri="{FF2B5EF4-FFF2-40B4-BE49-F238E27FC236}">
                    <a16:creationId xmlns:a16="http://schemas.microsoft.com/office/drawing/2014/main" id="{6DD54F2C-63B0-46E1-987A-832516A55E8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56" name="Rechte verbindingslijn 455">
                <a:extLst>
                  <a:ext uri="{FF2B5EF4-FFF2-40B4-BE49-F238E27FC236}">
                    <a16:creationId xmlns:a16="http://schemas.microsoft.com/office/drawing/2014/main" id="{217FBB0D-7457-4E5E-A8E4-33A3B1CADBE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57" name="Groep 456">
                <a:extLst>
                  <a:ext uri="{FF2B5EF4-FFF2-40B4-BE49-F238E27FC236}">
                    <a16:creationId xmlns:a16="http://schemas.microsoft.com/office/drawing/2014/main" id="{95087EE8-465D-4FBA-9941-C156E1CF75AE}"/>
                  </a:ext>
                </a:extLst>
              </p:cNvPr>
              <p:cNvGrpSpPr/>
              <p:nvPr userDrawn="1"/>
            </p:nvGrpSpPr>
            <p:grpSpPr>
              <a:xfrm>
                <a:off x="-2425037" y="370226"/>
                <a:ext cx="357690" cy="330595"/>
                <a:chOff x="-2721817" y="347336"/>
                <a:chExt cx="432805" cy="400021"/>
              </a:xfrm>
            </p:grpSpPr>
            <p:sp>
              <p:nvSpPr>
                <p:cNvPr id="472" name="Rechthoek 471">
                  <a:extLst>
                    <a:ext uri="{FF2B5EF4-FFF2-40B4-BE49-F238E27FC236}">
                      <a16:creationId xmlns:a16="http://schemas.microsoft.com/office/drawing/2014/main" id="{8A091F26-A3E5-4177-8402-0B6CC8B42A4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73" name="Groep 472">
                  <a:extLst>
                    <a:ext uri="{FF2B5EF4-FFF2-40B4-BE49-F238E27FC236}">
                      <a16:creationId xmlns:a16="http://schemas.microsoft.com/office/drawing/2014/main" id="{2D9987BB-C877-4936-A50F-33EFF9D499FF}"/>
                    </a:ext>
                  </a:extLst>
                </p:cNvPr>
                <p:cNvGrpSpPr/>
                <p:nvPr userDrawn="1"/>
              </p:nvGrpSpPr>
              <p:grpSpPr>
                <a:xfrm>
                  <a:off x="-2652453" y="431583"/>
                  <a:ext cx="294076" cy="231526"/>
                  <a:chOff x="-3634116" y="700986"/>
                  <a:chExt cx="182598" cy="143759"/>
                </a:xfrm>
              </p:grpSpPr>
              <p:grpSp>
                <p:nvGrpSpPr>
                  <p:cNvPr id="474" name="Groep 473">
                    <a:extLst>
                      <a:ext uri="{FF2B5EF4-FFF2-40B4-BE49-F238E27FC236}">
                        <a16:creationId xmlns:a16="http://schemas.microsoft.com/office/drawing/2014/main" id="{BE28E8AE-9051-4923-AD28-02DA74FBCDA7}"/>
                      </a:ext>
                    </a:extLst>
                  </p:cNvPr>
                  <p:cNvGrpSpPr/>
                  <p:nvPr userDrawn="1"/>
                </p:nvGrpSpPr>
                <p:grpSpPr>
                  <a:xfrm>
                    <a:off x="-3634116" y="700986"/>
                    <a:ext cx="182598" cy="143759"/>
                    <a:chOff x="-3634116" y="700986"/>
                    <a:chExt cx="182598" cy="143759"/>
                  </a:xfrm>
                </p:grpSpPr>
                <p:cxnSp>
                  <p:nvCxnSpPr>
                    <p:cNvPr id="478" name="Rechte verbindingslijn 477">
                      <a:extLst>
                        <a:ext uri="{FF2B5EF4-FFF2-40B4-BE49-F238E27FC236}">
                          <a16:creationId xmlns:a16="http://schemas.microsoft.com/office/drawing/2014/main" id="{11C5B757-C55C-4683-8779-1F388DAD37C9}"/>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79" name="Rechte verbindingslijn 478">
                      <a:extLst>
                        <a:ext uri="{FF2B5EF4-FFF2-40B4-BE49-F238E27FC236}">
                          <a16:creationId xmlns:a16="http://schemas.microsoft.com/office/drawing/2014/main" id="{ED759902-8DCA-4C18-923D-8055CBBDB0F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80" name="Rechte verbindingslijn 479">
                      <a:extLst>
                        <a:ext uri="{FF2B5EF4-FFF2-40B4-BE49-F238E27FC236}">
                          <a16:creationId xmlns:a16="http://schemas.microsoft.com/office/drawing/2014/main" id="{C713992F-4FA6-4973-8CCD-7DEC8FE69C0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81" name="Rechte verbindingslijn 480">
                      <a:extLst>
                        <a:ext uri="{FF2B5EF4-FFF2-40B4-BE49-F238E27FC236}">
                          <a16:creationId xmlns:a16="http://schemas.microsoft.com/office/drawing/2014/main" id="{D70B8AE2-48F9-4B11-B108-4745CAA1FC2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82" name="Rechte verbindingslijn 481">
                      <a:extLst>
                        <a:ext uri="{FF2B5EF4-FFF2-40B4-BE49-F238E27FC236}">
                          <a16:creationId xmlns:a16="http://schemas.microsoft.com/office/drawing/2014/main" id="{38E6507D-7DDD-4E3D-A874-DE1552329C86}"/>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75" name="Groep 474">
                    <a:extLst>
                      <a:ext uri="{FF2B5EF4-FFF2-40B4-BE49-F238E27FC236}">
                        <a16:creationId xmlns:a16="http://schemas.microsoft.com/office/drawing/2014/main" id="{56F35057-C08E-4299-B00F-73163BD3D36C}"/>
                      </a:ext>
                    </a:extLst>
                  </p:cNvPr>
                  <p:cNvGrpSpPr/>
                  <p:nvPr userDrawn="1"/>
                </p:nvGrpSpPr>
                <p:grpSpPr>
                  <a:xfrm>
                    <a:off x="-3634047" y="735854"/>
                    <a:ext cx="88801" cy="72568"/>
                    <a:chOff x="-2091059" y="1395403"/>
                    <a:chExt cx="157316" cy="128558"/>
                  </a:xfrm>
                </p:grpSpPr>
                <p:sp>
                  <p:nvSpPr>
                    <p:cNvPr id="476" name="Rechthoek 475">
                      <a:extLst>
                        <a:ext uri="{FF2B5EF4-FFF2-40B4-BE49-F238E27FC236}">
                          <a16:creationId xmlns:a16="http://schemas.microsoft.com/office/drawing/2014/main" id="{8C480D4A-5980-47E9-AB0E-0DFDD87C779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7" name="Pijl: punthaak 476">
                      <a:extLst>
                        <a:ext uri="{FF2B5EF4-FFF2-40B4-BE49-F238E27FC236}">
                          <a16:creationId xmlns:a16="http://schemas.microsoft.com/office/drawing/2014/main" id="{828CC6EE-ECD2-4790-ACB1-AD5DF56735D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58" name="Groep 457">
                <a:extLst>
                  <a:ext uri="{FF2B5EF4-FFF2-40B4-BE49-F238E27FC236}">
                    <a16:creationId xmlns:a16="http://schemas.microsoft.com/office/drawing/2014/main" id="{85EAB4DE-8FA5-483F-9CDC-27D51F435769}"/>
                  </a:ext>
                </a:extLst>
              </p:cNvPr>
              <p:cNvGrpSpPr/>
              <p:nvPr userDrawn="1"/>
            </p:nvGrpSpPr>
            <p:grpSpPr>
              <a:xfrm>
                <a:off x="-2425037" y="781500"/>
                <a:ext cx="357690" cy="330595"/>
                <a:chOff x="-2721817" y="782525"/>
                <a:chExt cx="432805" cy="400021"/>
              </a:xfrm>
            </p:grpSpPr>
            <p:sp>
              <p:nvSpPr>
                <p:cNvPr id="461" name="Rechthoek 460">
                  <a:extLst>
                    <a:ext uri="{FF2B5EF4-FFF2-40B4-BE49-F238E27FC236}">
                      <a16:creationId xmlns:a16="http://schemas.microsoft.com/office/drawing/2014/main" id="{FAD27CB0-8F27-493C-8375-73EB575E50C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2" name="Groep 461">
                  <a:extLst>
                    <a:ext uri="{FF2B5EF4-FFF2-40B4-BE49-F238E27FC236}">
                      <a16:creationId xmlns:a16="http://schemas.microsoft.com/office/drawing/2014/main" id="{7BF8D3C5-5C0F-4D48-86DF-4A0038995D80}"/>
                    </a:ext>
                  </a:extLst>
                </p:cNvPr>
                <p:cNvGrpSpPr/>
                <p:nvPr userDrawn="1"/>
              </p:nvGrpSpPr>
              <p:grpSpPr>
                <a:xfrm>
                  <a:off x="-2652453" y="866772"/>
                  <a:ext cx="294076" cy="231526"/>
                  <a:chOff x="-3310843" y="700986"/>
                  <a:chExt cx="182598" cy="143759"/>
                </a:xfrm>
              </p:grpSpPr>
              <p:grpSp>
                <p:nvGrpSpPr>
                  <p:cNvPr id="463" name="Groep 462">
                    <a:extLst>
                      <a:ext uri="{FF2B5EF4-FFF2-40B4-BE49-F238E27FC236}">
                        <a16:creationId xmlns:a16="http://schemas.microsoft.com/office/drawing/2014/main" id="{07544277-5886-47ED-9919-B1A93407A1F4}"/>
                      </a:ext>
                    </a:extLst>
                  </p:cNvPr>
                  <p:cNvGrpSpPr/>
                  <p:nvPr userDrawn="1"/>
                </p:nvGrpSpPr>
                <p:grpSpPr>
                  <a:xfrm>
                    <a:off x="-3310843" y="700986"/>
                    <a:ext cx="182598" cy="143759"/>
                    <a:chOff x="-3310843" y="700986"/>
                    <a:chExt cx="182598" cy="143759"/>
                  </a:xfrm>
                </p:grpSpPr>
                <p:cxnSp>
                  <p:nvCxnSpPr>
                    <p:cNvPr id="467" name="Rechte verbindingslijn 466">
                      <a:extLst>
                        <a:ext uri="{FF2B5EF4-FFF2-40B4-BE49-F238E27FC236}">
                          <a16:creationId xmlns:a16="http://schemas.microsoft.com/office/drawing/2014/main" id="{D3670215-276D-4221-A268-FCA2BA02F3D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8" name="Rechte verbindingslijn 467">
                      <a:extLst>
                        <a:ext uri="{FF2B5EF4-FFF2-40B4-BE49-F238E27FC236}">
                          <a16:creationId xmlns:a16="http://schemas.microsoft.com/office/drawing/2014/main" id="{E10B1DED-12C2-4E8A-88DD-9B9DBA8BF6C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69" name="Rechte verbindingslijn 468">
                      <a:extLst>
                        <a:ext uri="{FF2B5EF4-FFF2-40B4-BE49-F238E27FC236}">
                          <a16:creationId xmlns:a16="http://schemas.microsoft.com/office/drawing/2014/main" id="{26A2476D-4A73-4BE9-A3D4-3D6DDD5ADAF9}"/>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70" name="Rechte verbindingslijn 469">
                      <a:extLst>
                        <a:ext uri="{FF2B5EF4-FFF2-40B4-BE49-F238E27FC236}">
                          <a16:creationId xmlns:a16="http://schemas.microsoft.com/office/drawing/2014/main" id="{4A078776-5071-4E63-9798-90E774ECA1C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71" name="Rechte verbindingslijn 470">
                      <a:extLst>
                        <a:ext uri="{FF2B5EF4-FFF2-40B4-BE49-F238E27FC236}">
                          <a16:creationId xmlns:a16="http://schemas.microsoft.com/office/drawing/2014/main" id="{21640990-0FC4-41CE-818F-3193009292D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4" name="Groep 463">
                    <a:extLst>
                      <a:ext uri="{FF2B5EF4-FFF2-40B4-BE49-F238E27FC236}">
                        <a16:creationId xmlns:a16="http://schemas.microsoft.com/office/drawing/2014/main" id="{718E547F-A82E-4DCB-84B2-5776EE1A28B8}"/>
                      </a:ext>
                    </a:extLst>
                  </p:cNvPr>
                  <p:cNvGrpSpPr/>
                  <p:nvPr userDrawn="1"/>
                </p:nvGrpSpPr>
                <p:grpSpPr>
                  <a:xfrm flipH="1">
                    <a:off x="-3310774" y="735854"/>
                    <a:ext cx="88801" cy="72568"/>
                    <a:chOff x="-2091059" y="1395403"/>
                    <a:chExt cx="157316" cy="128558"/>
                  </a:xfrm>
                </p:grpSpPr>
                <p:sp>
                  <p:nvSpPr>
                    <p:cNvPr id="465" name="Rechthoek 464">
                      <a:extLst>
                        <a:ext uri="{FF2B5EF4-FFF2-40B4-BE49-F238E27FC236}">
                          <a16:creationId xmlns:a16="http://schemas.microsoft.com/office/drawing/2014/main" id="{DB6C3070-274B-4FFB-8BD2-3EBBC005EE1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6" name="Pijl: punthaak 465">
                      <a:extLst>
                        <a:ext uri="{FF2B5EF4-FFF2-40B4-BE49-F238E27FC236}">
                          <a16:creationId xmlns:a16="http://schemas.microsoft.com/office/drawing/2014/main" id="{834A88F9-418B-44BD-A05E-573A111F0ED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59" name="Rechthoek 458">
                <a:extLst>
                  <a:ext uri="{FF2B5EF4-FFF2-40B4-BE49-F238E27FC236}">
                    <a16:creationId xmlns:a16="http://schemas.microsoft.com/office/drawing/2014/main" id="{F7710F52-194A-41DD-BBF3-CDCFBF2DA0EE}"/>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60" name="Rechthoek 459">
                <a:extLst>
                  <a:ext uri="{FF2B5EF4-FFF2-40B4-BE49-F238E27FC236}">
                    <a16:creationId xmlns:a16="http://schemas.microsoft.com/office/drawing/2014/main" id="{496B5337-751B-460E-9E34-3F0A3E4C339D}"/>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29" name="Rechte verbindingslijn 428">
              <a:extLst>
                <a:ext uri="{FF2B5EF4-FFF2-40B4-BE49-F238E27FC236}">
                  <a16:creationId xmlns:a16="http://schemas.microsoft.com/office/drawing/2014/main" id="{242DD2E8-B767-4A9A-925F-B6483233844C}"/>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30" name="Rechthoek 429">
              <a:extLst>
                <a:ext uri="{FF2B5EF4-FFF2-40B4-BE49-F238E27FC236}">
                  <a16:creationId xmlns:a16="http://schemas.microsoft.com/office/drawing/2014/main" id="{6C7CE108-84D3-45B2-A6F6-0BFC132F9DD4}"/>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431" name="Rechthoek 430">
              <a:extLst>
                <a:ext uri="{FF2B5EF4-FFF2-40B4-BE49-F238E27FC236}">
                  <a16:creationId xmlns:a16="http://schemas.microsoft.com/office/drawing/2014/main" id="{32350B9C-FE3E-4CC6-BF7B-9DFCB32366BE}"/>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32" name="Ovaal 431">
              <a:extLst>
                <a:ext uri="{FF2B5EF4-FFF2-40B4-BE49-F238E27FC236}">
                  <a16:creationId xmlns:a16="http://schemas.microsoft.com/office/drawing/2014/main" id="{89B3FF8C-202A-42BE-8248-813D29DA8413}"/>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33" name="Ovaal 432">
              <a:extLst>
                <a:ext uri="{FF2B5EF4-FFF2-40B4-BE49-F238E27FC236}">
                  <a16:creationId xmlns:a16="http://schemas.microsoft.com/office/drawing/2014/main" id="{A69AF881-8EEB-43CA-B4D8-BDA424D92EB3}"/>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34" name="Ovaal 433">
              <a:extLst>
                <a:ext uri="{FF2B5EF4-FFF2-40B4-BE49-F238E27FC236}">
                  <a16:creationId xmlns:a16="http://schemas.microsoft.com/office/drawing/2014/main" id="{E9016DC6-2AC3-48DD-9D26-D1A4A3DA2E29}"/>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35" name="Ovaal 434">
              <a:extLst>
                <a:ext uri="{FF2B5EF4-FFF2-40B4-BE49-F238E27FC236}">
                  <a16:creationId xmlns:a16="http://schemas.microsoft.com/office/drawing/2014/main" id="{084379B8-7038-467C-8096-B913D7558182}"/>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36" name="Ovaal 435">
              <a:extLst>
                <a:ext uri="{FF2B5EF4-FFF2-40B4-BE49-F238E27FC236}">
                  <a16:creationId xmlns:a16="http://schemas.microsoft.com/office/drawing/2014/main" id="{326162FE-112A-4D30-A933-3CB4CFD55241}"/>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37" name="Ovaal 436">
              <a:extLst>
                <a:ext uri="{FF2B5EF4-FFF2-40B4-BE49-F238E27FC236}">
                  <a16:creationId xmlns:a16="http://schemas.microsoft.com/office/drawing/2014/main" id="{C29A68E7-8801-4923-A78F-4C8FA51C6B42}"/>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38" name="Ovaal 437">
              <a:extLst>
                <a:ext uri="{FF2B5EF4-FFF2-40B4-BE49-F238E27FC236}">
                  <a16:creationId xmlns:a16="http://schemas.microsoft.com/office/drawing/2014/main" id="{FCC7DE6B-9A7F-4C14-8444-86752D48D4C2}"/>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39" name="Ovaal 438">
              <a:extLst>
                <a:ext uri="{FF2B5EF4-FFF2-40B4-BE49-F238E27FC236}">
                  <a16:creationId xmlns:a16="http://schemas.microsoft.com/office/drawing/2014/main" id="{786998FC-507D-42F3-BE00-057969BCD540}"/>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40" name="Ovaal 439">
              <a:extLst>
                <a:ext uri="{FF2B5EF4-FFF2-40B4-BE49-F238E27FC236}">
                  <a16:creationId xmlns:a16="http://schemas.microsoft.com/office/drawing/2014/main" id="{74423082-F390-425B-89D6-77D835D890E3}"/>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41" name="Rechthoek 440">
              <a:extLst>
                <a:ext uri="{FF2B5EF4-FFF2-40B4-BE49-F238E27FC236}">
                  <a16:creationId xmlns:a16="http://schemas.microsoft.com/office/drawing/2014/main" id="{7FF1221B-FA87-4099-B7FE-2D08F392AAE1}"/>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442" name="Rechthoek 441">
              <a:extLst>
                <a:ext uri="{FF2B5EF4-FFF2-40B4-BE49-F238E27FC236}">
                  <a16:creationId xmlns:a16="http://schemas.microsoft.com/office/drawing/2014/main" id="{84608972-89AD-4A6F-9892-7D2A4C806ED2}"/>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443" name="Rechthoek 442">
              <a:extLst>
                <a:ext uri="{FF2B5EF4-FFF2-40B4-BE49-F238E27FC236}">
                  <a16:creationId xmlns:a16="http://schemas.microsoft.com/office/drawing/2014/main" id="{9CD8CCFA-A357-463B-BF03-7643AFFB6F36}"/>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444" name="Rechthoek 443">
              <a:extLst>
                <a:ext uri="{FF2B5EF4-FFF2-40B4-BE49-F238E27FC236}">
                  <a16:creationId xmlns:a16="http://schemas.microsoft.com/office/drawing/2014/main" id="{1A6D1ECC-A27F-4859-B9D5-9EB8425B8D46}"/>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445" name="Rechthoek 444">
              <a:extLst>
                <a:ext uri="{FF2B5EF4-FFF2-40B4-BE49-F238E27FC236}">
                  <a16:creationId xmlns:a16="http://schemas.microsoft.com/office/drawing/2014/main" id="{A5145193-9576-4492-8C4B-DD796D6DAFBD}"/>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446" name="Rechthoek 445">
              <a:extLst>
                <a:ext uri="{FF2B5EF4-FFF2-40B4-BE49-F238E27FC236}">
                  <a16:creationId xmlns:a16="http://schemas.microsoft.com/office/drawing/2014/main" id="{999CC4B2-CC40-4DF7-9579-31B18039788E}"/>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447" name="Rechthoek 446">
              <a:extLst>
                <a:ext uri="{FF2B5EF4-FFF2-40B4-BE49-F238E27FC236}">
                  <a16:creationId xmlns:a16="http://schemas.microsoft.com/office/drawing/2014/main" id="{19E31A2B-44E3-4EDE-807C-10496AB6D333}"/>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448" name="Rechthoek 447">
              <a:extLst>
                <a:ext uri="{FF2B5EF4-FFF2-40B4-BE49-F238E27FC236}">
                  <a16:creationId xmlns:a16="http://schemas.microsoft.com/office/drawing/2014/main" id="{27A63CD4-FC58-4113-8B9A-D81EA4DE7DB2}"/>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Tree>
    <p:extLst>
      <p:ext uri="{BB962C8B-B14F-4D97-AF65-F5344CB8AC3E}">
        <p14:creationId xmlns:p14="http://schemas.microsoft.com/office/powerpoint/2010/main" val="264647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kst en beeld D (donker)">
    <p:spTree>
      <p:nvGrpSpPr>
        <p:cNvPr id="1" name=""/>
        <p:cNvGrpSpPr/>
        <p:nvPr/>
      </p:nvGrpSpPr>
      <p:grpSpPr>
        <a:xfrm>
          <a:off x="0" y="0"/>
          <a:ext cx="0" cy="0"/>
          <a:chOff x="0" y="0"/>
          <a:chExt cx="0" cy="0"/>
        </a:xfrm>
      </p:grpSpPr>
      <p:sp>
        <p:nvSpPr>
          <p:cNvPr id="119" name="Rechthoek 118">
            <a:extLst>
              <a:ext uri="{FF2B5EF4-FFF2-40B4-BE49-F238E27FC236}">
                <a16:creationId xmlns:a16="http://schemas.microsoft.com/office/drawing/2014/main" id="{4930E5ED-BBA7-470A-8E6A-DE5FA1C68D2C}"/>
              </a:ext>
            </a:extLst>
          </p:cNvPr>
          <p:cNvSpPr/>
          <p:nvPr/>
        </p:nvSpPr>
        <p:spPr>
          <a:xfrm>
            <a:off x="0" y="-399601"/>
            <a:ext cx="720000" cy="360000"/>
          </a:xfrm>
          <a:prstGeom prst="rect">
            <a:avLst/>
          </a:prstGeom>
        </p:spPr>
        <p:txBody>
          <a:bodyPr wrap="none" lIns="0" tIns="0" rIns="0" bIns="0">
            <a:noAutofit/>
          </a:bodyPr>
          <a:lstStyle/>
          <a:p>
            <a:r>
              <a:rPr lang="nl-NL"/>
              <a:t>Tekst en beeld D (donker)</a:t>
            </a:r>
          </a:p>
        </p:txBody>
      </p:sp>
      <p:grpSp>
        <p:nvGrpSpPr>
          <p:cNvPr id="287" name="INSTRUCTIES">
            <a:extLst>
              <a:ext uri="{FF2B5EF4-FFF2-40B4-BE49-F238E27FC236}">
                <a16:creationId xmlns:a16="http://schemas.microsoft.com/office/drawing/2014/main" id="{D5B354D2-6EB9-466B-9F11-91435F5319AF}"/>
              </a:ext>
            </a:extLst>
          </p:cNvPr>
          <p:cNvGrpSpPr/>
          <p:nvPr/>
        </p:nvGrpSpPr>
        <p:grpSpPr>
          <a:xfrm>
            <a:off x="12395374" y="-718670"/>
            <a:ext cx="4140000" cy="6489275"/>
            <a:chOff x="12395374" y="-718670"/>
            <a:chExt cx="4140000" cy="6489275"/>
          </a:xfrm>
        </p:grpSpPr>
        <p:sp>
          <p:nvSpPr>
            <p:cNvPr id="288" name="Rechthoek: afgeronde hoeken 287">
              <a:extLst>
                <a:ext uri="{FF2B5EF4-FFF2-40B4-BE49-F238E27FC236}">
                  <a16:creationId xmlns:a16="http://schemas.microsoft.com/office/drawing/2014/main" id="{B1E1BEF4-3676-4EC1-BB63-6707582043B1}"/>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89" name="Rechthoek: afgeronde hoeken 288">
              <a:extLst>
                <a:ext uri="{FF2B5EF4-FFF2-40B4-BE49-F238E27FC236}">
                  <a16:creationId xmlns:a16="http://schemas.microsoft.com/office/drawing/2014/main" id="{0207E7C9-94E0-423F-9344-80399C2D97D0}"/>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90" name="Ovaal 289">
              <a:extLst>
                <a:ext uri="{FF2B5EF4-FFF2-40B4-BE49-F238E27FC236}">
                  <a16:creationId xmlns:a16="http://schemas.microsoft.com/office/drawing/2014/main" id="{B7DBB0E0-2D2A-4217-9F64-79A59B92B71B}"/>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91" name="Rechte verbindingslijn 290">
              <a:extLst>
                <a:ext uri="{FF2B5EF4-FFF2-40B4-BE49-F238E27FC236}">
                  <a16:creationId xmlns:a16="http://schemas.microsoft.com/office/drawing/2014/main" id="{5BAFC214-92CB-4E71-A526-932B58322BD0}"/>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92" name="Rechthoek 291">
              <a:extLst>
                <a:ext uri="{FF2B5EF4-FFF2-40B4-BE49-F238E27FC236}">
                  <a16:creationId xmlns:a16="http://schemas.microsoft.com/office/drawing/2014/main" id="{C7B568C1-04BF-46C7-B4D4-05F0C3E26FF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3" name="Ovaal 292">
              <a:extLst>
                <a:ext uri="{FF2B5EF4-FFF2-40B4-BE49-F238E27FC236}">
                  <a16:creationId xmlns:a16="http://schemas.microsoft.com/office/drawing/2014/main" id="{5EDBA0BF-8321-42E4-8AFC-59D8DB3A142D}"/>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4" name="Rechthoek 293">
              <a:extLst>
                <a:ext uri="{FF2B5EF4-FFF2-40B4-BE49-F238E27FC236}">
                  <a16:creationId xmlns:a16="http://schemas.microsoft.com/office/drawing/2014/main" id="{74DC1400-C68C-42F8-979F-D98A20668C72}"/>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5" name="Ovaal 294">
              <a:extLst>
                <a:ext uri="{FF2B5EF4-FFF2-40B4-BE49-F238E27FC236}">
                  <a16:creationId xmlns:a16="http://schemas.microsoft.com/office/drawing/2014/main" id="{3C7B652A-C4E9-41A8-A43C-D5EA05780E32}"/>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6" name="Rechthoek 295">
              <a:extLst>
                <a:ext uri="{FF2B5EF4-FFF2-40B4-BE49-F238E27FC236}">
                  <a16:creationId xmlns:a16="http://schemas.microsoft.com/office/drawing/2014/main" id="{EF5D96B4-9A92-4E83-BA4D-6561CEFFD1C4}"/>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7" name="Rechte verbindingslijn 296">
              <a:extLst>
                <a:ext uri="{FF2B5EF4-FFF2-40B4-BE49-F238E27FC236}">
                  <a16:creationId xmlns:a16="http://schemas.microsoft.com/office/drawing/2014/main" id="{A815D2AE-A3CA-4461-9E58-A8FB072EB56A}"/>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8" name="Groep 297">
              <a:extLst>
                <a:ext uri="{FF2B5EF4-FFF2-40B4-BE49-F238E27FC236}">
                  <a16:creationId xmlns:a16="http://schemas.microsoft.com/office/drawing/2014/main" id="{7B044052-FC72-430F-9D48-9ADBFEF403F9}"/>
                </a:ext>
              </a:extLst>
            </p:cNvPr>
            <p:cNvGrpSpPr/>
            <p:nvPr userDrawn="1"/>
          </p:nvGrpSpPr>
          <p:grpSpPr>
            <a:xfrm>
              <a:off x="12916952" y="1996210"/>
              <a:ext cx="825930" cy="209550"/>
              <a:chOff x="13504624" y="2482850"/>
              <a:chExt cx="825500" cy="209550"/>
            </a:xfrm>
          </p:grpSpPr>
          <p:sp>
            <p:nvSpPr>
              <p:cNvPr id="341" name="Rechthoek 340">
                <a:extLst>
                  <a:ext uri="{FF2B5EF4-FFF2-40B4-BE49-F238E27FC236}">
                    <a16:creationId xmlns:a16="http://schemas.microsoft.com/office/drawing/2014/main" id="{1A945BC0-F50F-4681-BDB9-5A36C6A18C9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42" name="Rechte verbindingslijn 341">
                <a:extLst>
                  <a:ext uri="{FF2B5EF4-FFF2-40B4-BE49-F238E27FC236}">
                    <a16:creationId xmlns:a16="http://schemas.microsoft.com/office/drawing/2014/main" id="{1C7A1EA4-4197-46AD-AB8A-2A254C13948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43" name="Gelijkbenige driehoek 342">
                <a:extLst>
                  <a:ext uri="{FF2B5EF4-FFF2-40B4-BE49-F238E27FC236}">
                    <a16:creationId xmlns:a16="http://schemas.microsoft.com/office/drawing/2014/main" id="{91857568-7866-4F27-9A0D-7A0658FF909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99" name="Groep 298">
              <a:extLst>
                <a:ext uri="{FF2B5EF4-FFF2-40B4-BE49-F238E27FC236}">
                  <a16:creationId xmlns:a16="http://schemas.microsoft.com/office/drawing/2014/main" id="{7451187E-49A0-4B89-86C8-75D1D444A91C}"/>
                </a:ext>
              </a:extLst>
            </p:cNvPr>
            <p:cNvGrpSpPr/>
            <p:nvPr userDrawn="1"/>
          </p:nvGrpSpPr>
          <p:grpSpPr>
            <a:xfrm>
              <a:off x="12861978" y="3626002"/>
              <a:ext cx="514552" cy="612918"/>
              <a:chOff x="12682980" y="3403241"/>
              <a:chExt cx="622284" cy="741632"/>
            </a:xfrm>
          </p:grpSpPr>
          <p:grpSp>
            <p:nvGrpSpPr>
              <p:cNvPr id="325" name="Groep 324">
                <a:extLst>
                  <a:ext uri="{FF2B5EF4-FFF2-40B4-BE49-F238E27FC236}">
                    <a16:creationId xmlns:a16="http://schemas.microsoft.com/office/drawing/2014/main" id="{C945090E-250A-40B1-AC7C-EDE64B80417C}"/>
                  </a:ext>
                </a:extLst>
              </p:cNvPr>
              <p:cNvGrpSpPr/>
              <p:nvPr userDrawn="1"/>
            </p:nvGrpSpPr>
            <p:grpSpPr>
              <a:xfrm>
                <a:off x="12771568" y="3403241"/>
                <a:ext cx="467138" cy="448489"/>
                <a:chOff x="12782195" y="3403241"/>
                <a:chExt cx="467138" cy="448489"/>
              </a:xfrm>
            </p:grpSpPr>
            <p:grpSp>
              <p:nvGrpSpPr>
                <p:cNvPr id="328" name="Groep 327">
                  <a:extLst>
                    <a:ext uri="{FF2B5EF4-FFF2-40B4-BE49-F238E27FC236}">
                      <a16:creationId xmlns:a16="http://schemas.microsoft.com/office/drawing/2014/main" id="{0343EEBA-4C18-44BF-AFB6-ACAA6B79D0DE}"/>
                    </a:ext>
                  </a:extLst>
                </p:cNvPr>
                <p:cNvGrpSpPr/>
                <p:nvPr userDrawn="1"/>
              </p:nvGrpSpPr>
              <p:grpSpPr>
                <a:xfrm>
                  <a:off x="12782195" y="3403241"/>
                  <a:ext cx="412967" cy="393907"/>
                  <a:chOff x="13554906" y="3320109"/>
                  <a:chExt cx="443906" cy="423419"/>
                </a:xfrm>
              </p:grpSpPr>
              <p:grpSp>
                <p:nvGrpSpPr>
                  <p:cNvPr id="335" name="Groep 334">
                    <a:extLst>
                      <a:ext uri="{FF2B5EF4-FFF2-40B4-BE49-F238E27FC236}">
                        <a16:creationId xmlns:a16="http://schemas.microsoft.com/office/drawing/2014/main" id="{E90F9060-8A5C-47CE-A2B5-5CD474C6017E}"/>
                      </a:ext>
                    </a:extLst>
                  </p:cNvPr>
                  <p:cNvGrpSpPr/>
                  <p:nvPr userDrawn="1"/>
                </p:nvGrpSpPr>
                <p:grpSpPr>
                  <a:xfrm>
                    <a:off x="13554906" y="3320109"/>
                    <a:ext cx="443906" cy="423419"/>
                    <a:chOff x="12909684" y="1276143"/>
                    <a:chExt cx="443906" cy="423419"/>
                  </a:xfrm>
                </p:grpSpPr>
                <p:sp>
                  <p:nvSpPr>
                    <p:cNvPr id="338" name="Rechthoek 337">
                      <a:extLst>
                        <a:ext uri="{FF2B5EF4-FFF2-40B4-BE49-F238E27FC236}">
                          <a16:creationId xmlns:a16="http://schemas.microsoft.com/office/drawing/2014/main" id="{29CDAA7D-660C-496F-978E-647E92D0933D}"/>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9" name="Rechthoek 338">
                      <a:extLst>
                        <a:ext uri="{FF2B5EF4-FFF2-40B4-BE49-F238E27FC236}">
                          <a16:creationId xmlns:a16="http://schemas.microsoft.com/office/drawing/2014/main" id="{102E9A03-441D-42AF-9049-A08C79650D3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0" name="Ovaal 339">
                      <a:extLst>
                        <a:ext uri="{FF2B5EF4-FFF2-40B4-BE49-F238E27FC236}">
                          <a16:creationId xmlns:a16="http://schemas.microsoft.com/office/drawing/2014/main" id="{52096B09-3D09-4016-A36B-AA882F8DCC9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6" name="Afbeelding 335">
                    <a:extLst>
                      <a:ext uri="{FF2B5EF4-FFF2-40B4-BE49-F238E27FC236}">
                        <a16:creationId xmlns:a16="http://schemas.microsoft.com/office/drawing/2014/main" id="{8933ED9A-5DBD-42EA-B6D0-4F82440A879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7" name="Afbeelding 336">
                    <a:extLst>
                      <a:ext uri="{FF2B5EF4-FFF2-40B4-BE49-F238E27FC236}">
                        <a16:creationId xmlns:a16="http://schemas.microsoft.com/office/drawing/2014/main" id="{7A96617F-0677-45A2-A8E7-75F287B1DC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29" name="Groep 328">
                  <a:extLst>
                    <a:ext uri="{FF2B5EF4-FFF2-40B4-BE49-F238E27FC236}">
                      <a16:creationId xmlns:a16="http://schemas.microsoft.com/office/drawing/2014/main" id="{007E9C66-8D23-42AF-9FA6-45247ACF6DEE}"/>
                    </a:ext>
                  </a:extLst>
                </p:cNvPr>
                <p:cNvGrpSpPr/>
                <p:nvPr userDrawn="1"/>
              </p:nvGrpSpPr>
              <p:grpSpPr>
                <a:xfrm>
                  <a:off x="13103513" y="3705268"/>
                  <a:ext cx="145820" cy="146462"/>
                  <a:chOff x="13096169" y="3602278"/>
                  <a:chExt cx="145820" cy="146462"/>
                </a:xfrm>
              </p:grpSpPr>
              <p:sp>
                <p:nvSpPr>
                  <p:cNvPr id="333" name="Rechthoek 332">
                    <a:extLst>
                      <a:ext uri="{FF2B5EF4-FFF2-40B4-BE49-F238E27FC236}">
                        <a16:creationId xmlns:a16="http://schemas.microsoft.com/office/drawing/2014/main" id="{3A445FC5-267E-4C6A-9E31-03F776120D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Rechthoek 333">
                    <a:extLst>
                      <a:ext uri="{FF2B5EF4-FFF2-40B4-BE49-F238E27FC236}">
                        <a16:creationId xmlns:a16="http://schemas.microsoft.com/office/drawing/2014/main" id="{BCCFBD1E-8E78-4D74-9FD2-5DFE773310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30" name="Groep 329">
                  <a:extLst>
                    <a:ext uri="{FF2B5EF4-FFF2-40B4-BE49-F238E27FC236}">
                      <a16:creationId xmlns:a16="http://schemas.microsoft.com/office/drawing/2014/main" id="{C3CF0B34-5290-48E9-B278-55F55C4F4B92}"/>
                    </a:ext>
                  </a:extLst>
                </p:cNvPr>
                <p:cNvGrpSpPr/>
                <p:nvPr userDrawn="1"/>
              </p:nvGrpSpPr>
              <p:grpSpPr>
                <a:xfrm rot="10800000">
                  <a:off x="13061402" y="3665637"/>
                  <a:ext cx="145820" cy="146462"/>
                  <a:chOff x="13096169" y="3602278"/>
                  <a:chExt cx="145820" cy="146462"/>
                </a:xfrm>
              </p:grpSpPr>
              <p:sp>
                <p:nvSpPr>
                  <p:cNvPr id="331" name="Rechthoek 330">
                    <a:extLst>
                      <a:ext uri="{FF2B5EF4-FFF2-40B4-BE49-F238E27FC236}">
                        <a16:creationId xmlns:a16="http://schemas.microsoft.com/office/drawing/2014/main" id="{44496151-49DB-4D5D-9E71-A7F82AF971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2" name="Rechthoek 331">
                    <a:extLst>
                      <a:ext uri="{FF2B5EF4-FFF2-40B4-BE49-F238E27FC236}">
                        <a16:creationId xmlns:a16="http://schemas.microsoft.com/office/drawing/2014/main" id="{1A8148E0-ED07-42E5-84E2-7076E7CD5A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6" name="Rechthoek 325">
                <a:extLst>
                  <a:ext uri="{FF2B5EF4-FFF2-40B4-BE49-F238E27FC236}">
                    <a16:creationId xmlns:a16="http://schemas.microsoft.com/office/drawing/2014/main" id="{02E56E86-AB14-4278-8EA8-CF1FB2B79AE9}"/>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7" name="Gelijkbenige driehoek 326">
                <a:extLst>
                  <a:ext uri="{FF2B5EF4-FFF2-40B4-BE49-F238E27FC236}">
                    <a16:creationId xmlns:a16="http://schemas.microsoft.com/office/drawing/2014/main" id="{04A25533-36A9-4563-AE37-E90C79B736A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00" name="Groep 299">
              <a:extLst>
                <a:ext uri="{FF2B5EF4-FFF2-40B4-BE49-F238E27FC236}">
                  <a16:creationId xmlns:a16="http://schemas.microsoft.com/office/drawing/2014/main" id="{9AADF2BC-1E8F-440A-9730-EDAA84B8BC4D}"/>
                </a:ext>
              </a:extLst>
            </p:cNvPr>
            <p:cNvGrpSpPr/>
            <p:nvPr userDrawn="1"/>
          </p:nvGrpSpPr>
          <p:grpSpPr>
            <a:xfrm>
              <a:off x="12916952" y="938392"/>
              <a:ext cx="294943" cy="318834"/>
              <a:chOff x="14466489" y="1001522"/>
              <a:chExt cx="290627" cy="314333"/>
            </a:xfrm>
          </p:grpSpPr>
          <p:sp>
            <p:nvSpPr>
              <p:cNvPr id="319" name="Rechthoek 318">
                <a:extLst>
                  <a:ext uri="{FF2B5EF4-FFF2-40B4-BE49-F238E27FC236}">
                    <a16:creationId xmlns:a16="http://schemas.microsoft.com/office/drawing/2014/main" id="{F482F187-60DE-4ADA-93C1-DC6171BDDC97}"/>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0" name="Ovaal 319">
                <a:extLst>
                  <a:ext uri="{FF2B5EF4-FFF2-40B4-BE49-F238E27FC236}">
                    <a16:creationId xmlns:a16="http://schemas.microsoft.com/office/drawing/2014/main" id="{665148C7-7B8D-4FBD-BA12-C9BA1C4CCC4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1" name="Vrije vorm: vorm 320">
                <a:extLst>
                  <a:ext uri="{FF2B5EF4-FFF2-40B4-BE49-F238E27FC236}">
                    <a16:creationId xmlns:a16="http://schemas.microsoft.com/office/drawing/2014/main" id="{539990FA-9F5B-4916-BD70-D16D4FD22AD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2" name="Rechthoek: afgeronde hoeken 321">
                <a:extLst>
                  <a:ext uri="{FF2B5EF4-FFF2-40B4-BE49-F238E27FC236}">
                    <a16:creationId xmlns:a16="http://schemas.microsoft.com/office/drawing/2014/main" id="{2CFD37B3-539E-4E11-8AB8-2F1597CCDC0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23" name="Rechte verbindingslijn 322">
                <a:extLst>
                  <a:ext uri="{FF2B5EF4-FFF2-40B4-BE49-F238E27FC236}">
                    <a16:creationId xmlns:a16="http://schemas.microsoft.com/office/drawing/2014/main" id="{7FD84D43-288A-44EF-914C-DBD478DFD50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4" name="Rechte verbindingslijn 323">
                <a:extLst>
                  <a:ext uri="{FF2B5EF4-FFF2-40B4-BE49-F238E27FC236}">
                    <a16:creationId xmlns:a16="http://schemas.microsoft.com/office/drawing/2014/main" id="{A69C5849-A08D-4B60-AEAA-8DD5CDC36E27}"/>
                  </a:ext>
                </a:extLst>
              </p:cNvPr>
              <p:cNvCxnSpPr>
                <a:cxnSpLocks/>
                <a:stCxn id="32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01" name="Ovaal 300">
              <a:extLst>
                <a:ext uri="{FF2B5EF4-FFF2-40B4-BE49-F238E27FC236}">
                  <a16:creationId xmlns:a16="http://schemas.microsoft.com/office/drawing/2014/main" id="{96416152-FEA1-4BBA-8926-77A5B2FA31F2}"/>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02" name="Rechthoek 301">
              <a:extLst>
                <a:ext uri="{FF2B5EF4-FFF2-40B4-BE49-F238E27FC236}">
                  <a16:creationId xmlns:a16="http://schemas.microsoft.com/office/drawing/2014/main" id="{A791FEB0-27F3-420D-B708-B3E431112FDC}"/>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3" name="Rechte verbindingslijn 302">
              <a:extLst>
                <a:ext uri="{FF2B5EF4-FFF2-40B4-BE49-F238E27FC236}">
                  <a16:creationId xmlns:a16="http://schemas.microsoft.com/office/drawing/2014/main" id="{88021937-7B41-4B58-BA4C-356B12E869A4}"/>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304" name="Groep 303">
              <a:extLst>
                <a:ext uri="{FF2B5EF4-FFF2-40B4-BE49-F238E27FC236}">
                  <a16:creationId xmlns:a16="http://schemas.microsoft.com/office/drawing/2014/main" id="{7A2489B8-68A8-4CF3-B52C-24BC222B40A7}"/>
                </a:ext>
              </a:extLst>
            </p:cNvPr>
            <p:cNvGrpSpPr/>
            <p:nvPr userDrawn="1"/>
          </p:nvGrpSpPr>
          <p:grpSpPr>
            <a:xfrm>
              <a:off x="12904732" y="4945834"/>
              <a:ext cx="1499406" cy="678267"/>
              <a:chOff x="12757283" y="3120781"/>
              <a:chExt cx="1499406" cy="678267"/>
            </a:xfrm>
          </p:grpSpPr>
          <p:sp>
            <p:nvSpPr>
              <p:cNvPr id="305" name="Rechthoek 304">
                <a:extLst>
                  <a:ext uri="{FF2B5EF4-FFF2-40B4-BE49-F238E27FC236}">
                    <a16:creationId xmlns:a16="http://schemas.microsoft.com/office/drawing/2014/main" id="{889AEDE8-E13D-47C7-81C8-EAF492E56F1C}"/>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6" name="Rechthoek 305">
                <a:extLst>
                  <a:ext uri="{FF2B5EF4-FFF2-40B4-BE49-F238E27FC236}">
                    <a16:creationId xmlns:a16="http://schemas.microsoft.com/office/drawing/2014/main" id="{8EA807BD-8E44-4140-AEA0-8909D5ADB9BA}"/>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7" name="Tekstvak 306">
                <a:extLst>
                  <a:ext uri="{FF2B5EF4-FFF2-40B4-BE49-F238E27FC236}">
                    <a16:creationId xmlns:a16="http://schemas.microsoft.com/office/drawing/2014/main" id="{0B16005A-990A-49CA-AB19-860AE15538AE}"/>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8" name="Tekstvak 307">
                <a:extLst>
                  <a:ext uri="{FF2B5EF4-FFF2-40B4-BE49-F238E27FC236}">
                    <a16:creationId xmlns:a16="http://schemas.microsoft.com/office/drawing/2014/main" id="{58E9E3FF-EE83-438A-95C3-05508F8E27FC}"/>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09" name="Picture 3">
                <a:extLst>
                  <a:ext uri="{FF2B5EF4-FFF2-40B4-BE49-F238E27FC236}">
                    <a16:creationId xmlns:a16="http://schemas.microsoft.com/office/drawing/2014/main" id="{E0836DEF-A19F-48A1-A9EA-5CF137984EF4}"/>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0" name="Gelijkbenige driehoek 309">
                <a:extLst>
                  <a:ext uri="{FF2B5EF4-FFF2-40B4-BE49-F238E27FC236}">
                    <a16:creationId xmlns:a16="http://schemas.microsoft.com/office/drawing/2014/main" id="{DE00586F-9FC3-48B8-8BE4-0FC98912B055}"/>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1" name="Groep 310">
                <a:extLst>
                  <a:ext uri="{FF2B5EF4-FFF2-40B4-BE49-F238E27FC236}">
                    <a16:creationId xmlns:a16="http://schemas.microsoft.com/office/drawing/2014/main" id="{16EBCF75-291C-47CC-B4F7-E0DA1A2821D4}"/>
                  </a:ext>
                </a:extLst>
              </p:cNvPr>
              <p:cNvGrpSpPr/>
              <p:nvPr userDrawn="1"/>
            </p:nvGrpSpPr>
            <p:grpSpPr>
              <a:xfrm>
                <a:off x="12822311" y="3178534"/>
                <a:ext cx="182309" cy="163794"/>
                <a:chOff x="12832541" y="3162395"/>
                <a:chExt cx="219532" cy="197236"/>
              </a:xfrm>
            </p:grpSpPr>
            <p:sp>
              <p:nvSpPr>
                <p:cNvPr id="316" name="Rechthoek 315">
                  <a:extLst>
                    <a:ext uri="{FF2B5EF4-FFF2-40B4-BE49-F238E27FC236}">
                      <a16:creationId xmlns:a16="http://schemas.microsoft.com/office/drawing/2014/main" id="{D2F80A01-9992-488F-A767-5A4B7E3C015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7" name="Rechthoek 316">
                  <a:extLst>
                    <a:ext uri="{FF2B5EF4-FFF2-40B4-BE49-F238E27FC236}">
                      <a16:creationId xmlns:a16="http://schemas.microsoft.com/office/drawing/2014/main" id="{C35890EE-0F9F-4D59-805F-02339C81EBA4}"/>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8" name="Rechthoek 317">
                  <a:extLst>
                    <a:ext uri="{FF2B5EF4-FFF2-40B4-BE49-F238E27FC236}">
                      <a16:creationId xmlns:a16="http://schemas.microsoft.com/office/drawing/2014/main" id="{E5F2FD5C-D50A-4B9A-B8F9-9E1C72F743E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12" name="Groep 311">
                <a:extLst>
                  <a:ext uri="{FF2B5EF4-FFF2-40B4-BE49-F238E27FC236}">
                    <a16:creationId xmlns:a16="http://schemas.microsoft.com/office/drawing/2014/main" id="{C29ECD66-CB39-46C3-B37B-505C46136F2A}"/>
                  </a:ext>
                </a:extLst>
              </p:cNvPr>
              <p:cNvGrpSpPr/>
              <p:nvPr userDrawn="1"/>
            </p:nvGrpSpPr>
            <p:grpSpPr>
              <a:xfrm>
                <a:off x="12822311" y="3480352"/>
                <a:ext cx="182309" cy="163794"/>
                <a:chOff x="12832541" y="3162395"/>
                <a:chExt cx="219532" cy="197236"/>
              </a:xfrm>
            </p:grpSpPr>
            <p:sp>
              <p:nvSpPr>
                <p:cNvPr id="313" name="Rechthoek 312">
                  <a:extLst>
                    <a:ext uri="{FF2B5EF4-FFF2-40B4-BE49-F238E27FC236}">
                      <a16:creationId xmlns:a16="http://schemas.microsoft.com/office/drawing/2014/main" id="{8F547972-DE61-4D44-8740-271B3051FE8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4" name="Rechthoek 313">
                  <a:extLst>
                    <a:ext uri="{FF2B5EF4-FFF2-40B4-BE49-F238E27FC236}">
                      <a16:creationId xmlns:a16="http://schemas.microsoft.com/office/drawing/2014/main" id="{5E4E8B8D-57AE-4F27-82A3-BDB1D20C901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5" name="Rechthoek 314">
                  <a:extLst>
                    <a:ext uri="{FF2B5EF4-FFF2-40B4-BE49-F238E27FC236}">
                      <a16:creationId xmlns:a16="http://schemas.microsoft.com/office/drawing/2014/main" id="{AB0C6486-48DE-4404-9FC7-E9D9F388BE2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7" name="Tijdelijke aanduiding voor afbeelding 2">
            <a:extLst>
              <a:ext uri="{FF2B5EF4-FFF2-40B4-BE49-F238E27FC236}">
                <a16:creationId xmlns:a16="http://schemas.microsoft.com/office/drawing/2014/main" id="{594F4B5F-E671-4FA9-B1D5-F450A793C520}"/>
              </a:ext>
            </a:extLst>
          </p:cNvPr>
          <p:cNvSpPr>
            <a:spLocks noGrp="1"/>
          </p:cNvSpPr>
          <p:nvPr>
            <p:ph type="pic" idx="13"/>
          </p:nvPr>
        </p:nvSpPr>
        <p:spPr>
          <a:xfrm>
            <a:off x="-2400" y="0"/>
            <a:ext cx="12196800" cy="6753894"/>
          </a:xfrm>
          <a:noFill/>
        </p:spPr>
        <p:txBody>
          <a:bodyPr anchor="ct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02" name="Tijdelijke aanduiding voor tekst 6">
            <a:extLst>
              <a:ext uri="{FF2B5EF4-FFF2-40B4-BE49-F238E27FC236}">
                <a16:creationId xmlns:a16="http://schemas.microsoft.com/office/drawing/2014/main" id="{E8FC4434-C485-453E-88D7-155C3BEF4BA9}"/>
              </a:ext>
            </a:extLst>
          </p:cNvPr>
          <p:cNvSpPr>
            <a:spLocks noGrp="1"/>
          </p:cNvSpPr>
          <p:nvPr>
            <p:ph type="body" sz="quarter" idx="28" hasCustomPrompt="1"/>
          </p:nvPr>
        </p:nvSpPr>
        <p:spPr>
          <a:xfrm rot="10800000">
            <a:off x="-132633" y="1856956"/>
            <a:ext cx="12457265" cy="5097297"/>
          </a:xfrm>
          <a:gradFill>
            <a:gsLst>
              <a:gs pos="0">
                <a:schemeClr val="tx2">
                  <a:alpha val="85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201" name="Tijdelijke aanduiding voor tekst 6">
            <a:extLst>
              <a:ext uri="{FF2B5EF4-FFF2-40B4-BE49-F238E27FC236}">
                <a16:creationId xmlns:a16="http://schemas.microsoft.com/office/drawing/2014/main" id="{FB092D54-D91F-418A-B96B-1D3AD34B0987}"/>
              </a:ext>
            </a:extLst>
          </p:cNvPr>
          <p:cNvSpPr>
            <a:spLocks noGrp="1"/>
          </p:cNvSpPr>
          <p:nvPr>
            <p:ph type="body" sz="quarter" idx="27" hasCustomPrompt="1"/>
          </p:nvPr>
        </p:nvSpPr>
        <p:spPr>
          <a:xfrm rot="16200000">
            <a:off x="-2046884"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5" name="Tijdelijke aanduiding voor tekst 6">
            <a:extLst>
              <a:ext uri="{FF2B5EF4-FFF2-40B4-BE49-F238E27FC236}">
                <a16:creationId xmlns:a16="http://schemas.microsoft.com/office/drawing/2014/main" id="{94AB233E-47DD-4DE4-A537-84DDA56587A0}"/>
              </a:ext>
            </a:extLst>
          </p:cNvPr>
          <p:cNvSpPr>
            <a:spLocks noGrp="1"/>
          </p:cNvSpPr>
          <p:nvPr>
            <p:ph type="body" sz="quarter" idx="19" hasCustomPrompt="1"/>
          </p:nvPr>
        </p:nvSpPr>
        <p:spPr>
          <a:xfrm rot="5400000">
            <a:off x="7384498" y="2012596"/>
            <a:ext cx="6926578" cy="2832809"/>
          </a:xfrm>
          <a:gradFill>
            <a:gsLst>
              <a:gs pos="0">
                <a:schemeClr val="tx2">
                  <a:lumMod val="50000"/>
                  <a:alpha val="50000"/>
                </a:schemeClr>
              </a:gs>
              <a:gs pos="100000">
                <a:schemeClr val="tx2">
                  <a:lumMod val="50000"/>
                  <a:alpha val="0"/>
                </a:schemeClr>
              </a:gs>
            </a:gsLst>
            <a:lin ang="5400000" scaled="0"/>
          </a:gradFill>
        </p:spPr>
        <p:txBody>
          <a:bodyPr wrap="none" anchor="ctr"/>
          <a:lstStyle>
            <a:lvl1pPr marL="0" indent="0" algn="ctr">
              <a:buNone/>
              <a:defRPr sz="800"/>
            </a:lvl1pPr>
          </a:lstStyle>
          <a:p>
            <a:pPr lvl="0"/>
            <a:r>
              <a:rPr lang="nl-NL"/>
              <a:t>Verloop</a:t>
            </a:r>
          </a:p>
        </p:txBody>
      </p:sp>
      <p:sp>
        <p:nvSpPr>
          <p:cNvPr id="196" name="Tijdelijke aanduiding voor tekst 6">
            <a:extLst>
              <a:ext uri="{FF2B5EF4-FFF2-40B4-BE49-F238E27FC236}">
                <a16:creationId xmlns:a16="http://schemas.microsoft.com/office/drawing/2014/main" id="{B0011EF7-034B-4A7C-AE5C-C9EFC3FE59F9}"/>
              </a:ext>
            </a:extLst>
          </p:cNvPr>
          <p:cNvSpPr>
            <a:spLocks noGrp="1"/>
          </p:cNvSpPr>
          <p:nvPr>
            <p:ph type="body" sz="quarter" idx="21" hasCustomPrompt="1"/>
          </p:nvPr>
        </p:nvSpPr>
        <p:spPr>
          <a:xfrm rot="18000000">
            <a:off x="-1562171" y="209330"/>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7" name="Tijdelijke aanduiding voor tekst 18">
            <a:extLst>
              <a:ext uri="{FF2B5EF4-FFF2-40B4-BE49-F238E27FC236}">
                <a16:creationId xmlns:a16="http://schemas.microsoft.com/office/drawing/2014/main" id="{6F22CDD0-7CD0-485C-97C1-71066C20325A}"/>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17">
            <a:extLst>
              <a:ext uri="{FF2B5EF4-FFF2-40B4-BE49-F238E27FC236}">
                <a16:creationId xmlns:a16="http://schemas.microsoft.com/office/drawing/2014/main" id="{72C7F5B7-1BF1-466F-937D-3F14C865E293}"/>
              </a:ext>
            </a:extLst>
          </p:cNvPr>
          <p:cNvSpPr>
            <a:spLocks noGrp="1"/>
          </p:cNvSpPr>
          <p:nvPr>
            <p:ph type="body" sz="quarter" idx="15" hasCustomPrompt="1"/>
          </p:nvPr>
        </p:nvSpPr>
        <p:spPr>
          <a:xfrm rot="18000000">
            <a:off x="7160387" y="4906762"/>
            <a:ext cx="336558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1">
                <a:alpha val="25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9" name="Tijdelijke aanduiding voor tekst 6">
            <a:extLst>
              <a:ext uri="{FF2B5EF4-FFF2-40B4-BE49-F238E27FC236}">
                <a16:creationId xmlns:a16="http://schemas.microsoft.com/office/drawing/2014/main" id="{490492B7-1F98-4C1D-A197-8FF4BB14B616}"/>
              </a:ext>
            </a:extLst>
          </p:cNvPr>
          <p:cNvSpPr>
            <a:spLocks noGrp="1"/>
          </p:cNvSpPr>
          <p:nvPr>
            <p:ph type="body" sz="quarter" idx="17" hasCustomPrompt="1"/>
          </p:nvPr>
        </p:nvSpPr>
        <p:spPr>
          <a:xfrm rot="18000000">
            <a:off x="3769643" y="-1312788"/>
            <a:ext cx="1494825" cy="2394843"/>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120" name="Tijdelijke aanduiding voor verticale tekst 2">
            <a:extLst>
              <a:ext uri="{FF2B5EF4-FFF2-40B4-BE49-F238E27FC236}">
                <a16:creationId xmlns:a16="http://schemas.microsoft.com/office/drawing/2014/main" id="{8A52BF65-5E1C-4344-B4BC-822C5800EA11}"/>
              </a:ext>
            </a:extLst>
          </p:cNvPr>
          <p:cNvSpPr>
            <a:spLocks noGrp="1"/>
          </p:cNvSpPr>
          <p:nvPr>
            <p:ph type="body" orient="vert" idx="1" hasCustomPrompt="1"/>
          </p:nvPr>
        </p:nvSpPr>
        <p:spPr>
          <a:xfrm>
            <a:off x="876000" y="5309291"/>
            <a:ext cx="10440000" cy="432000"/>
          </a:xfrm>
        </p:spPr>
        <p:txBody>
          <a:bodyPr vert="horz" anchor="b"/>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ln w="9525">
                  <a:solidFill>
                    <a:schemeClr val="bg1"/>
                  </a:solidFill>
                  <a:miter lim="800000"/>
                </a:ln>
                <a:solidFill>
                  <a:schemeClr val="bg1"/>
                </a:solidFill>
                <a:effectLst/>
              </a:defRPr>
            </a:lvl5pPr>
            <a:lvl6pPr>
              <a:defRPr>
                <a:ln w="9525">
                  <a:solidFill>
                    <a:schemeClr val="bg1"/>
                  </a:solidFill>
                  <a:miter lim="800000"/>
                </a:ln>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AF61DC93-E4FC-4AA8-A222-F916A203EE60}"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1" name="Tijdelijke aanduiding voor tekst 6">
            <a:extLst>
              <a:ext uri="{FF2B5EF4-FFF2-40B4-BE49-F238E27FC236}">
                <a16:creationId xmlns:a16="http://schemas.microsoft.com/office/drawing/2014/main" id="{EFA862EF-D353-485B-BA64-D5D69F7B844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11340E42-53F9-49A7-BF2A-087953742DB2}"/>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1E280FCC-861C-49E6-BEEE-F6B65313DF7F}"/>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4" name="Tijdelijke aanduiding voor tekst 6">
            <a:extLst>
              <a:ext uri="{FF2B5EF4-FFF2-40B4-BE49-F238E27FC236}">
                <a16:creationId xmlns:a16="http://schemas.microsoft.com/office/drawing/2014/main" id="{83994A55-D046-43F5-BC44-03C7E0C19ABE}"/>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00" name="Tijdelijke aanduiding voor tekst 82">
            <a:extLst>
              <a:ext uri="{FF2B5EF4-FFF2-40B4-BE49-F238E27FC236}">
                <a16:creationId xmlns:a16="http://schemas.microsoft.com/office/drawing/2014/main" id="{82660038-2C0B-4103-B9F3-E93439FB2582}"/>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AC66C99F-907D-4B64-AE98-7744F698C1CC}"/>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57" name="Rechthoek 156">
            <a:extLst>
              <a:ext uri="{FF2B5EF4-FFF2-40B4-BE49-F238E27FC236}">
                <a16:creationId xmlns:a16="http://schemas.microsoft.com/office/drawing/2014/main" id="{6A26E4C2-67D8-4582-A4F2-A3785E2D5067}"/>
              </a:ext>
            </a:extLst>
          </p:cNvPr>
          <p:cNvSpPr/>
          <p:nvPr userDrawn="1"/>
        </p:nvSpPr>
        <p:spPr>
          <a:xfrm>
            <a:off x="0" y="-399601"/>
            <a:ext cx="720000" cy="360000"/>
          </a:xfrm>
          <a:prstGeom prst="rect">
            <a:avLst/>
          </a:prstGeom>
        </p:spPr>
        <p:txBody>
          <a:bodyPr wrap="none" lIns="0" tIns="0" rIns="0" bIns="0">
            <a:noAutofit/>
          </a:bodyPr>
          <a:lstStyle/>
          <a:p>
            <a:r>
              <a:rPr lang="nl-NL"/>
              <a:t>Tekst en beeld D (donker)</a:t>
            </a:r>
          </a:p>
        </p:txBody>
      </p:sp>
      <p:grpSp>
        <p:nvGrpSpPr>
          <p:cNvPr id="158" name="INSTRUCTIES">
            <a:extLst>
              <a:ext uri="{FF2B5EF4-FFF2-40B4-BE49-F238E27FC236}">
                <a16:creationId xmlns:a16="http://schemas.microsoft.com/office/drawing/2014/main" id="{B991AD0C-E5AF-4172-B059-12E26B3DE599}"/>
              </a:ext>
            </a:extLst>
          </p:cNvPr>
          <p:cNvGrpSpPr/>
          <p:nvPr userDrawn="1"/>
        </p:nvGrpSpPr>
        <p:grpSpPr>
          <a:xfrm>
            <a:off x="12395374" y="-718670"/>
            <a:ext cx="4140000" cy="6489275"/>
            <a:chOff x="12395374" y="-718670"/>
            <a:chExt cx="4140000" cy="6489275"/>
          </a:xfrm>
        </p:grpSpPr>
        <p:sp>
          <p:nvSpPr>
            <p:cNvPr id="159" name="Rechthoek: afgeronde hoeken 158">
              <a:extLst>
                <a:ext uri="{FF2B5EF4-FFF2-40B4-BE49-F238E27FC236}">
                  <a16:creationId xmlns:a16="http://schemas.microsoft.com/office/drawing/2014/main" id="{EA5AB12B-961E-432A-8D9C-B09E322A7DB5}"/>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60" name="Rechthoek: afgeronde hoeken 159">
              <a:extLst>
                <a:ext uri="{FF2B5EF4-FFF2-40B4-BE49-F238E27FC236}">
                  <a16:creationId xmlns:a16="http://schemas.microsoft.com/office/drawing/2014/main" id="{7EC2775A-95DD-463C-8330-F8407696CB66}"/>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61" name="Ovaal 160">
              <a:extLst>
                <a:ext uri="{FF2B5EF4-FFF2-40B4-BE49-F238E27FC236}">
                  <a16:creationId xmlns:a16="http://schemas.microsoft.com/office/drawing/2014/main" id="{20CDA216-229E-4334-AEF1-B0DD67C54EB9}"/>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2" name="Rechte verbindingslijn 161">
              <a:extLst>
                <a:ext uri="{FF2B5EF4-FFF2-40B4-BE49-F238E27FC236}">
                  <a16:creationId xmlns:a16="http://schemas.microsoft.com/office/drawing/2014/main" id="{718A04CD-63EE-4E9C-B11B-C6E698F9227B}"/>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63" name="Rechthoek 162">
              <a:extLst>
                <a:ext uri="{FF2B5EF4-FFF2-40B4-BE49-F238E27FC236}">
                  <a16:creationId xmlns:a16="http://schemas.microsoft.com/office/drawing/2014/main" id="{99FE9BA3-79B3-4699-B82A-728D102F988F}"/>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4" name="Ovaal 163">
              <a:extLst>
                <a:ext uri="{FF2B5EF4-FFF2-40B4-BE49-F238E27FC236}">
                  <a16:creationId xmlns:a16="http://schemas.microsoft.com/office/drawing/2014/main" id="{FA3612A3-E60B-4239-A6F7-82CFC59AAA82}"/>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5" name="Rechthoek 164">
              <a:extLst>
                <a:ext uri="{FF2B5EF4-FFF2-40B4-BE49-F238E27FC236}">
                  <a16:creationId xmlns:a16="http://schemas.microsoft.com/office/drawing/2014/main" id="{F9AEECB6-2378-4D7E-85C4-974E62801FD8}"/>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6" name="Ovaal 165">
              <a:extLst>
                <a:ext uri="{FF2B5EF4-FFF2-40B4-BE49-F238E27FC236}">
                  <a16:creationId xmlns:a16="http://schemas.microsoft.com/office/drawing/2014/main" id="{C3240AD2-3C3C-4F78-99A3-0F5275B1EE6C}"/>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7" name="Rechthoek 166">
              <a:extLst>
                <a:ext uri="{FF2B5EF4-FFF2-40B4-BE49-F238E27FC236}">
                  <a16:creationId xmlns:a16="http://schemas.microsoft.com/office/drawing/2014/main" id="{8E81569B-D389-417E-B0A8-8DFD831FAAEE}"/>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8" name="Rechte verbindingslijn 167">
              <a:extLst>
                <a:ext uri="{FF2B5EF4-FFF2-40B4-BE49-F238E27FC236}">
                  <a16:creationId xmlns:a16="http://schemas.microsoft.com/office/drawing/2014/main" id="{C2FAB2B0-EA0D-4D16-B7F0-153A1A368248}"/>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9" name="Groep 168">
              <a:extLst>
                <a:ext uri="{FF2B5EF4-FFF2-40B4-BE49-F238E27FC236}">
                  <a16:creationId xmlns:a16="http://schemas.microsoft.com/office/drawing/2014/main" id="{88889ACE-48FC-4FA4-A485-2583437FB8C8}"/>
                </a:ext>
              </a:extLst>
            </p:cNvPr>
            <p:cNvGrpSpPr/>
            <p:nvPr userDrawn="1"/>
          </p:nvGrpSpPr>
          <p:grpSpPr>
            <a:xfrm>
              <a:off x="12916952" y="1996210"/>
              <a:ext cx="825930" cy="209550"/>
              <a:chOff x="13504624" y="2482850"/>
              <a:chExt cx="825500" cy="209550"/>
            </a:xfrm>
          </p:grpSpPr>
          <p:sp>
            <p:nvSpPr>
              <p:cNvPr id="359" name="Rechthoek 358">
                <a:extLst>
                  <a:ext uri="{FF2B5EF4-FFF2-40B4-BE49-F238E27FC236}">
                    <a16:creationId xmlns:a16="http://schemas.microsoft.com/office/drawing/2014/main" id="{A3D263E7-8922-4107-90E7-A5F46870D98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60" name="Rechte verbindingslijn 359">
                <a:extLst>
                  <a:ext uri="{FF2B5EF4-FFF2-40B4-BE49-F238E27FC236}">
                    <a16:creationId xmlns:a16="http://schemas.microsoft.com/office/drawing/2014/main" id="{E0D67241-22A9-4180-97BD-C3841B37E66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61" name="Gelijkbenige driehoek 360">
                <a:extLst>
                  <a:ext uri="{FF2B5EF4-FFF2-40B4-BE49-F238E27FC236}">
                    <a16:creationId xmlns:a16="http://schemas.microsoft.com/office/drawing/2014/main" id="{1155CAEB-21FC-4176-B1DE-01FA366693B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70" name="Groep 169">
              <a:extLst>
                <a:ext uri="{FF2B5EF4-FFF2-40B4-BE49-F238E27FC236}">
                  <a16:creationId xmlns:a16="http://schemas.microsoft.com/office/drawing/2014/main" id="{AB76B17C-643B-4346-AA7D-053CE999E312}"/>
                </a:ext>
              </a:extLst>
            </p:cNvPr>
            <p:cNvGrpSpPr/>
            <p:nvPr userDrawn="1"/>
          </p:nvGrpSpPr>
          <p:grpSpPr>
            <a:xfrm>
              <a:off x="12861978" y="3626002"/>
              <a:ext cx="514552" cy="612918"/>
              <a:chOff x="12682980" y="3403241"/>
              <a:chExt cx="622284" cy="741632"/>
            </a:xfrm>
          </p:grpSpPr>
          <p:grpSp>
            <p:nvGrpSpPr>
              <p:cNvPr id="286" name="Groep 285">
                <a:extLst>
                  <a:ext uri="{FF2B5EF4-FFF2-40B4-BE49-F238E27FC236}">
                    <a16:creationId xmlns:a16="http://schemas.microsoft.com/office/drawing/2014/main" id="{590EABD5-A604-4BD2-9E84-AE7135719349}"/>
                  </a:ext>
                </a:extLst>
              </p:cNvPr>
              <p:cNvGrpSpPr/>
              <p:nvPr userDrawn="1"/>
            </p:nvGrpSpPr>
            <p:grpSpPr>
              <a:xfrm>
                <a:off x="12771568" y="3403241"/>
                <a:ext cx="467138" cy="448489"/>
                <a:chOff x="12782195" y="3403241"/>
                <a:chExt cx="467138" cy="448489"/>
              </a:xfrm>
            </p:grpSpPr>
            <p:grpSp>
              <p:nvGrpSpPr>
                <p:cNvPr id="346" name="Groep 345">
                  <a:extLst>
                    <a:ext uri="{FF2B5EF4-FFF2-40B4-BE49-F238E27FC236}">
                      <a16:creationId xmlns:a16="http://schemas.microsoft.com/office/drawing/2014/main" id="{B9EEF1E2-EBAB-4453-8201-3FB44F612980}"/>
                    </a:ext>
                  </a:extLst>
                </p:cNvPr>
                <p:cNvGrpSpPr/>
                <p:nvPr userDrawn="1"/>
              </p:nvGrpSpPr>
              <p:grpSpPr>
                <a:xfrm>
                  <a:off x="12782195" y="3403241"/>
                  <a:ext cx="412967" cy="393907"/>
                  <a:chOff x="13554906" y="3320109"/>
                  <a:chExt cx="443906" cy="423419"/>
                </a:xfrm>
              </p:grpSpPr>
              <p:grpSp>
                <p:nvGrpSpPr>
                  <p:cNvPr id="353" name="Groep 352">
                    <a:extLst>
                      <a:ext uri="{FF2B5EF4-FFF2-40B4-BE49-F238E27FC236}">
                        <a16:creationId xmlns:a16="http://schemas.microsoft.com/office/drawing/2014/main" id="{598BAA29-9813-41D8-A600-BDCA6ADB3C2A}"/>
                      </a:ext>
                    </a:extLst>
                  </p:cNvPr>
                  <p:cNvGrpSpPr/>
                  <p:nvPr userDrawn="1"/>
                </p:nvGrpSpPr>
                <p:grpSpPr>
                  <a:xfrm>
                    <a:off x="13554906" y="3320109"/>
                    <a:ext cx="443906" cy="423419"/>
                    <a:chOff x="12909684" y="1276143"/>
                    <a:chExt cx="443906" cy="423419"/>
                  </a:xfrm>
                </p:grpSpPr>
                <p:sp>
                  <p:nvSpPr>
                    <p:cNvPr id="356" name="Rechthoek 355">
                      <a:extLst>
                        <a:ext uri="{FF2B5EF4-FFF2-40B4-BE49-F238E27FC236}">
                          <a16:creationId xmlns:a16="http://schemas.microsoft.com/office/drawing/2014/main" id="{90B399C4-D2D7-4DDB-ACCE-A94A95F61324}"/>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7" name="Rechthoek 356">
                      <a:extLst>
                        <a:ext uri="{FF2B5EF4-FFF2-40B4-BE49-F238E27FC236}">
                          <a16:creationId xmlns:a16="http://schemas.microsoft.com/office/drawing/2014/main" id="{28EB151F-B3F7-41B2-8096-8DABE03789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8" name="Ovaal 357">
                      <a:extLst>
                        <a:ext uri="{FF2B5EF4-FFF2-40B4-BE49-F238E27FC236}">
                          <a16:creationId xmlns:a16="http://schemas.microsoft.com/office/drawing/2014/main" id="{D3A258DE-E0B2-4BF2-A36D-FED3FEB61D1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54" name="Afbeelding 353">
                    <a:extLst>
                      <a:ext uri="{FF2B5EF4-FFF2-40B4-BE49-F238E27FC236}">
                        <a16:creationId xmlns:a16="http://schemas.microsoft.com/office/drawing/2014/main" id="{348EB159-AD38-4A58-86B0-B4A4DDF7D1B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55" name="Afbeelding 354">
                    <a:extLst>
                      <a:ext uri="{FF2B5EF4-FFF2-40B4-BE49-F238E27FC236}">
                        <a16:creationId xmlns:a16="http://schemas.microsoft.com/office/drawing/2014/main" id="{174967CC-DDF5-4807-B18C-833150CDDC4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47" name="Groep 346">
                  <a:extLst>
                    <a:ext uri="{FF2B5EF4-FFF2-40B4-BE49-F238E27FC236}">
                      <a16:creationId xmlns:a16="http://schemas.microsoft.com/office/drawing/2014/main" id="{CF396AAE-16FD-45F6-90E6-05E1ECCB8B58}"/>
                    </a:ext>
                  </a:extLst>
                </p:cNvPr>
                <p:cNvGrpSpPr/>
                <p:nvPr userDrawn="1"/>
              </p:nvGrpSpPr>
              <p:grpSpPr>
                <a:xfrm>
                  <a:off x="13103513" y="3705268"/>
                  <a:ext cx="145820" cy="146462"/>
                  <a:chOff x="13096169" y="3602278"/>
                  <a:chExt cx="145820" cy="146462"/>
                </a:xfrm>
              </p:grpSpPr>
              <p:sp>
                <p:nvSpPr>
                  <p:cNvPr id="351" name="Rechthoek 350">
                    <a:extLst>
                      <a:ext uri="{FF2B5EF4-FFF2-40B4-BE49-F238E27FC236}">
                        <a16:creationId xmlns:a16="http://schemas.microsoft.com/office/drawing/2014/main" id="{8DE3E0CC-9C45-42B7-83ED-6FFA648C21E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2" name="Rechthoek 351">
                    <a:extLst>
                      <a:ext uri="{FF2B5EF4-FFF2-40B4-BE49-F238E27FC236}">
                        <a16:creationId xmlns:a16="http://schemas.microsoft.com/office/drawing/2014/main" id="{F72CBA3F-DEDF-4B5F-B31A-512D9B1C275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48" name="Groep 347">
                  <a:extLst>
                    <a:ext uri="{FF2B5EF4-FFF2-40B4-BE49-F238E27FC236}">
                      <a16:creationId xmlns:a16="http://schemas.microsoft.com/office/drawing/2014/main" id="{5C7A5DE8-A974-47BA-ACD1-FF8B94065962}"/>
                    </a:ext>
                  </a:extLst>
                </p:cNvPr>
                <p:cNvGrpSpPr/>
                <p:nvPr userDrawn="1"/>
              </p:nvGrpSpPr>
              <p:grpSpPr>
                <a:xfrm rot="10800000">
                  <a:off x="13061402" y="3665637"/>
                  <a:ext cx="145820" cy="146462"/>
                  <a:chOff x="13096169" y="3602278"/>
                  <a:chExt cx="145820" cy="146462"/>
                </a:xfrm>
              </p:grpSpPr>
              <p:sp>
                <p:nvSpPr>
                  <p:cNvPr id="349" name="Rechthoek 348">
                    <a:extLst>
                      <a:ext uri="{FF2B5EF4-FFF2-40B4-BE49-F238E27FC236}">
                        <a16:creationId xmlns:a16="http://schemas.microsoft.com/office/drawing/2014/main" id="{FDC2AA9A-9DAB-4161-98D6-641A5C5E6A5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0" name="Rechthoek 349">
                    <a:extLst>
                      <a:ext uri="{FF2B5EF4-FFF2-40B4-BE49-F238E27FC236}">
                        <a16:creationId xmlns:a16="http://schemas.microsoft.com/office/drawing/2014/main" id="{DF829EDF-B17B-4B61-B7B1-90E72D23C34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44" name="Rechthoek 343">
                <a:extLst>
                  <a:ext uri="{FF2B5EF4-FFF2-40B4-BE49-F238E27FC236}">
                    <a16:creationId xmlns:a16="http://schemas.microsoft.com/office/drawing/2014/main" id="{DE61AE46-D063-4DD6-82AB-D9178375AAF8}"/>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45" name="Gelijkbenige driehoek 344">
                <a:extLst>
                  <a:ext uri="{FF2B5EF4-FFF2-40B4-BE49-F238E27FC236}">
                    <a16:creationId xmlns:a16="http://schemas.microsoft.com/office/drawing/2014/main" id="{FB6819BC-6E90-4771-B1AE-44BF62D857CE}"/>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71" name="Groep 170">
              <a:extLst>
                <a:ext uri="{FF2B5EF4-FFF2-40B4-BE49-F238E27FC236}">
                  <a16:creationId xmlns:a16="http://schemas.microsoft.com/office/drawing/2014/main" id="{FC945E95-6BF7-4A2F-AD1D-F5F4FCE66267}"/>
                </a:ext>
              </a:extLst>
            </p:cNvPr>
            <p:cNvGrpSpPr/>
            <p:nvPr userDrawn="1"/>
          </p:nvGrpSpPr>
          <p:grpSpPr>
            <a:xfrm>
              <a:off x="12916952" y="938392"/>
              <a:ext cx="294943" cy="318834"/>
              <a:chOff x="14466489" y="1001522"/>
              <a:chExt cx="290627" cy="314333"/>
            </a:xfrm>
          </p:grpSpPr>
          <p:sp>
            <p:nvSpPr>
              <p:cNvPr id="190" name="Rechthoek 189">
                <a:extLst>
                  <a:ext uri="{FF2B5EF4-FFF2-40B4-BE49-F238E27FC236}">
                    <a16:creationId xmlns:a16="http://schemas.microsoft.com/office/drawing/2014/main" id="{30477838-210F-4957-8E3D-9E3C50443432}"/>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1" name="Ovaal 280">
                <a:extLst>
                  <a:ext uri="{FF2B5EF4-FFF2-40B4-BE49-F238E27FC236}">
                    <a16:creationId xmlns:a16="http://schemas.microsoft.com/office/drawing/2014/main" id="{75789CB3-54E4-4072-8173-B7D981D7698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2" name="Vrije vorm: vorm 281">
                <a:extLst>
                  <a:ext uri="{FF2B5EF4-FFF2-40B4-BE49-F238E27FC236}">
                    <a16:creationId xmlns:a16="http://schemas.microsoft.com/office/drawing/2014/main" id="{1B93678F-F218-44DC-8910-7EE6ADCA413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Rechthoek: afgeronde hoeken 282">
                <a:extLst>
                  <a:ext uri="{FF2B5EF4-FFF2-40B4-BE49-F238E27FC236}">
                    <a16:creationId xmlns:a16="http://schemas.microsoft.com/office/drawing/2014/main" id="{D0A40817-C80B-42A0-A5BA-BD3C410AA56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284" name="Rechte verbindingslijn 283">
                <a:extLst>
                  <a:ext uri="{FF2B5EF4-FFF2-40B4-BE49-F238E27FC236}">
                    <a16:creationId xmlns:a16="http://schemas.microsoft.com/office/drawing/2014/main" id="{6513A3FD-8D49-40C2-9BDB-209089C9868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5" name="Rechte verbindingslijn 284">
                <a:extLst>
                  <a:ext uri="{FF2B5EF4-FFF2-40B4-BE49-F238E27FC236}">
                    <a16:creationId xmlns:a16="http://schemas.microsoft.com/office/drawing/2014/main" id="{3CFC9A59-3785-4868-9728-FD6AA0258B9E}"/>
                  </a:ext>
                </a:extLst>
              </p:cNvPr>
              <p:cNvCxnSpPr>
                <a:cxnSpLocks/>
                <a:stCxn id="32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2" name="Ovaal 171">
              <a:extLst>
                <a:ext uri="{FF2B5EF4-FFF2-40B4-BE49-F238E27FC236}">
                  <a16:creationId xmlns:a16="http://schemas.microsoft.com/office/drawing/2014/main" id="{49655B74-C865-4413-9BDE-0768A0A74733}"/>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3" name="Rechthoek 172">
              <a:extLst>
                <a:ext uri="{FF2B5EF4-FFF2-40B4-BE49-F238E27FC236}">
                  <a16:creationId xmlns:a16="http://schemas.microsoft.com/office/drawing/2014/main" id="{D7932FD4-2D14-4B4F-B941-03B604EFB5EB}"/>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74" name="Rechte verbindingslijn 173">
              <a:extLst>
                <a:ext uri="{FF2B5EF4-FFF2-40B4-BE49-F238E27FC236}">
                  <a16:creationId xmlns:a16="http://schemas.microsoft.com/office/drawing/2014/main" id="{05344D98-556E-4893-8186-6A9FD1DCEF0F}"/>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75" name="Groep 174">
              <a:extLst>
                <a:ext uri="{FF2B5EF4-FFF2-40B4-BE49-F238E27FC236}">
                  <a16:creationId xmlns:a16="http://schemas.microsoft.com/office/drawing/2014/main" id="{B8A16EBB-4C91-4A23-9873-3229A37EB2C2}"/>
                </a:ext>
              </a:extLst>
            </p:cNvPr>
            <p:cNvGrpSpPr/>
            <p:nvPr userDrawn="1"/>
          </p:nvGrpSpPr>
          <p:grpSpPr>
            <a:xfrm>
              <a:off x="12904732" y="4945834"/>
              <a:ext cx="1499406" cy="678267"/>
              <a:chOff x="12757283" y="3120781"/>
              <a:chExt cx="1499406" cy="678267"/>
            </a:xfrm>
          </p:grpSpPr>
          <p:sp>
            <p:nvSpPr>
              <p:cNvPr id="176" name="Rechthoek 175">
                <a:extLst>
                  <a:ext uri="{FF2B5EF4-FFF2-40B4-BE49-F238E27FC236}">
                    <a16:creationId xmlns:a16="http://schemas.microsoft.com/office/drawing/2014/main" id="{CD256CD2-7A58-4AA1-860B-C0C6B71389C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7" name="Rechthoek 176">
                <a:extLst>
                  <a:ext uri="{FF2B5EF4-FFF2-40B4-BE49-F238E27FC236}">
                    <a16:creationId xmlns:a16="http://schemas.microsoft.com/office/drawing/2014/main" id="{15635321-9685-44C0-AC74-3570433D569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8" name="Tekstvak 177">
                <a:extLst>
                  <a:ext uri="{FF2B5EF4-FFF2-40B4-BE49-F238E27FC236}">
                    <a16:creationId xmlns:a16="http://schemas.microsoft.com/office/drawing/2014/main" id="{FE26935F-2245-44EB-82B8-5D7F1923AAFB}"/>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79" name="Tekstvak 178">
                <a:extLst>
                  <a:ext uri="{FF2B5EF4-FFF2-40B4-BE49-F238E27FC236}">
                    <a16:creationId xmlns:a16="http://schemas.microsoft.com/office/drawing/2014/main" id="{73A6B168-44D5-49C6-A475-2FDF6BDADC8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80" name="Picture 3">
                <a:extLst>
                  <a:ext uri="{FF2B5EF4-FFF2-40B4-BE49-F238E27FC236}">
                    <a16:creationId xmlns:a16="http://schemas.microsoft.com/office/drawing/2014/main" id="{7211D377-0EAE-48B5-B65D-D0CC5C0E4369}"/>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1" name="Gelijkbenige driehoek 180">
                <a:extLst>
                  <a:ext uri="{FF2B5EF4-FFF2-40B4-BE49-F238E27FC236}">
                    <a16:creationId xmlns:a16="http://schemas.microsoft.com/office/drawing/2014/main" id="{64173D19-DE51-42A9-8A27-BD38058D7DBD}"/>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82" name="Groep 181">
                <a:extLst>
                  <a:ext uri="{FF2B5EF4-FFF2-40B4-BE49-F238E27FC236}">
                    <a16:creationId xmlns:a16="http://schemas.microsoft.com/office/drawing/2014/main" id="{DC27EE7F-DF06-46BE-B861-972B1995610B}"/>
                  </a:ext>
                </a:extLst>
              </p:cNvPr>
              <p:cNvGrpSpPr/>
              <p:nvPr userDrawn="1"/>
            </p:nvGrpSpPr>
            <p:grpSpPr>
              <a:xfrm>
                <a:off x="12822311" y="3178534"/>
                <a:ext cx="182309" cy="163794"/>
                <a:chOff x="12832541" y="3162395"/>
                <a:chExt cx="219532" cy="197236"/>
              </a:xfrm>
            </p:grpSpPr>
            <p:sp>
              <p:nvSpPr>
                <p:cNvPr id="187" name="Rechthoek 186">
                  <a:extLst>
                    <a:ext uri="{FF2B5EF4-FFF2-40B4-BE49-F238E27FC236}">
                      <a16:creationId xmlns:a16="http://schemas.microsoft.com/office/drawing/2014/main" id="{B2177623-54B3-4569-998E-EDD531FC50A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8" name="Rechthoek 187">
                  <a:extLst>
                    <a:ext uri="{FF2B5EF4-FFF2-40B4-BE49-F238E27FC236}">
                      <a16:creationId xmlns:a16="http://schemas.microsoft.com/office/drawing/2014/main" id="{1258FBD6-9862-42FA-8E60-0200A9D8ED7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9" name="Rechthoek 188">
                  <a:extLst>
                    <a:ext uri="{FF2B5EF4-FFF2-40B4-BE49-F238E27FC236}">
                      <a16:creationId xmlns:a16="http://schemas.microsoft.com/office/drawing/2014/main" id="{50F9F124-0D48-4B28-ACC9-50BB9E66448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83" name="Groep 182">
                <a:extLst>
                  <a:ext uri="{FF2B5EF4-FFF2-40B4-BE49-F238E27FC236}">
                    <a16:creationId xmlns:a16="http://schemas.microsoft.com/office/drawing/2014/main" id="{E481BAC6-1AEC-4EC6-92DD-42535CA2238D}"/>
                  </a:ext>
                </a:extLst>
              </p:cNvPr>
              <p:cNvGrpSpPr/>
              <p:nvPr userDrawn="1"/>
            </p:nvGrpSpPr>
            <p:grpSpPr>
              <a:xfrm>
                <a:off x="12822311" y="3480352"/>
                <a:ext cx="182309" cy="163794"/>
                <a:chOff x="12832541" y="3162395"/>
                <a:chExt cx="219532" cy="197236"/>
              </a:xfrm>
            </p:grpSpPr>
            <p:sp>
              <p:nvSpPr>
                <p:cNvPr id="184" name="Rechthoek 183">
                  <a:extLst>
                    <a:ext uri="{FF2B5EF4-FFF2-40B4-BE49-F238E27FC236}">
                      <a16:creationId xmlns:a16="http://schemas.microsoft.com/office/drawing/2014/main" id="{96C8A7B3-6052-402C-90F8-C7716B83502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5" name="Rechthoek 184">
                  <a:extLst>
                    <a:ext uri="{FF2B5EF4-FFF2-40B4-BE49-F238E27FC236}">
                      <a16:creationId xmlns:a16="http://schemas.microsoft.com/office/drawing/2014/main" id="{E02C7C4B-99E7-4A7E-AB62-58288FF9B624}"/>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6" name="Rechthoek 185">
                  <a:extLst>
                    <a:ext uri="{FF2B5EF4-FFF2-40B4-BE49-F238E27FC236}">
                      <a16:creationId xmlns:a16="http://schemas.microsoft.com/office/drawing/2014/main" id="{0809AD29-77F4-408F-9D54-8D4252251037}"/>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40" name="TEKSTINSTRUCTIES">
            <a:extLst>
              <a:ext uri="{FF2B5EF4-FFF2-40B4-BE49-F238E27FC236}">
                <a16:creationId xmlns:a16="http://schemas.microsoft.com/office/drawing/2014/main" id="{3417240D-B460-4157-B8D8-62704E248048}"/>
              </a:ext>
            </a:extLst>
          </p:cNvPr>
          <p:cNvGrpSpPr/>
          <p:nvPr userDrawn="1"/>
        </p:nvGrpSpPr>
        <p:grpSpPr>
          <a:xfrm>
            <a:off x="-4297881" y="-718670"/>
            <a:ext cx="4140000" cy="7198669"/>
            <a:chOff x="-4297881" y="-718670"/>
            <a:chExt cx="4140000" cy="7198669"/>
          </a:xfrm>
        </p:grpSpPr>
        <p:sp>
          <p:nvSpPr>
            <p:cNvPr id="441" name="Rechthoek: afgeronde hoeken 440">
              <a:extLst>
                <a:ext uri="{FF2B5EF4-FFF2-40B4-BE49-F238E27FC236}">
                  <a16:creationId xmlns:a16="http://schemas.microsoft.com/office/drawing/2014/main" id="{F423C3D6-3102-4D8F-93A9-6A25B79A29C4}"/>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42" name="Rechthoek: afgeronde hoeken 441">
              <a:extLst>
                <a:ext uri="{FF2B5EF4-FFF2-40B4-BE49-F238E27FC236}">
                  <a16:creationId xmlns:a16="http://schemas.microsoft.com/office/drawing/2014/main" id="{15E924BA-AC15-4C96-BD26-7B5B03D0F399}"/>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443" name="Rechthoek: afgeronde hoeken 442">
              <a:extLst>
                <a:ext uri="{FF2B5EF4-FFF2-40B4-BE49-F238E27FC236}">
                  <a16:creationId xmlns:a16="http://schemas.microsoft.com/office/drawing/2014/main" id="{3391DEC6-5BBB-4CD5-A7A5-E3B67AF426B0}"/>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44" name="Rechte verbindingslijn 443">
              <a:extLst>
                <a:ext uri="{FF2B5EF4-FFF2-40B4-BE49-F238E27FC236}">
                  <a16:creationId xmlns:a16="http://schemas.microsoft.com/office/drawing/2014/main" id="{AF63BB2A-32CD-4E66-BEA7-F3D4120A7937}"/>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45" name="Groep 444">
              <a:extLst>
                <a:ext uri="{FF2B5EF4-FFF2-40B4-BE49-F238E27FC236}">
                  <a16:creationId xmlns:a16="http://schemas.microsoft.com/office/drawing/2014/main" id="{DD036F79-6568-432A-9869-AB5D49356862}"/>
                </a:ext>
              </a:extLst>
            </p:cNvPr>
            <p:cNvGrpSpPr/>
            <p:nvPr userDrawn="1"/>
          </p:nvGrpSpPr>
          <p:grpSpPr>
            <a:xfrm>
              <a:off x="-3905190" y="127747"/>
              <a:ext cx="3354618" cy="786653"/>
              <a:chOff x="-3419346" y="368233"/>
              <a:chExt cx="3170491" cy="743862"/>
            </a:xfrm>
          </p:grpSpPr>
          <p:sp>
            <p:nvSpPr>
              <p:cNvPr id="466" name="Rechthoek 465">
                <a:extLst>
                  <a:ext uri="{FF2B5EF4-FFF2-40B4-BE49-F238E27FC236}">
                    <a16:creationId xmlns:a16="http://schemas.microsoft.com/office/drawing/2014/main" id="{C74DD52A-9884-4242-A161-A35D2268F68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67" name="Rechte verbindingslijn 466">
                <a:extLst>
                  <a:ext uri="{FF2B5EF4-FFF2-40B4-BE49-F238E27FC236}">
                    <a16:creationId xmlns:a16="http://schemas.microsoft.com/office/drawing/2014/main" id="{3925276B-6D5E-4DDF-9E13-3D13F0F76C3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8" name="Rechte verbindingslijn 467">
                <a:extLst>
                  <a:ext uri="{FF2B5EF4-FFF2-40B4-BE49-F238E27FC236}">
                    <a16:creationId xmlns:a16="http://schemas.microsoft.com/office/drawing/2014/main" id="{E285F507-A1E1-4F40-B778-E4AA5ABC91D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9" name="Rechthoek 468">
                <a:extLst>
                  <a:ext uri="{FF2B5EF4-FFF2-40B4-BE49-F238E27FC236}">
                    <a16:creationId xmlns:a16="http://schemas.microsoft.com/office/drawing/2014/main" id="{657CC257-3C7F-4075-992B-66971A6D967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70" name="Groep 469">
                <a:extLst>
                  <a:ext uri="{FF2B5EF4-FFF2-40B4-BE49-F238E27FC236}">
                    <a16:creationId xmlns:a16="http://schemas.microsoft.com/office/drawing/2014/main" id="{ABBB792A-C3FF-4B66-97EE-4405B7E1348D}"/>
                  </a:ext>
                </a:extLst>
              </p:cNvPr>
              <p:cNvGrpSpPr/>
              <p:nvPr userDrawn="1"/>
            </p:nvGrpSpPr>
            <p:grpSpPr>
              <a:xfrm>
                <a:off x="-3002834" y="720303"/>
                <a:ext cx="182598" cy="143759"/>
                <a:chOff x="-3310843" y="700986"/>
                <a:chExt cx="182598" cy="143759"/>
              </a:xfrm>
            </p:grpSpPr>
            <p:grpSp>
              <p:nvGrpSpPr>
                <p:cNvPr id="509" name="Groep 508">
                  <a:extLst>
                    <a:ext uri="{FF2B5EF4-FFF2-40B4-BE49-F238E27FC236}">
                      <a16:creationId xmlns:a16="http://schemas.microsoft.com/office/drawing/2014/main" id="{E4E2CCDE-7CDF-44F1-A868-D0CBE3C5C0B8}"/>
                    </a:ext>
                  </a:extLst>
                </p:cNvPr>
                <p:cNvGrpSpPr/>
                <p:nvPr userDrawn="1"/>
              </p:nvGrpSpPr>
              <p:grpSpPr>
                <a:xfrm>
                  <a:off x="-3310843" y="700986"/>
                  <a:ext cx="182598" cy="143759"/>
                  <a:chOff x="-3310843" y="700986"/>
                  <a:chExt cx="182598" cy="143759"/>
                </a:xfrm>
              </p:grpSpPr>
              <p:cxnSp>
                <p:nvCxnSpPr>
                  <p:cNvPr id="513" name="Rechte verbindingslijn 512">
                    <a:extLst>
                      <a:ext uri="{FF2B5EF4-FFF2-40B4-BE49-F238E27FC236}">
                        <a16:creationId xmlns:a16="http://schemas.microsoft.com/office/drawing/2014/main" id="{4267D3E3-0980-4E9C-9ADF-B064D86DCB80}"/>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514" name="Rechte verbindingslijn 513">
                    <a:extLst>
                      <a:ext uri="{FF2B5EF4-FFF2-40B4-BE49-F238E27FC236}">
                        <a16:creationId xmlns:a16="http://schemas.microsoft.com/office/drawing/2014/main" id="{F9AB1D69-73F9-4C47-A46C-D510776DCE8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515" name="Rechte verbindingslijn 514">
                    <a:extLst>
                      <a:ext uri="{FF2B5EF4-FFF2-40B4-BE49-F238E27FC236}">
                        <a16:creationId xmlns:a16="http://schemas.microsoft.com/office/drawing/2014/main" id="{F317414D-CE43-4420-9DD0-F405D64FEA3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516" name="Rechte verbindingslijn 515">
                    <a:extLst>
                      <a:ext uri="{FF2B5EF4-FFF2-40B4-BE49-F238E27FC236}">
                        <a16:creationId xmlns:a16="http://schemas.microsoft.com/office/drawing/2014/main" id="{EA223FA0-2A70-4CDF-BB57-E168511D6598}"/>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517" name="Rechte verbindingslijn 516">
                    <a:extLst>
                      <a:ext uri="{FF2B5EF4-FFF2-40B4-BE49-F238E27FC236}">
                        <a16:creationId xmlns:a16="http://schemas.microsoft.com/office/drawing/2014/main" id="{9BD761B1-1DA1-46DF-BEB8-76AC88B7B714}"/>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510" name="Groep 509">
                  <a:extLst>
                    <a:ext uri="{FF2B5EF4-FFF2-40B4-BE49-F238E27FC236}">
                      <a16:creationId xmlns:a16="http://schemas.microsoft.com/office/drawing/2014/main" id="{D42E4FAB-80FA-4363-8458-3A269F8C3E5D}"/>
                    </a:ext>
                  </a:extLst>
                </p:cNvPr>
                <p:cNvGrpSpPr/>
                <p:nvPr userDrawn="1"/>
              </p:nvGrpSpPr>
              <p:grpSpPr>
                <a:xfrm flipH="1">
                  <a:off x="-3310774" y="735854"/>
                  <a:ext cx="88801" cy="72568"/>
                  <a:chOff x="-2091059" y="1395403"/>
                  <a:chExt cx="157316" cy="128558"/>
                </a:xfrm>
              </p:grpSpPr>
              <p:sp>
                <p:nvSpPr>
                  <p:cNvPr id="511" name="Rechthoek 510">
                    <a:extLst>
                      <a:ext uri="{FF2B5EF4-FFF2-40B4-BE49-F238E27FC236}">
                        <a16:creationId xmlns:a16="http://schemas.microsoft.com/office/drawing/2014/main" id="{3BEF8F82-4E0A-4730-939F-B72816014C8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12" name="Pijl: punthaak 511">
                    <a:extLst>
                      <a:ext uri="{FF2B5EF4-FFF2-40B4-BE49-F238E27FC236}">
                        <a16:creationId xmlns:a16="http://schemas.microsoft.com/office/drawing/2014/main" id="{83305CAE-43E3-40E9-B771-77521CF0F1D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71" name="Groep 470">
                <a:extLst>
                  <a:ext uri="{FF2B5EF4-FFF2-40B4-BE49-F238E27FC236}">
                    <a16:creationId xmlns:a16="http://schemas.microsoft.com/office/drawing/2014/main" id="{DC303B63-86F3-4F2A-B387-619B872CE87F}"/>
                  </a:ext>
                </a:extLst>
              </p:cNvPr>
              <p:cNvGrpSpPr/>
              <p:nvPr userDrawn="1"/>
            </p:nvGrpSpPr>
            <p:grpSpPr>
              <a:xfrm>
                <a:off x="-3326107" y="720303"/>
                <a:ext cx="182598" cy="143759"/>
                <a:chOff x="-3634116" y="700986"/>
                <a:chExt cx="182598" cy="143759"/>
              </a:xfrm>
            </p:grpSpPr>
            <p:grpSp>
              <p:nvGrpSpPr>
                <p:cNvPr id="500" name="Groep 499">
                  <a:extLst>
                    <a:ext uri="{FF2B5EF4-FFF2-40B4-BE49-F238E27FC236}">
                      <a16:creationId xmlns:a16="http://schemas.microsoft.com/office/drawing/2014/main" id="{C0BC503B-6CFD-4937-8D73-C2D863229028}"/>
                    </a:ext>
                  </a:extLst>
                </p:cNvPr>
                <p:cNvGrpSpPr/>
                <p:nvPr userDrawn="1"/>
              </p:nvGrpSpPr>
              <p:grpSpPr>
                <a:xfrm>
                  <a:off x="-3634116" y="700986"/>
                  <a:ext cx="182598" cy="143759"/>
                  <a:chOff x="-3634116" y="700986"/>
                  <a:chExt cx="182598" cy="143759"/>
                </a:xfrm>
              </p:grpSpPr>
              <p:cxnSp>
                <p:nvCxnSpPr>
                  <p:cNvPr id="504" name="Rechte verbindingslijn 503">
                    <a:extLst>
                      <a:ext uri="{FF2B5EF4-FFF2-40B4-BE49-F238E27FC236}">
                        <a16:creationId xmlns:a16="http://schemas.microsoft.com/office/drawing/2014/main" id="{F2D26657-D0BC-4569-88AE-C6330EDAB41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505" name="Rechte verbindingslijn 504">
                    <a:extLst>
                      <a:ext uri="{FF2B5EF4-FFF2-40B4-BE49-F238E27FC236}">
                        <a16:creationId xmlns:a16="http://schemas.microsoft.com/office/drawing/2014/main" id="{C5E48F8B-C65C-478B-B47D-7D121BDE1D9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506" name="Rechte verbindingslijn 505">
                    <a:extLst>
                      <a:ext uri="{FF2B5EF4-FFF2-40B4-BE49-F238E27FC236}">
                        <a16:creationId xmlns:a16="http://schemas.microsoft.com/office/drawing/2014/main" id="{96B60BC1-D9DE-4D1C-BAA2-ED9834B2A648}"/>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507" name="Rechte verbindingslijn 506">
                    <a:extLst>
                      <a:ext uri="{FF2B5EF4-FFF2-40B4-BE49-F238E27FC236}">
                        <a16:creationId xmlns:a16="http://schemas.microsoft.com/office/drawing/2014/main" id="{2C6E96A5-FEDC-45E6-B1C0-81201FB54DB5}"/>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508" name="Rechte verbindingslijn 507">
                    <a:extLst>
                      <a:ext uri="{FF2B5EF4-FFF2-40B4-BE49-F238E27FC236}">
                        <a16:creationId xmlns:a16="http://schemas.microsoft.com/office/drawing/2014/main" id="{D5F0FD07-5BCC-4AA5-BA19-B5A3B2FD83D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501" name="Groep 500">
                  <a:extLst>
                    <a:ext uri="{FF2B5EF4-FFF2-40B4-BE49-F238E27FC236}">
                      <a16:creationId xmlns:a16="http://schemas.microsoft.com/office/drawing/2014/main" id="{430CCC30-B625-4C6E-8EA3-49C86BAEB61A}"/>
                    </a:ext>
                  </a:extLst>
                </p:cNvPr>
                <p:cNvGrpSpPr/>
                <p:nvPr userDrawn="1"/>
              </p:nvGrpSpPr>
              <p:grpSpPr>
                <a:xfrm>
                  <a:off x="-3634047" y="735854"/>
                  <a:ext cx="88801" cy="72568"/>
                  <a:chOff x="-2091059" y="1395403"/>
                  <a:chExt cx="157316" cy="128558"/>
                </a:xfrm>
              </p:grpSpPr>
              <p:sp>
                <p:nvSpPr>
                  <p:cNvPr id="502" name="Rechthoek 501">
                    <a:extLst>
                      <a:ext uri="{FF2B5EF4-FFF2-40B4-BE49-F238E27FC236}">
                        <a16:creationId xmlns:a16="http://schemas.microsoft.com/office/drawing/2014/main" id="{3CED3172-1D1A-4DBA-851D-0105F72F45A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03" name="Pijl: punthaak 502">
                    <a:extLst>
                      <a:ext uri="{FF2B5EF4-FFF2-40B4-BE49-F238E27FC236}">
                        <a16:creationId xmlns:a16="http://schemas.microsoft.com/office/drawing/2014/main" id="{0A897811-5F00-428C-B420-D33A50C4CDA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72" name="Rechte verbindingslijn 471">
                <a:extLst>
                  <a:ext uri="{FF2B5EF4-FFF2-40B4-BE49-F238E27FC236}">
                    <a16:creationId xmlns:a16="http://schemas.microsoft.com/office/drawing/2014/main" id="{2D456EB4-1339-4C12-8675-4CA2275BF78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73" name="Rechte verbindingslijn 472">
                <a:extLst>
                  <a:ext uri="{FF2B5EF4-FFF2-40B4-BE49-F238E27FC236}">
                    <a16:creationId xmlns:a16="http://schemas.microsoft.com/office/drawing/2014/main" id="{DD8C852B-37FE-4189-9A7E-B485CAE7A5BC}"/>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74" name="Groep 473">
                <a:extLst>
                  <a:ext uri="{FF2B5EF4-FFF2-40B4-BE49-F238E27FC236}">
                    <a16:creationId xmlns:a16="http://schemas.microsoft.com/office/drawing/2014/main" id="{E6B26427-B66F-4EB2-AF49-8ED081334BCD}"/>
                  </a:ext>
                </a:extLst>
              </p:cNvPr>
              <p:cNvGrpSpPr/>
              <p:nvPr userDrawn="1"/>
            </p:nvGrpSpPr>
            <p:grpSpPr>
              <a:xfrm>
                <a:off x="-2425037" y="370226"/>
                <a:ext cx="357690" cy="330595"/>
                <a:chOff x="-2721817" y="347336"/>
                <a:chExt cx="432805" cy="400021"/>
              </a:xfrm>
            </p:grpSpPr>
            <p:sp>
              <p:nvSpPr>
                <p:cNvPr id="489" name="Rechthoek 488">
                  <a:extLst>
                    <a:ext uri="{FF2B5EF4-FFF2-40B4-BE49-F238E27FC236}">
                      <a16:creationId xmlns:a16="http://schemas.microsoft.com/office/drawing/2014/main" id="{5162E870-4D34-4C2A-83D3-2BD2A67116C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90" name="Groep 489">
                  <a:extLst>
                    <a:ext uri="{FF2B5EF4-FFF2-40B4-BE49-F238E27FC236}">
                      <a16:creationId xmlns:a16="http://schemas.microsoft.com/office/drawing/2014/main" id="{A0E76A61-8BA6-4C63-B3F5-A08AF344A294}"/>
                    </a:ext>
                  </a:extLst>
                </p:cNvPr>
                <p:cNvGrpSpPr/>
                <p:nvPr userDrawn="1"/>
              </p:nvGrpSpPr>
              <p:grpSpPr>
                <a:xfrm>
                  <a:off x="-2652453" y="431583"/>
                  <a:ext cx="294076" cy="231526"/>
                  <a:chOff x="-3634116" y="700986"/>
                  <a:chExt cx="182598" cy="143759"/>
                </a:xfrm>
              </p:grpSpPr>
              <p:grpSp>
                <p:nvGrpSpPr>
                  <p:cNvPr id="491" name="Groep 490">
                    <a:extLst>
                      <a:ext uri="{FF2B5EF4-FFF2-40B4-BE49-F238E27FC236}">
                        <a16:creationId xmlns:a16="http://schemas.microsoft.com/office/drawing/2014/main" id="{7B6FFCC6-9911-4C07-B483-EE57F6E3DF36}"/>
                      </a:ext>
                    </a:extLst>
                  </p:cNvPr>
                  <p:cNvGrpSpPr/>
                  <p:nvPr userDrawn="1"/>
                </p:nvGrpSpPr>
                <p:grpSpPr>
                  <a:xfrm>
                    <a:off x="-3634116" y="700986"/>
                    <a:ext cx="182598" cy="143759"/>
                    <a:chOff x="-3634116" y="700986"/>
                    <a:chExt cx="182598" cy="143759"/>
                  </a:xfrm>
                </p:grpSpPr>
                <p:cxnSp>
                  <p:nvCxnSpPr>
                    <p:cNvPr id="495" name="Rechte verbindingslijn 494">
                      <a:extLst>
                        <a:ext uri="{FF2B5EF4-FFF2-40B4-BE49-F238E27FC236}">
                          <a16:creationId xmlns:a16="http://schemas.microsoft.com/office/drawing/2014/main" id="{E151931B-FCB7-4346-B9CC-F43297D47427}"/>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96" name="Rechte verbindingslijn 495">
                      <a:extLst>
                        <a:ext uri="{FF2B5EF4-FFF2-40B4-BE49-F238E27FC236}">
                          <a16:creationId xmlns:a16="http://schemas.microsoft.com/office/drawing/2014/main" id="{313C5293-E568-4FE5-931A-6373331442E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97" name="Rechte verbindingslijn 496">
                      <a:extLst>
                        <a:ext uri="{FF2B5EF4-FFF2-40B4-BE49-F238E27FC236}">
                          <a16:creationId xmlns:a16="http://schemas.microsoft.com/office/drawing/2014/main" id="{AC3FEBCB-060E-44E2-9ED9-DD0C980B022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98" name="Rechte verbindingslijn 497">
                      <a:extLst>
                        <a:ext uri="{FF2B5EF4-FFF2-40B4-BE49-F238E27FC236}">
                          <a16:creationId xmlns:a16="http://schemas.microsoft.com/office/drawing/2014/main" id="{EB8197DE-38FB-48B9-A774-6570DFE35CB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99" name="Rechte verbindingslijn 498">
                      <a:extLst>
                        <a:ext uri="{FF2B5EF4-FFF2-40B4-BE49-F238E27FC236}">
                          <a16:creationId xmlns:a16="http://schemas.microsoft.com/office/drawing/2014/main" id="{769A3669-F6B4-4AE4-962E-3B0F3DCB798B}"/>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92" name="Groep 491">
                    <a:extLst>
                      <a:ext uri="{FF2B5EF4-FFF2-40B4-BE49-F238E27FC236}">
                        <a16:creationId xmlns:a16="http://schemas.microsoft.com/office/drawing/2014/main" id="{E65935FD-CBD9-448B-850B-50D2AC1A661D}"/>
                      </a:ext>
                    </a:extLst>
                  </p:cNvPr>
                  <p:cNvGrpSpPr/>
                  <p:nvPr userDrawn="1"/>
                </p:nvGrpSpPr>
                <p:grpSpPr>
                  <a:xfrm>
                    <a:off x="-3634047" y="735854"/>
                    <a:ext cx="88801" cy="72568"/>
                    <a:chOff x="-2091059" y="1395403"/>
                    <a:chExt cx="157316" cy="128558"/>
                  </a:xfrm>
                </p:grpSpPr>
                <p:sp>
                  <p:nvSpPr>
                    <p:cNvPr id="493" name="Rechthoek 492">
                      <a:extLst>
                        <a:ext uri="{FF2B5EF4-FFF2-40B4-BE49-F238E27FC236}">
                          <a16:creationId xmlns:a16="http://schemas.microsoft.com/office/drawing/2014/main" id="{0BCB9A7A-8AA8-4BDA-9731-6EDC4CA7C08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4" name="Pijl: punthaak 493">
                      <a:extLst>
                        <a:ext uri="{FF2B5EF4-FFF2-40B4-BE49-F238E27FC236}">
                          <a16:creationId xmlns:a16="http://schemas.microsoft.com/office/drawing/2014/main" id="{F713E47C-6606-44EC-8443-F8F6704146F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75" name="Groep 474">
                <a:extLst>
                  <a:ext uri="{FF2B5EF4-FFF2-40B4-BE49-F238E27FC236}">
                    <a16:creationId xmlns:a16="http://schemas.microsoft.com/office/drawing/2014/main" id="{EE2B3F5E-89B1-4A4A-8449-98AFC306526C}"/>
                  </a:ext>
                </a:extLst>
              </p:cNvPr>
              <p:cNvGrpSpPr/>
              <p:nvPr userDrawn="1"/>
            </p:nvGrpSpPr>
            <p:grpSpPr>
              <a:xfrm>
                <a:off x="-2425037" y="781500"/>
                <a:ext cx="357690" cy="330595"/>
                <a:chOff x="-2721817" y="782525"/>
                <a:chExt cx="432805" cy="400021"/>
              </a:xfrm>
            </p:grpSpPr>
            <p:sp>
              <p:nvSpPr>
                <p:cNvPr id="478" name="Rechthoek 477">
                  <a:extLst>
                    <a:ext uri="{FF2B5EF4-FFF2-40B4-BE49-F238E27FC236}">
                      <a16:creationId xmlns:a16="http://schemas.microsoft.com/office/drawing/2014/main" id="{43E67D99-D906-448A-9120-333BD8FBDDC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79" name="Groep 478">
                  <a:extLst>
                    <a:ext uri="{FF2B5EF4-FFF2-40B4-BE49-F238E27FC236}">
                      <a16:creationId xmlns:a16="http://schemas.microsoft.com/office/drawing/2014/main" id="{5CFA6E06-C696-45BC-A7DB-85DE74D548B2}"/>
                    </a:ext>
                  </a:extLst>
                </p:cNvPr>
                <p:cNvGrpSpPr/>
                <p:nvPr userDrawn="1"/>
              </p:nvGrpSpPr>
              <p:grpSpPr>
                <a:xfrm>
                  <a:off x="-2652453" y="866772"/>
                  <a:ext cx="294076" cy="231526"/>
                  <a:chOff x="-3310843" y="700986"/>
                  <a:chExt cx="182598" cy="143759"/>
                </a:xfrm>
              </p:grpSpPr>
              <p:grpSp>
                <p:nvGrpSpPr>
                  <p:cNvPr id="480" name="Groep 479">
                    <a:extLst>
                      <a:ext uri="{FF2B5EF4-FFF2-40B4-BE49-F238E27FC236}">
                        <a16:creationId xmlns:a16="http://schemas.microsoft.com/office/drawing/2014/main" id="{33A22063-AE18-44A4-887E-D384D89F2D9D}"/>
                      </a:ext>
                    </a:extLst>
                  </p:cNvPr>
                  <p:cNvGrpSpPr/>
                  <p:nvPr userDrawn="1"/>
                </p:nvGrpSpPr>
                <p:grpSpPr>
                  <a:xfrm>
                    <a:off x="-3310843" y="700986"/>
                    <a:ext cx="182598" cy="143759"/>
                    <a:chOff x="-3310843" y="700986"/>
                    <a:chExt cx="182598" cy="143759"/>
                  </a:xfrm>
                </p:grpSpPr>
                <p:cxnSp>
                  <p:nvCxnSpPr>
                    <p:cNvPr id="484" name="Rechte verbindingslijn 483">
                      <a:extLst>
                        <a:ext uri="{FF2B5EF4-FFF2-40B4-BE49-F238E27FC236}">
                          <a16:creationId xmlns:a16="http://schemas.microsoft.com/office/drawing/2014/main" id="{B099F902-BAB2-4516-93BC-FCCFDAF61E2D}"/>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85" name="Rechte verbindingslijn 484">
                      <a:extLst>
                        <a:ext uri="{FF2B5EF4-FFF2-40B4-BE49-F238E27FC236}">
                          <a16:creationId xmlns:a16="http://schemas.microsoft.com/office/drawing/2014/main" id="{8979626E-3342-4015-9601-A4A81CD360D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86" name="Rechte verbindingslijn 485">
                      <a:extLst>
                        <a:ext uri="{FF2B5EF4-FFF2-40B4-BE49-F238E27FC236}">
                          <a16:creationId xmlns:a16="http://schemas.microsoft.com/office/drawing/2014/main" id="{F264DB68-2FDE-4A4C-ADDC-89DE1D0040C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87" name="Rechte verbindingslijn 486">
                      <a:extLst>
                        <a:ext uri="{FF2B5EF4-FFF2-40B4-BE49-F238E27FC236}">
                          <a16:creationId xmlns:a16="http://schemas.microsoft.com/office/drawing/2014/main" id="{4070B4E6-C19D-4A54-AA81-7E50AEBE48B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88" name="Rechte verbindingslijn 487">
                      <a:extLst>
                        <a:ext uri="{FF2B5EF4-FFF2-40B4-BE49-F238E27FC236}">
                          <a16:creationId xmlns:a16="http://schemas.microsoft.com/office/drawing/2014/main" id="{9EC6C2EF-7CA7-455A-8FC8-BDD87714D4F1}"/>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81" name="Groep 480">
                    <a:extLst>
                      <a:ext uri="{FF2B5EF4-FFF2-40B4-BE49-F238E27FC236}">
                        <a16:creationId xmlns:a16="http://schemas.microsoft.com/office/drawing/2014/main" id="{C8F3791D-7EF9-47B5-A650-E1F807A23444}"/>
                      </a:ext>
                    </a:extLst>
                  </p:cNvPr>
                  <p:cNvGrpSpPr/>
                  <p:nvPr userDrawn="1"/>
                </p:nvGrpSpPr>
                <p:grpSpPr>
                  <a:xfrm flipH="1">
                    <a:off x="-3310774" y="735854"/>
                    <a:ext cx="88801" cy="72568"/>
                    <a:chOff x="-2091059" y="1395403"/>
                    <a:chExt cx="157316" cy="128558"/>
                  </a:xfrm>
                </p:grpSpPr>
                <p:sp>
                  <p:nvSpPr>
                    <p:cNvPr id="482" name="Rechthoek 481">
                      <a:extLst>
                        <a:ext uri="{FF2B5EF4-FFF2-40B4-BE49-F238E27FC236}">
                          <a16:creationId xmlns:a16="http://schemas.microsoft.com/office/drawing/2014/main" id="{86D6C1F6-0270-4B0E-91CB-75F8C479BAB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3" name="Pijl: punthaak 482">
                      <a:extLst>
                        <a:ext uri="{FF2B5EF4-FFF2-40B4-BE49-F238E27FC236}">
                          <a16:creationId xmlns:a16="http://schemas.microsoft.com/office/drawing/2014/main" id="{C69FAD85-37A9-41C6-BBD0-BFA3A780FB2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76" name="Rechthoek 475">
                <a:extLst>
                  <a:ext uri="{FF2B5EF4-FFF2-40B4-BE49-F238E27FC236}">
                    <a16:creationId xmlns:a16="http://schemas.microsoft.com/office/drawing/2014/main" id="{ACE190F9-A5BE-4E08-B760-5D5E32EA3A82}"/>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77" name="Rechthoek 476">
                <a:extLst>
                  <a:ext uri="{FF2B5EF4-FFF2-40B4-BE49-F238E27FC236}">
                    <a16:creationId xmlns:a16="http://schemas.microsoft.com/office/drawing/2014/main" id="{9D08F807-4CF0-42C2-A181-1B42D3197C2A}"/>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46" name="Rechte verbindingslijn 445">
              <a:extLst>
                <a:ext uri="{FF2B5EF4-FFF2-40B4-BE49-F238E27FC236}">
                  <a16:creationId xmlns:a16="http://schemas.microsoft.com/office/drawing/2014/main" id="{D8C39643-956C-4B28-86F8-FD10ED874435}"/>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47" name="Rechthoek 446">
              <a:extLst>
                <a:ext uri="{FF2B5EF4-FFF2-40B4-BE49-F238E27FC236}">
                  <a16:creationId xmlns:a16="http://schemas.microsoft.com/office/drawing/2014/main" id="{8A36F17B-5B67-447D-AFC9-EAC291F2BC89}"/>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448" name="Rechthoek 447">
              <a:extLst>
                <a:ext uri="{FF2B5EF4-FFF2-40B4-BE49-F238E27FC236}">
                  <a16:creationId xmlns:a16="http://schemas.microsoft.com/office/drawing/2014/main" id="{00156FF9-2A87-4D73-BEAD-032A9879C92A}"/>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49" name="Ovaal 448">
              <a:extLst>
                <a:ext uri="{FF2B5EF4-FFF2-40B4-BE49-F238E27FC236}">
                  <a16:creationId xmlns:a16="http://schemas.microsoft.com/office/drawing/2014/main" id="{C26EC21B-0BC2-4010-9617-24F88F8E1771}"/>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50" name="Ovaal 449">
              <a:extLst>
                <a:ext uri="{FF2B5EF4-FFF2-40B4-BE49-F238E27FC236}">
                  <a16:creationId xmlns:a16="http://schemas.microsoft.com/office/drawing/2014/main" id="{5CDC0368-7A9C-4EBE-B7BE-DCFEF14339A5}"/>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51" name="Ovaal 450">
              <a:extLst>
                <a:ext uri="{FF2B5EF4-FFF2-40B4-BE49-F238E27FC236}">
                  <a16:creationId xmlns:a16="http://schemas.microsoft.com/office/drawing/2014/main" id="{9BF0A85F-C072-40C8-A2E2-0A80F2619A0C}"/>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52" name="Ovaal 451">
              <a:extLst>
                <a:ext uri="{FF2B5EF4-FFF2-40B4-BE49-F238E27FC236}">
                  <a16:creationId xmlns:a16="http://schemas.microsoft.com/office/drawing/2014/main" id="{C63AF880-73CE-41CA-BD3B-FA25F018313D}"/>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53" name="Ovaal 452">
              <a:extLst>
                <a:ext uri="{FF2B5EF4-FFF2-40B4-BE49-F238E27FC236}">
                  <a16:creationId xmlns:a16="http://schemas.microsoft.com/office/drawing/2014/main" id="{9F06433A-130A-4ADD-A30D-E9875A60B440}"/>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54" name="Ovaal 453">
              <a:extLst>
                <a:ext uri="{FF2B5EF4-FFF2-40B4-BE49-F238E27FC236}">
                  <a16:creationId xmlns:a16="http://schemas.microsoft.com/office/drawing/2014/main" id="{081AFA92-D6C4-47E6-90C4-BAF9610ABBDD}"/>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55" name="Ovaal 454">
              <a:extLst>
                <a:ext uri="{FF2B5EF4-FFF2-40B4-BE49-F238E27FC236}">
                  <a16:creationId xmlns:a16="http://schemas.microsoft.com/office/drawing/2014/main" id="{E24BF7FD-0EA7-43C1-8D67-2D1CE1C39097}"/>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56" name="Ovaal 455">
              <a:extLst>
                <a:ext uri="{FF2B5EF4-FFF2-40B4-BE49-F238E27FC236}">
                  <a16:creationId xmlns:a16="http://schemas.microsoft.com/office/drawing/2014/main" id="{72B6438B-CF07-42F3-867D-5E7DE2869E49}"/>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57" name="Ovaal 456">
              <a:extLst>
                <a:ext uri="{FF2B5EF4-FFF2-40B4-BE49-F238E27FC236}">
                  <a16:creationId xmlns:a16="http://schemas.microsoft.com/office/drawing/2014/main" id="{15836226-441A-42B1-BBFB-28A5A805049B}"/>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58" name="Rechthoek 457">
              <a:extLst>
                <a:ext uri="{FF2B5EF4-FFF2-40B4-BE49-F238E27FC236}">
                  <a16:creationId xmlns:a16="http://schemas.microsoft.com/office/drawing/2014/main" id="{A93F46B0-F937-4355-A32B-5E374B7D8053}"/>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459" name="Rechthoek 458">
              <a:extLst>
                <a:ext uri="{FF2B5EF4-FFF2-40B4-BE49-F238E27FC236}">
                  <a16:creationId xmlns:a16="http://schemas.microsoft.com/office/drawing/2014/main" id="{1402468B-0EFB-48C3-9B80-DBACBA2CE3BA}"/>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460" name="Rechthoek 459">
              <a:extLst>
                <a:ext uri="{FF2B5EF4-FFF2-40B4-BE49-F238E27FC236}">
                  <a16:creationId xmlns:a16="http://schemas.microsoft.com/office/drawing/2014/main" id="{1CAD1E25-BADF-486A-8A6A-1267D79C28F3}"/>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461" name="Rechthoek 460">
              <a:extLst>
                <a:ext uri="{FF2B5EF4-FFF2-40B4-BE49-F238E27FC236}">
                  <a16:creationId xmlns:a16="http://schemas.microsoft.com/office/drawing/2014/main" id="{A1FBFF6D-0414-4EE6-9972-C1ED07A5F02D}"/>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462" name="Rechthoek 461">
              <a:extLst>
                <a:ext uri="{FF2B5EF4-FFF2-40B4-BE49-F238E27FC236}">
                  <a16:creationId xmlns:a16="http://schemas.microsoft.com/office/drawing/2014/main" id="{39BCA1BE-6AB7-44C1-9F55-FC20C2E81933}"/>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463" name="Rechthoek 462">
              <a:extLst>
                <a:ext uri="{FF2B5EF4-FFF2-40B4-BE49-F238E27FC236}">
                  <a16:creationId xmlns:a16="http://schemas.microsoft.com/office/drawing/2014/main" id="{107E5669-8174-4E8A-B6C1-C5CCAECF1496}"/>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464" name="Rechthoek 463">
              <a:extLst>
                <a:ext uri="{FF2B5EF4-FFF2-40B4-BE49-F238E27FC236}">
                  <a16:creationId xmlns:a16="http://schemas.microsoft.com/office/drawing/2014/main" id="{2457EDF0-BEA4-47BC-8F4F-61F486D769C2}"/>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465" name="Rechthoek 464">
              <a:extLst>
                <a:ext uri="{FF2B5EF4-FFF2-40B4-BE49-F238E27FC236}">
                  <a16:creationId xmlns:a16="http://schemas.microsoft.com/office/drawing/2014/main" id="{E7840D3C-BD2F-47DC-B0C5-5A0489EB515E}"/>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Tree>
    <p:extLst>
      <p:ext uri="{BB962C8B-B14F-4D97-AF65-F5344CB8AC3E}">
        <p14:creationId xmlns:p14="http://schemas.microsoft.com/office/powerpoint/2010/main" val="109934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kst en beeld D (half)">
    <p:spTree>
      <p:nvGrpSpPr>
        <p:cNvPr id="1" name=""/>
        <p:cNvGrpSpPr/>
        <p:nvPr/>
      </p:nvGrpSpPr>
      <p:grpSpPr>
        <a:xfrm>
          <a:off x="0" y="0"/>
          <a:ext cx="0" cy="0"/>
          <a:chOff x="0" y="0"/>
          <a:chExt cx="0" cy="0"/>
        </a:xfrm>
      </p:grpSpPr>
      <p:sp>
        <p:nvSpPr>
          <p:cNvPr id="119" name="Rechthoek 118">
            <a:extLst>
              <a:ext uri="{FF2B5EF4-FFF2-40B4-BE49-F238E27FC236}">
                <a16:creationId xmlns:a16="http://schemas.microsoft.com/office/drawing/2014/main" id="{4930E5ED-BBA7-470A-8E6A-DE5FA1C68D2C}"/>
              </a:ext>
            </a:extLst>
          </p:cNvPr>
          <p:cNvSpPr/>
          <p:nvPr/>
        </p:nvSpPr>
        <p:spPr>
          <a:xfrm>
            <a:off x="0" y="-399601"/>
            <a:ext cx="720000" cy="360000"/>
          </a:xfrm>
          <a:prstGeom prst="rect">
            <a:avLst/>
          </a:prstGeom>
        </p:spPr>
        <p:txBody>
          <a:bodyPr wrap="none" lIns="0" tIns="0" rIns="0" bIns="0">
            <a:noAutofit/>
          </a:bodyPr>
          <a:lstStyle/>
          <a:p>
            <a:r>
              <a:rPr lang="nl-NL"/>
              <a:t>Tekst en beeld D (half)</a:t>
            </a:r>
          </a:p>
        </p:txBody>
      </p:sp>
      <p:grpSp>
        <p:nvGrpSpPr>
          <p:cNvPr id="140" name="INSTRUCTIES">
            <a:extLst>
              <a:ext uri="{FF2B5EF4-FFF2-40B4-BE49-F238E27FC236}">
                <a16:creationId xmlns:a16="http://schemas.microsoft.com/office/drawing/2014/main" id="{DAD3A2C6-2471-4742-9F88-8155730279D5}"/>
              </a:ext>
            </a:extLst>
          </p:cNvPr>
          <p:cNvGrpSpPr/>
          <p:nvPr/>
        </p:nvGrpSpPr>
        <p:grpSpPr>
          <a:xfrm>
            <a:off x="12395374" y="-718670"/>
            <a:ext cx="4140000" cy="6489275"/>
            <a:chOff x="12395374" y="-718670"/>
            <a:chExt cx="4140000" cy="6489275"/>
          </a:xfrm>
        </p:grpSpPr>
        <p:sp>
          <p:nvSpPr>
            <p:cNvPr id="141" name="Rechthoek: afgeronde hoeken 140">
              <a:extLst>
                <a:ext uri="{FF2B5EF4-FFF2-40B4-BE49-F238E27FC236}">
                  <a16:creationId xmlns:a16="http://schemas.microsoft.com/office/drawing/2014/main" id="{3BE4871B-E67F-4B76-9B28-14B7DA5F9507}"/>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42" name="Rechthoek: afgeronde hoeken 141">
              <a:extLst>
                <a:ext uri="{FF2B5EF4-FFF2-40B4-BE49-F238E27FC236}">
                  <a16:creationId xmlns:a16="http://schemas.microsoft.com/office/drawing/2014/main" id="{0D40772E-F5C1-4991-8B95-D71C757473E4}"/>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3" name="Ovaal 142">
              <a:extLst>
                <a:ext uri="{FF2B5EF4-FFF2-40B4-BE49-F238E27FC236}">
                  <a16:creationId xmlns:a16="http://schemas.microsoft.com/office/drawing/2014/main" id="{7249A02E-51B7-401C-9608-0EEE51668824}"/>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4" name="Rechte verbindingslijn 143">
              <a:extLst>
                <a:ext uri="{FF2B5EF4-FFF2-40B4-BE49-F238E27FC236}">
                  <a16:creationId xmlns:a16="http://schemas.microsoft.com/office/drawing/2014/main" id="{9ACE2CEC-A736-4A71-9614-707C2FB007C2}"/>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5" name="Rechthoek 144">
              <a:extLst>
                <a:ext uri="{FF2B5EF4-FFF2-40B4-BE49-F238E27FC236}">
                  <a16:creationId xmlns:a16="http://schemas.microsoft.com/office/drawing/2014/main" id="{37F518FD-7F72-4DC9-8F3E-4C1B9FCB66EB}"/>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6" name="Ovaal 145">
              <a:extLst>
                <a:ext uri="{FF2B5EF4-FFF2-40B4-BE49-F238E27FC236}">
                  <a16:creationId xmlns:a16="http://schemas.microsoft.com/office/drawing/2014/main" id="{4ED71210-9AEA-4CFC-9D79-843B3697972E}"/>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7" name="Rechthoek 146">
              <a:extLst>
                <a:ext uri="{FF2B5EF4-FFF2-40B4-BE49-F238E27FC236}">
                  <a16:creationId xmlns:a16="http://schemas.microsoft.com/office/drawing/2014/main" id="{F6720A97-C479-4F72-8DA0-868C1A1EA0DB}"/>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8" name="Ovaal 147">
              <a:extLst>
                <a:ext uri="{FF2B5EF4-FFF2-40B4-BE49-F238E27FC236}">
                  <a16:creationId xmlns:a16="http://schemas.microsoft.com/office/drawing/2014/main" id="{1F619FE6-5BC4-40C9-A204-4A5CAB7DA0E3}"/>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9" name="Rechthoek 148">
              <a:extLst>
                <a:ext uri="{FF2B5EF4-FFF2-40B4-BE49-F238E27FC236}">
                  <a16:creationId xmlns:a16="http://schemas.microsoft.com/office/drawing/2014/main" id="{A83E6003-EF8D-42CF-85BB-BE983C201BA3}"/>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0" name="Rechte verbindingslijn 149">
              <a:extLst>
                <a:ext uri="{FF2B5EF4-FFF2-40B4-BE49-F238E27FC236}">
                  <a16:creationId xmlns:a16="http://schemas.microsoft.com/office/drawing/2014/main" id="{EFD00300-CF92-4BBA-B8BE-BEC9DF9D4E94}"/>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51" name="Groep 150">
              <a:extLst>
                <a:ext uri="{FF2B5EF4-FFF2-40B4-BE49-F238E27FC236}">
                  <a16:creationId xmlns:a16="http://schemas.microsoft.com/office/drawing/2014/main" id="{F8E2988A-B67D-416E-8FC5-27CE461671E4}"/>
                </a:ext>
              </a:extLst>
            </p:cNvPr>
            <p:cNvGrpSpPr/>
            <p:nvPr userDrawn="1"/>
          </p:nvGrpSpPr>
          <p:grpSpPr>
            <a:xfrm>
              <a:off x="12916952" y="1996210"/>
              <a:ext cx="825930" cy="209550"/>
              <a:chOff x="13504624" y="2482850"/>
              <a:chExt cx="825500" cy="209550"/>
            </a:xfrm>
          </p:grpSpPr>
          <p:sp>
            <p:nvSpPr>
              <p:cNvPr id="284" name="Rechthoek 283">
                <a:extLst>
                  <a:ext uri="{FF2B5EF4-FFF2-40B4-BE49-F238E27FC236}">
                    <a16:creationId xmlns:a16="http://schemas.microsoft.com/office/drawing/2014/main" id="{C6546B19-31CB-4833-83AE-3FE1434A0B8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85" name="Rechte verbindingslijn 284">
                <a:extLst>
                  <a:ext uri="{FF2B5EF4-FFF2-40B4-BE49-F238E27FC236}">
                    <a16:creationId xmlns:a16="http://schemas.microsoft.com/office/drawing/2014/main" id="{021886F6-4FDC-4ED9-91CC-58F21DB1CC9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6" name="Gelijkbenige driehoek 285">
                <a:extLst>
                  <a:ext uri="{FF2B5EF4-FFF2-40B4-BE49-F238E27FC236}">
                    <a16:creationId xmlns:a16="http://schemas.microsoft.com/office/drawing/2014/main" id="{BA16F168-972C-4AA7-9978-5162D6679A2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2" name="Groep 151">
              <a:extLst>
                <a:ext uri="{FF2B5EF4-FFF2-40B4-BE49-F238E27FC236}">
                  <a16:creationId xmlns:a16="http://schemas.microsoft.com/office/drawing/2014/main" id="{C2077502-86DE-4340-87EC-24D9AF814721}"/>
                </a:ext>
              </a:extLst>
            </p:cNvPr>
            <p:cNvGrpSpPr/>
            <p:nvPr userDrawn="1"/>
          </p:nvGrpSpPr>
          <p:grpSpPr>
            <a:xfrm>
              <a:off x="12861978" y="3626002"/>
              <a:ext cx="514552" cy="612918"/>
              <a:chOff x="12682980" y="3403241"/>
              <a:chExt cx="622284" cy="741632"/>
            </a:xfrm>
          </p:grpSpPr>
          <p:grpSp>
            <p:nvGrpSpPr>
              <p:cNvPr id="178" name="Groep 177">
                <a:extLst>
                  <a:ext uri="{FF2B5EF4-FFF2-40B4-BE49-F238E27FC236}">
                    <a16:creationId xmlns:a16="http://schemas.microsoft.com/office/drawing/2014/main" id="{360A67C0-F7DE-426B-9FD5-D516407BDD0E}"/>
                  </a:ext>
                </a:extLst>
              </p:cNvPr>
              <p:cNvGrpSpPr/>
              <p:nvPr userDrawn="1"/>
            </p:nvGrpSpPr>
            <p:grpSpPr>
              <a:xfrm>
                <a:off x="12771568" y="3403241"/>
                <a:ext cx="467138" cy="448489"/>
                <a:chOff x="12782195" y="3403241"/>
                <a:chExt cx="467138" cy="448489"/>
              </a:xfrm>
            </p:grpSpPr>
            <p:grpSp>
              <p:nvGrpSpPr>
                <p:cNvPr id="181" name="Groep 180">
                  <a:extLst>
                    <a:ext uri="{FF2B5EF4-FFF2-40B4-BE49-F238E27FC236}">
                      <a16:creationId xmlns:a16="http://schemas.microsoft.com/office/drawing/2014/main" id="{FF02F2C3-13AF-4A32-BD52-CFDBF7717F56}"/>
                    </a:ext>
                  </a:extLst>
                </p:cNvPr>
                <p:cNvGrpSpPr/>
                <p:nvPr userDrawn="1"/>
              </p:nvGrpSpPr>
              <p:grpSpPr>
                <a:xfrm>
                  <a:off x="12782195" y="3403241"/>
                  <a:ext cx="412967" cy="393907"/>
                  <a:chOff x="13554906" y="3320109"/>
                  <a:chExt cx="443906" cy="423419"/>
                </a:xfrm>
              </p:grpSpPr>
              <p:grpSp>
                <p:nvGrpSpPr>
                  <p:cNvPr id="188" name="Groep 187">
                    <a:extLst>
                      <a:ext uri="{FF2B5EF4-FFF2-40B4-BE49-F238E27FC236}">
                        <a16:creationId xmlns:a16="http://schemas.microsoft.com/office/drawing/2014/main" id="{5A22EAC4-DAE4-4C4A-9FB4-763D7A7FB3DF}"/>
                      </a:ext>
                    </a:extLst>
                  </p:cNvPr>
                  <p:cNvGrpSpPr/>
                  <p:nvPr userDrawn="1"/>
                </p:nvGrpSpPr>
                <p:grpSpPr>
                  <a:xfrm>
                    <a:off x="13554906" y="3320109"/>
                    <a:ext cx="443906" cy="423419"/>
                    <a:chOff x="12909684" y="1276143"/>
                    <a:chExt cx="443906" cy="423419"/>
                  </a:xfrm>
                </p:grpSpPr>
                <p:sp>
                  <p:nvSpPr>
                    <p:cNvPr id="281" name="Rechthoek 280">
                      <a:extLst>
                        <a:ext uri="{FF2B5EF4-FFF2-40B4-BE49-F238E27FC236}">
                          <a16:creationId xmlns:a16="http://schemas.microsoft.com/office/drawing/2014/main" id="{AF237C36-DD8B-4022-9858-2D9AFF055C4A}"/>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2" name="Rechthoek 281">
                      <a:extLst>
                        <a:ext uri="{FF2B5EF4-FFF2-40B4-BE49-F238E27FC236}">
                          <a16:creationId xmlns:a16="http://schemas.microsoft.com/office/drawing/2014/main" id="{ABA2D252-3FFE-4EC9-982E-23D0C454232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3" name="Ovaal 282">
                      <a:extLst>
                        <a:ext uri="{FF2B5EF4-FFF2-40B4-BE49-F238E27FC236}">
                          <a16:creationId xmlns:a16="http://schemas.microsoft.com/office/drawing/2014/main" id="{E11BBE35-1BA8-4BD4-99AE-9E2F0E1D6E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9" name="Afbeelding 188">
                    <a:extLst>
                      <a:ext uri="{FF2B5EF4-FFF2-40B4-BE49-F238E27FC236}">
                        <a16:creationId xmlns:a16="http://schemas.microsoft.com/office/drawing/2014/main" id="{35B13A12-8833-434A-AB99-46C3BDBC01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5D746682-E39D-41A9-9304-248A39E0292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82" name="Groep 181">
                  <a:extLst>
                    <a:ext uri="{FF2B5EF4-FFF2-40B4-BE49-F238E27FC236}">
                      <a16:creationId xmlns:a16="http://schemas.microsoft.com/office/drawing/2014/main" id="{3BE1AD92-8431-4824-A991-24344404DFD0}"/>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4DFB1839-E501-4077-A4B3-E7C8016860B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7" name="Rechthoek 186">
                    <a:extLst>
                      <a:ext uri="{FF2B5EF4-FFF2-40B4-BE49-F238E27FC236}">
                        <a16:creationId xmlns:a16="http://schemas.microsoft.com/office/drawing/2014/main" id="{5CEAC11D-6044-48A9-A1C7-03DADCAD4B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3" name="Groep 182">
                  <a:extLst>
                    <a:ext uri="{FF2B5EF4-FFF2-40B4-BE49-F238E27FC236}">
                      <a16:creationId xmlns:a16="http://schemas.microsoft.com/office/drawing/2014/main" id="{922ADC9A-9E15-420F-916B-29C53D5ABCAF}"/>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87E881D2-B5A0-4492-A8E9-A89D9791C24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5" name="Rechthoek 184">
                    <a:extLst>
                      <a:ext uri="{FF2B5EF4-FFF2-40B4-BE49-F238E27FC236}">
                        <a16:creationId xmlns:a16="http://schemas.microsoft.com/office/drawing/2014/main" id="{382CFEA4-4773-4D79-8F74-90150D40C52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9" name="Rechthoek 178">
                <a:extLst>
                  <a:ext uri="{FF2B5EF4-FFF2-40B4-BE49-F238E27FC236}">
                    <a16:creationId xmlns:a16="http://schemas.microsoft.com/office/drawing/2014/main" id="{0899AE42-9666-4B77-8836-18AA3C672711}"/>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80" name="Gelijkbenige driehoek 179">
                <a:extLst>
                  <a:ext uri="{FF2B5EF4-FFF2-40B4-BE49-F238E27FC236}">
                    <a16:creationId xmlns:a16="http://schemas.microsoft.com/office/drawing/2014/main" id="{3802E106-1DA8-4CEF-BA39-6F13ADB8CF6D}"/>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3" name="Groep 152">
              <a:extLst>
                <a:ext uri="{FF2B5EF4-FFF2-40B4-BE49-F238E27FC236}">
                  <a16:creationId xmlns:a16="http://schemas.microsoft.com/office/drawing/2014/main" id="{29997A9A-3B16-4BD0-9381-5ADCB221D7A4}"/>
                </a:ext>
              </a:extLst>
            </p:cNvPr>
            <p:cNvGrpSpPr/>
            <p:nvPr userDrawn="1"/>
          </p:nvGrpSpPr>
          <p:grpSpPr>
            <a:xfrm>
              <a:off x="12916952" y="938392"/>
              <a:ext cx="294943" cy="318834"/>
              <a:chOff x="14466489" y="1001522"/>
              <a:chExt cx="290627" cy="314333"/>
            </a:xfrm>
          </p:grpSpPr>
          <p:sp>
            <p:nvSpPr>
              <p:cNvPr id="172" name="Rechthoek 171">
                <a:extLst>
                  <a:ext uri="{FF2B5EF4-FFF2-40B4-BE49-F238E27FC236}">
                    <a16:creationId xmlns:a16="http://schemas.microsoft.com/office/drawing/2014/main" id="{3E799C09-3B46-431B-B4E1-5A7B10CECB5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3" name="Ovaal 172">
                <a:extLst>
                  <a:ext uri="{FF2B5EF4-FFF2-40B4-BE49-F238E27FC236}">
                    <a16:creationId xmlns:a16="http://schemas.microsoft.com/office/drawing/2014/main" id="{A985437C-1508-4AB2-AB6B-BE5F1D73C28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4" name="Vrije vorm: vorm 173">
                <a:extLst>
                  <a:ext uri="{FF2B5EF4-FFF2-40B4-BE49-F238E27FC236}">
                    <a16:creationId xmlns:a16="http://schemas.microsoft.com/office/drawing/2014/main" id="{50A3EC82-DD82-4B1A-A055-384A7FE0C75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5" name="Rechthoek: afgeronde hoeken 174">
                <a:extLst>
                  <a:ext uri="{FF2B5EF4-FFF2-40B4-BE49-F238E27FC236}">
                    <a16:creationId xmlns:a16="http://schemas.microsoft.com/office/drawing/2014/main" id="{20F33D21-C6B8-4F6E-A919-609AC914A1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76" name="Rechte verbindingslijn 175">
                <a:extLst>
                  <a:ext uri="{FF2B5EF4-FFF2-40B4-BE49-F238E27FC236}">
                    <a16:creationId xmlns:a16="http://schemas.microsoft.com/office/drawing/2014/main" id="{92F39FC6-F479-4635-AC23-F5F9AF81516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7" name="Rechte verbindingslijn 176">
                <a:extLst>
                  <a:ext uri="{FF2B5EF4-FFF2-40B4-BE49-F238E27FC236}">
                    <a16:creationId xmlns:a16="http://schemas.microsoft.com/office/drawing/2014/main" id="{D70FC36A-8CBD-4F91-BFAF-53FCE49BADC7}"/>
                  </a:ext>
                </a:extLst>
              </p:cNvPr>
              <p:cNvCxnSpPr>
                <a:cxnSpLocks/>
                <a:stCxn id="1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4" name="Ovaal 153">
              <a:extLst>
                <a:ext uri="{FF2B5EF4-FFF2-40B4-BE49-F238E27FC236}">
                  <a16:creationId xmlns:a16="http://schemas.microsoft.com/office/drawing/2014/main" id="{BEE8FACB-8552-405D-A168-3E573490F689}"/>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5" name="Rechthoek 154">
              <a:extLst>
                <a:ext uri="{FF2B5EF4-FFF2-40B4-BE49-F238E27FC236}">
                  <a16:creationId xmlns:a16="http://schemas.microsoft.com/office/drawing/2014/main" id="{32D9F635-E167-4138-AFE4-0170E08DA82A}"/>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6" name="Rechte verbindingslijn 155">
              <a:extLst>
                <a:ext uri="{FF2B5EF4-FFF2-40B4-BE49-F238E27FC236}">
                  <a16:creationId xmlns:a16="http://schemas.microsoft.com/office/drawing/2014/main" id="{B144BFEF-BEAA-4C2E-8A56-8B872F340428}"/>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57" name="Groep 156">
              <a:extLst>
                <a:ext uri="{FF2B5EF4-FFF2-40B4-BE49-F238E27FC236}">
                  <a16:creationId xmlns:a16="http://schemas.microsoft.com/office/drawing/2014/main" id="{D2633151-8E60-4D36-97F7-608AC303CACC}"/>
                </a:ext>
              </a:extLst>
            </p:cNvPr>
            <p:cNvGrpSpPr/>
            <p:nvPr userDrawn="1"/>
          </p:nvGrpSpPr>
          <p:grpSpPr>
            <a:xfrm>
              <a:off x="12904732" y="4945834"/>
              <a:ext cx="1499406" cy="678267"/>
              <a:chOff x="12757283" y="3120781"/>
              <a:chExt cx="1499406" cy="678267"/>
            </a:xfrm>
          </p:grpSpPr>
          <p:sp>
            <p:nvSpPr>
              <p:cNvPr id="158" name="Rechthoek 157">
                <a:extLst>
                  <a:ext uri="{FF2B5EF4-FFF2-40B4-BE49-F238E27FC236}">
                    <a16:creationId xmlns:a16="http://schemas.microsoft.com/office/drawing/2014/main" id="{8A8B332C-88CC-46A5-A077-2AD4E8D31C9B}"/>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59" name="Rechthoek 158">
                <a:extLst>
                  <a:ext uri="{FF2B5EF4-FFF2-40B4-BE49-F238E27FC236}">
                    <a16:creationId xmlns:a16="http://schemas.microsoft.com/office/drawing/2014/main" id="{FAB93088-A393-4849-A058-C29F1C6BF606}"/>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0" name="Tekstvak 159">
                <a:extLst>
                  <a:ext uri="{FF2B5EF4-FFF2-40B4-BE49-F238E27FC236}">
                    <a16:creationId xmlns:a16="http://schemas.microsoft.com/office/drawing/2014/main" id="{812AEFF2-A452-4FDD-8DEC-DB608A8CE139}"/>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61" name="Tekstvak 160">
                <a:extLst>
                  <a:ext uri="{FF2B5EF4-FFF2-40B4-BE49-F238E27FC236}">
                    <a16:creationId xmlns:a16="http://schemas.microsoft.com/office/drawing/2014/main" id="{F1C86866-6E37-4C2F-B598-E59315D8F6EC}"/>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62" name="Picture 3">
                <a:extLst>
                  <a:ext uri="{FF2B5EF4-FFF2-40B4-BE49-F238E27FC236}">
                    <a16:creationId xmlns:a16="http://schemas.microsoft.com/office/drawing/2014/main" id="{02A46622-B58A-477E-93D3-F4B5389D7312}"/>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 name="Gelijkbenige driehoek 162">
                <a:extLst>
                  <a:ext uri="{FF2B5EF4-FFF2-40B4-BE49-F238E27FC236}">
                    <a16:creationId xmlns:a16="http://schemas.microsoft.com/office/drawing/2014/main" id="{9875B2A9-FF13-41C4-81EB-CAF5B10673E2}"/>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64" name="Groep 163">
                <a:extLst>
                  <a:ext uri="{FF2B5EF4-FFF2-40B4-BE49-F238E27FC236}">
                    <a16:creationId xmlns:a16="http://schemas.microsoft.com/office/drawing/2014/main" id="{0579242A-0732-4436-8B6C-605B13E6A5E0}"/>
                  </a:ext>
                </a:extLst>
              </p:cNvPr>
              <p:cNvGrpSpPr/>
              <p:nvPr userDrawn="1"/>
            </p:nvGrpSpPr>
            <p:grpSpPr>
              <a:xfrm>
                <a:off x="12822311" y="3178534"/>
                <a:ext cx="182309" cy="163794"/>
                <a:chOff x="12832541" y="3162395"/>
                <a:chExt cx="219532" cy="197236"/>
              </a:xfrm>
            </p:grpSpPr>
            <p:sp>
              <p:nvSpPr>
                <p:cNvPr id="169" name="Rechthoek 168">
                  <a:extLst>
                    <a:ext uri="{FF2B5EF4-FFF2-40B4-BE49-F238E27FC236}">
                      <a16:creationId xmlns:a16="http://schemas.microsoft.com/office/drawing/2014/main" id="{94F91048-0EC7-4BC1-9C51-D637490C3E5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0" name="Rechthoek 169">
                  <a:extLst>
                    <a:ext uri="{FF2B5EF4-FFF2-40B4-BE49-F238E27FC236}">
                      <a16:creationId xmlns:a16="http://schemas.microsoft.com/office/drawing/2014/main" id="{FCA6A2C2-EDD8-486D-B3B5-69DB21463C4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1" name="Rechthoek 170">
                  <a:extLst>
                    <a:ext uri="{FF2B5EF4-FFF2-40B4-BE49-F238E27FC236}">
                      <a16:creationId xmlns:a16="http://schemas.microsoft.com/office/drawing/2014/main" id="{77D55BB6-6102-4D9D-A1B2-BDE90F241BB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65" name="Groep 164">
                <a:extLst>
                  <a:ext uri="{FF2B5EF4-FFF2-40B4-BE49-F238E27FC236}">
                    <a16:creationId xmlns:a16="http://schemas.microsoft.com/office/drawing/2014/main" id="{47B02EC5-30EE-4944-823F-9685D42F3B55}"/>
                  </a:ext>
                </a:extLst>
              </p:cNvPr>
              <p:cNvGrpSpPr/>
              <p:nvPr userDrawn="1"/>
            </p:nvGrpSpPr>
            <p:grpSpPr>
              <a:xfrm>
                <a:off x="12822311" y="3480352"/>
                <a:ext cx="182309" cy="163794"/>
                <a:chOff x="12832541" y="3162395"/>
                <a:chExt cx="219532" cy="197236"/>
              </a:xfrm>
            </p:grpSpPr>
            <p:sp>
              <p:nvSpPr>
                <p:cNvPr id="166" name="Rechthoek 165">
                  <a:extLst>
                    <a:ext uri="{FF2B5EF4-FFF2-40B4-BE49-F238E27FC236}">
                      <a16:creationId xmlns:a16="http://schemas.microsoft.com/office/drawing/2014/main" id="{2C28DBAE-ADE4-4EBD-BDF9-979411180B7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7" name="Rechthoek 166">
                  <a:extLst>
                    <a:ext uri="{FF2B5EF4-FFF2-40B4-BE49-F238E27FC236}">
                      <a16:creationId xmlns:a16="http://schemas.microsoft.com/office/drawing/2014/main" id="{E55A7C59-8239-4938-AA1D-1C6D45A42B8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8" name="Rechthoek 167">
                  <a:extLst>
                    <a:ext uri="{FF2B5EF4-FFF2-40B4-BE49-F238E27FC236}">
                      <a16:creationId xmlns:a16="http://schemas.microsoft.com/office/drawing/2014/main" id="{CE167015-CF8E-4925-ACF2-1A6B59B407A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7" name="Tijdelijke aanduiding voor afbeelding 2">
            <a:extLst>
              <a:ext uri="{FF2B5EF4-FFF2-40B4-BE49-F238E27FC236}">
                <a16:creationId xmlns:a16="http://schemas.microsoft.com/office/drawing/2014/main" id="{594F4B5F-E671-4FA9-B1D5-F450A793C520}"/>
              </a:ext>
            </a:extLst>
          </p:cNvPr>
          <p:cNvSpPr>
            <a:spLocks noGrp="1"/>
          </p:cNvSpPr>
          <p:nvPr>
            <p:ph type="pic" idx="13"/>
          </p:nvPr>
        </p:nvSpPr>
        <p:spPr>
          <a:xfrm>
            <a:off x="-2400" y="0"/>
            <a:ext cx="12196800" cy="6753894"/>
          </a:xfrm>
          <a:noFill/>
        </p:spPr>
        <p:txBody>
          <a:bodyPr anchor="ct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02" name="Tijdelijke aanduiding voor tekst 6">
            <a:extLst>
              <a:ext uri="{FF2B5EF4-FFF2-40B4-BE49-F238E27FC236}">
                <a16:creationId xmlns:a16="http://schemas.microsoft.com/office/drawing/2014/main" id="{E8FC4434-C485-453E-88D7-155C3BEF4BA9}"/>
              </a:ext>
            </a:extLst>
          </p:cNvPr>
          <p:cNvSpPr>
            <a:spLocks noGrp="1"/>
          </p:cNvSpPr>
          <p:nvPr>
            <p:ph type="body" sz="quarter" idx="28" hasCustomPrompt="1"/>
          </p:nvPr>
        </p:nvSpPr>
        <p:spPr>
          <a:xfrm rot="10800000">
            <a:off x="-132634" y="3833865"/>
            <a:ext cx="12457265" cy="3120387"/>
          </a:xfrm>
          <a:gradFill>
            <a:gsLst>
              <a:gs pos="0">
                <a:schemeClr val="tx2">
                  <a:alpha val="50000"/>
                </a:schemeClr>
              </a:gs>
              <a:gs pos="100000">
                <a:schemeClr val="tx2">
                  <a:lumMod val="50000"/>
                  <a:alpha val="0"/>
                </a:schemeClr>
              </a:gs>
            </a:gsLst>
            <a:lin ang="5400000" scaled="0"/>
          </a:gradFill>
        </p:spPr>
        <p:txBody>
          <a:bodyPr vert="horz" wrap="none" lIns="0" tIns="0" rIns="0" bIns="0" rtlCol="0" anchor="ctr">
            <a:noAutofit/>
          </a:bodyPr>
          <a:lstStyle>
            <a:lvl1pPr>
              <a:defRPr lang="nl-NL" sz="800" dirty="0"/>
            </a:lvl1pPr>
          </a:lstStyle>
          <a:p>
            <a:pPr marL="0" lvl="0" indent="0" algn="ctr">
              <a:buNone/>
            </a:pPr>
            <a:r>
              <a:rPr lang="nl-NL"/>
              <a:t>Verloop</a:t>
            </a:r>
          </a:p>
        </p:txBody>
      </p:sp>
      <p:sp>
        <p:nvSpPr>
          <p:cNvPr id="201" name="Tijdelijke aanduiding voor tekst 6">
            <a:extLst>
              <a:ext uri="{FF2B5EF4-FFF2-40B4-BE49-F238E27FC236}">
                <a16:creationId xmlns:a16="http://schemas.microsoft.com/office/drawing/2014/main" id="{FB092D54-D91F-418A-B96B-1D3AD34B0987}"/>
              </a:ext>
            </a:extLst>
          </p:cNvPr>
          <p:cNvSpPr>
            <a:spLocks noGrp="1"/>
          </p:cNvSpPr>
          <p:nvPr>
            <p:ph type="body" sz="quarter" idx="27" hasCustomPrompt="1"/>
          </p:nvPr>
        </p:nvSpPr>
        <p:spPr>
          <a:xfrm rot="16200000">
            <a:off x="-2046884" y="2012596"/>
            <a:ext cx="6926578" cy="2832809"/>
          </a:xfrm>
          <a:gradFill>
            <a:gsLst>
              <a:gs pos="0">
                <a:schemeClr val="tx2">
                  <a:alpha val="50000"/>
                </a:schemeClr>
              </a:gs>
              <a:gs pos="100000">
                <a:schemeClr val="tx2">
                  <a:lumMod val="50000"/>
                  <a:alpha val="0"/>
                </a:schemeClr>
              </a:gs>
            </a:gsLst>
            <a:lin ang="5400000" scaled="0"/>
          </a:gradFill>
        </p:spPr>
        <p:txBody>
          <a:bodyPr vert="horz" wrap="none" lIns="0" tIns="0" rIns="0" bIns="0" rtlCol="0" anchor="ctr">
            <a:noAutofit/>
          </a:bodyPr>
          <a:lstStyle>
            <a:lvl1pPr>
              <a:defRPr lang="nl-NL" sz="800" dirty="0"/>
            </a:lvl1pPr>
          </a:lstStyle>
          <a:p>
            <a:pPr marL="0" lvl="0" indent="0" algn="ctr">
              <a:buNone/>
            </a:pPr>
            <a:r>
              <a:rPr lang="nl-NL"/>
              <a:t>Verloop</a:t>
            </a:r>
          </a:p>
        </p:txBody>
      </p:sp>
      <p:sp>
        <p:nvSpPr>
          <p:cNvPr id="195" name="Tijdelijke aanduiding voor tekst 6">
            <a:extLst>
              <a:ext uri="{FF2B5EF4-FFF2-40B4-BE49-F238E27FC236}">
                <a16:creationId xmlns:a16="http://schemas.microsoft.com/office/drawing/2014/main" id="{94AB233E-47DD-4DE4-A537-84DDA56587A0}"/>
              </a:ext>
            </a:extLst>
          </p:cNvPr>
          <p:cNvSpPr>
            <a:spLocks noGrp="1"/>
          </p:cNvSpPr>
          <p:nvPr>
            <p:ph type="body" sz="quarter" idx="19" hasCustomPrompt="1"/>
          </p:nvPr>
        </p:nvSpPr>
        <p:spPr>
          <a:xfrm rot="5400000">
            <a:off x="6251251" y="879349"/>
            <a:ext cx="6926578" cy="5099303"/>
          </a:xfrm>
          <a:gradFill>
            <a:gsLst>
              <a:gs pos="0">
                <a:srgbClr val="F2F8FB"/>
              </a:gs>
              <a:gs pos="100000">
                <a:srgbClr val="F2F8FB">
                  <a:alpha val="85000"/>
                </a:srgbClr>
              </a:gs>
            </a:gsLst>
            <a:lin ang="5400000" scaled="0"/>
          </a:gradFill>
        </p:spPr>
        <p:txBody>
          <a:bodyPr wrap="none" anchor="ctr"/>
          <a:lstStyle>
            <a:lvl1pPr marL="0" indent="0" algn="ctr">
              <a:buNone/>
              <a:defRPr sz="800"/>
            </a:lvl1pPr>
          </a:lstStyle>
          <a:p>
            <a:pPr lvl="0"/>
            <a:r>
              <a:rPr lang="nl-NL"/>
              <a:t>Verloop</a:t>
            </a:r>
          </a:p>
        </p:txBody>
      </p:sp>
      <p:sp>
        <p:nvSpPr>
          <p:cNvPr id="196" name="Tijdelijke aanduiding voor tekst 6">
            <a:extLst>
              <a:ext uri="{FF2B5EF4-FFF2-40B4-BE49-F238E27FC236}">
                <a16:creationId xmlns:a16="http://schemas.microsoft.com/office/drawing/2014/main" id="{B0011EF7-034B-4A7C-AE5C-C9EFC3FE59F9}"/>
              </a:ext>
            </a:extLst>
          </p:cNvPr>
          <p:cNvSpPr>
            <a:spLocks noGrp="1"/>
          </p:cNvSpPr>
          <p:nvPr>
            <p:ph type="body" sz="quarter" idx="21" hasCustomPrompt="1"/>
          </p:nvPr>
        </p:nvSpPr>
        <p:spPr>
          <a:xfrm rot="18000000">
            <a:off x="-1562171" y="209330"/>
            <a:ext cx="1651570" cy="2439707"/>
          </a:xfrm>
          <a:noFill/>
          <a:ln w="38100">
            <a:solidFill>
              <a:schemeClr val="bg1">
                <a:alpha val="25000"/>
              </a:schemeClr>
            </a:solidFill>
            <a:miter lim="800000"/>
          </a:ln>
        </p:spPr>
        <p:txBody>
          <a:bodyPr wrap="none" anchor="ctr"/>
          <a:lstStyle>
            <a:lvl1pPr marL="0" indent="0" algn="ctr">
              <a:buNone/>
              <a:defRPr sz="800"/>
            </a:lvl1pPr>
          </a:lstStyle>
          <a:p>
            <a:pPr lvl="0"/>
            <a:r>
              <a:rPr lang="nl-NL"/>
              <a:t>Perceelvlakken</a:t>
            </a:r>
          </a:p>
        </p:txBody>
      </p:sp>
      <p:sp>
        <p:nvSpPr>
          <p:cNvPr id="197" name="Tijdelijke aanduiding voor tekst 18">
            <a:extLst>
              <a:ext uri="{FF2B5EF4-FFF2-40B4-BE49-F238E27FC236}">
                <a16:creationId xmlns:a16="http://schemas.microsoft.com/office/drawing/2014/main" id="{6F22CDD0-7CD0-485C-97C1-71066C20325A}"/>
              </a:ext>
            </a:extLst>
          </p:cNvPr>
          <p:cNvSpPr>
            <a:spLocks noGrp="1"/>
          </p:cNvSpPr>
          <p:nvPr>
            <p:ph type="body" sz="quarter" idx="14" hasCustomPrompt="1"/>
          </p:nvPr>
        </p:nvSpPr>
        <p:spPr>
          <a:xfrm rot="18000000">
            <a:off x="10377739" y="4152002"/>
            <a:ext cx="4010039" cy="1764000"/>
          </a:xfrm>
          <a:prstGeom prst="rect">
            <a:avLst/>
          </a:prstGeom>
          <a:noFill/>
          <a:ln w="38100">
            <a:solidFill>
              <a:schemeClr val="bg2">
                <a:alpha val="10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8" name="Tijdelijke aanduiding voor tekst 17">
            <a:extLst>
              <a:ext uri="{FF2B5EF4-FFF2-40B4-BE49-F238E27FC236}">
                <a16:creationId xmlns:a16="http://schemas.microsoft.com/office/drawing/2014/main" id="{72C7F5B7-1BF1-466F-937D-3F14C865E293}"/>
              </a:ext>
            </a:extLst>
          </p:cNvPr>
          <p:cNvSpPr>
            <a:spLocks noGrp="1"/>
          </p:cNvSpPr>
          <p:nvPr>
            <p:ph type="body" sz="quarter" idx="15" hasCustomPrompt="1"/>
          </p:nvPr>
        </p:nvSpPr>
        <p:spPr>
          <a:xfrm rot="18000000">
            <a:off x="7160387" y="4906762"/>
            <a:ext cx="3365588" cy="3458629"/>
          </a:xfrm>
          <a:custGeom>
            <a:avLst/>
            <a:gdLst>
              <a:gd name="connsiteX0" fmla="*/ 7824901 w 7824901"/>
              <a:gd name="connsiteY0" fmla="*/ 0 h 3215018"/>
              <a:gd name="connsiteX1" fmla="*/ 7824901 w 7824901"/>
              <a:gd name="connsiteY1" fmla="*/ 2374963 h 3215018"/>
              <a:gd name="connsiteX2" fmla="*/ 5507525 w 7824901"/>
              <a:gd name="connsiteY2" fmla="*/ 2374963 h 3215018"/>
              <a:gd name="connsiteX3" fmla="*/ 5507525 w 7824901"/>
              <a:gd name="connsiteY3" fmla="*/ 3215018 h 3215018"/>
              <a:gd name="connsiteX4" fmla="*/ 0 w 7824901"/>
              <a:gd name="connsiteY4" fmla="*/ 3215018 h 3215018"/>
              <a:gd name="connsiteX5" fmla="*/ 0 w 7824901"/>
              <a:gd name="connsiteY5" fmla="*/ 806187 h 3215018"/>
              <a:gd name="connsiteX6" fmla="*/ 4540613 w 7824901"/>
              <a:gd name="connsiteY6" fmla="*/ 806187 h 3215018"/>
              <a:gd name="connsiteX7" fmla="*/ 4540613 w 7824901"/>
              <a:gd name="connsiteY7" fmla="*/ 0 h 32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4901" h="3215018">
                <a:moveTo>
                  <a:pt x="7824901" y="0"/>
                </a:moveTo>
                <a:lnTo>
                  <a:pt x="7824901" y="2374963"/>
                </a:lnTo>
                <a:lnTo>
                  <a:pt x="5507525" y="2374963"/>
                </a:lnTo>
                <a:lnTo>
                  <a:pt x="5507525" y="3215018"/>
                </a:lnTo>
                <a:lnTo>
                  <a:pt x="0" y="3215018"/>
                </a:lnTo>
                <a:lnTo>
                  <a:pt x="0" y="806187"/>
                </a:lnTo>
                <a:lnTo>
                  <a:pt x="4540613" y="806187"/>
                </a:lnTo>
                <a:lnTo>
                  <a:pt x="4540613" y="0"/>
                </a:lnTo>
                <a:close/>
              </a:path>
            </a:pathLst>
          </a:custGeom>
          <a:noFill/>
          <a:ln w="19050">
            <a:solidFill>
              <a:schemeClr val="bg2">
                <a:alpha val="10000"/>
              </a:schemeClr>
            </a:solidFill>
            <a:miter lim="800000"/>
          </a:ln>
        </p:spPr>
        <p:txBody>
          <a:bodyPr wrap="square" anchor="ctr">
            <a:noAutofit/>
          </a:bodyPr>
          <a:lstStyle>
            <a:lvl1pPr marL="0" indent="0" algn="ctr">
              <a:buNone/>
              <a:defRPr sz="800"/>
            </a:lvl1pPr>
          </a:lstStyle>
          <a:p>
            <a:pPr lvl="0"/>
            <a:r>
              <a:rPr lang="nl-NL"/>
              <a:t>Perceelvlakken</a:t>
            </a:r>
          </a:p>
        </p:txBody>
      </p:sp>
      <p:sp>
        <p:nvSpPr>
          <p:cNvPr id="199" name="Tijdelijke aanduiding voor tekst 6">
            <a:extLst>
              <a:ext uri="{FF2B5EF4-FFF2-40B4-BE49-F238E27FC236}">
                <a16:creationId xmlns:a16="http://schemas.microsoft.com/office/drawing/2014/main" id="{490492B7-1F98-4C1D-A197-8FF4BB14B616}"/>
              </a:ext>
            </a:extLst>
          </p:cNvPr>
          <p:cNvSpPr>
            <a:spLocks noGrp="1"/>
          </p:cNvSpPr>
          <p:nvPr>
            <p:ph type="body" sz="quarter" idx="17" hasCustomPrompt="1"/>
          </p:nvPr>
        </p:nvSpPr>
        <p:spPr>
          <a:xfrm rot="18000000">
            <a:off x="3769643" y="-1312788"/>
            <a:ext cx="1494825" cy="2394843"/>
          </a:xfrm>
          <a:noFill/>
          <a:ln w="38100">
            <a:solidFill>
              <a:schemeClr val="bg1">
                <a:alpha val="15000"/>
              </a:schemeClr>
            </a:solidFill>
            <a:miter lim="800000"/>
          </a:ln>
        </p:spPr>
        <p:txBody>
          <a:bodyPr wrap="none" anchor="ctr"/>
          <a:lstStyle>
            <a:lvl1pPr marL="0" indent="0" algn="ctr">
              <a:buNone/>
              <a:defRPr sz="800"/>
            </a:lvl1pPr>
          </a:lstStyle>
          <a:p>
            <a:pPr lvl="0"/>
            <a:r>
              <a:rPr lang="nl-NL"/>
              <a:t>Perceelvlakken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120" name="Tijdelijke aanduiding voor verticale tekst 2">
            <a:extLst>
              <a:ext uri="{FF2B5EF4-FFF2-40B4-BE49-F238E27FC236}">
                <a16:creationId xmlns:a16="http://schemas.microsoft.com/office/drawing/2014/main" id="{8A52BF65-5E1C-4344-B4BC-822C5800EA11}"/>
              </a:ext>
            </a:extLst>
          </p:cNvPr>
          <p:cNvSpPr>
            <a:spLocks noGrp="1"/>
          </p:cNvSpPr>
          <p:nvPr>
            <p:ph type="body" orient="vert" idx="1" hasCustomPrompt="1"/>
          </p:nvPr>
        </p:nvSpPr>
        <p:spPr>
          <a:xfrm>
            <a:off x="876000" y="5309291"/>
            <a:ext cx="10440000" cy="432000"/>
          </a:xfrm>
        </p:spPr>
        <p:txBody>
          <a:bodyPr vert="horz" anchor="b"/>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ln w="9525">
                  <a:solidFill>
                    <a:schemeClr val="bg1"/>
                  </a:solidFill>
                  <a:miter lim="800000"/>
                </a:ln>
                <a:solidFill>
                  <a:schemeClr val="bg1"/>
                </a:solidFill>
                <a:effectLst/>
              </a:defRPr>
            </a:lvl5pPr>
            <a:lvl6pPr>
              <a:defRPr>
                <a:ln w="9525">
                  <a:solidFill>
                    <a:schemeClr val="bg1"/>
                  </a:solidFill>
                  <a:miter lim="800000"/>
                </a:ln>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AF61DC93-E4FC-4AA8-A222-F916A203EE60}"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91" name="Tijdelijke aanduiding voor tekst 6">
            <a:extLst>
              <a:ext uri="{FF2B5EF4-FFF2-40B4-BE49-F238E27FC236}">
                <a16:creationId xmlns:a16="http://schemas.microsoft.com/office/drawing/2014/main" id="{EFA862EF-D353-485B-BA64-D5D69F7B844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2" name="Tijdelijke aanduiding voor tekst 6">
            <a:extLst>
              <a:ext uri="{FF2B5EF4-FFF2-40B4-BE49-F238E27FC236}">
                <a16:creationId xmlns:a16="http://schemas.microsoft.com/office/drawing/2014/main" id="{11340E42-53F9-49A7-BF2A-087953742DB2}"/>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3" name="Tijdelijke aanduiding voor tekst 6">
            <a:extLst>
              <a:ext uri="{FF2B5EF4-FFF2-40B4-BE49-F238E27FC236}">
                <a16:creationId xmlns:a16="http://schemas.microsoft.com/office/drawing/2014/main" id="{1E280FCC-861C-49E6-BEEE-F6B65313DF7F}"/>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4" name="Tijdelijke aanduiding voor tekst 6">
            <a:extLst>
              <a:ext uri="{FF2B5EF4-FFF2-40B4-BE49-F238E27FC236}">
                <a16:creationId xmlns:a16="http://schemas.microsoft.com/office/drawing/2014/main" id="{83994A55-D046-43F5-BC44-03C7E0C19ABE}"/>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00" name="Tijdelijke aanduiding voor tekst 82">
            <a:extLst>
              <a:ext uri="{FF2B5EF4-FFF2-40B4-BE49-F238E27FC236}">
                <a16:creationId xmlns:a16="http://schemas.microsoft.com/office/drawing/2014/main" id="{82660038-2C0B-4103-B9F3-E93439FB2582}"/>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8" name="Tijdelijke aanduiding voor tekst 6">
            <a:extLst>
              <a:ext uri="{FF2B5EF4-FFF2-40B4-BE49-F238E27FC236}">
                <a16:creationId xmlns:a16="http://schemas.microsoft.com/office/drawing/2014/main" id="{AC66C99F-907D-4B64-AE98-7744F698C1CC}"/>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287" name="Rechthoek 286">
            <a:extLst>
              <a:ext uri="{FF2B5EF4-FFF2-40B4-BE49-F238E27FC236}">
                <a16:creationId xmlns:a16="http://schemas.microsoft.com/office/drawing/2014/main" id="{9B336FA8-3978-4AB9-83C3-693CABF4C159}"/>
              </a:ext>
            </a:extLst>
          </p:cNvPr>
          <p:cNvSpPr/>
          <p:nvPr userDrawn="1"/>
        </p:nvSpPr>
        <p:spPr>
          <a:xfrm>
            <a:off x="0" y="-399601"/>
            <a:ext cx="720000" cy="360000"/>
          </a:xfrm>
          <a:prstGeom prst="rect">
            <a:avLst/>
          </a:prstGeom>
        </p:spPr>
        <p:txBody>
          <a:bodyPr wrap="none" lIns="0" tIns="0" rIns="0" bIns="0">
            <a:noAutofit/>
          </a:bodyPr>
          <a:lstStyle/>
          <a:p>
            <a:r>
              <a:rPr lang="nl-NL"/>
              <a:t>Tekst en beeld D (half)</a:t>
            </a:r>
          </a:p>
        </p:txBody>
      </p:sp>
      <p:grpSp>
        <p:nvGrpSpPr>
          <p:cNvPr id="288" name="INSTRUCTIES">
            <a:extLst>
              <a:ext uri="{FF2B5EF4-FFF2-40B4-BE49-F238E27FC236}">
                <a16:creationId xmlns:a16="http://schemas.microsoft.com/office/drawing/2014/main" id="{EADE7A48-9A5F-4E6F-984D-74030451BB1B}"/>
              </a:ext>
            </a:extLst>
          </p:cNvPr>
          <p:cNvGrpSpPr/>
          <p:nvPr userDrawn="1"/>
        </p:nvGrpSpPr>
        <p:grpSpPr>
          <a:xfrm>
            <a:off x="12395374" y="-718670"/>
            <a:ext cx="4140000" cy="6489275"/>
            <a:chOff x="12395374" y="-718670"/>
            <a:chExt cx="4140000" cy="6489275"/>
          </a:xfrm>
        </p:grpSpPr>
        <p:sp>
          <p:nvSpPr>
            <p:cNvPr id="289" name="Rechthoek: afgeronde hoeken 288">
              <a:extLst>
                <a:ext uri="{FF2B5EF4-FFF2-40B4-BE49-F238E27FC236}">
                  <a16:creationId xmlns:a16="http://schemas.microsoft.com/office/drawing/2014/main" id="{129A9F85-4E1A-4D39-88DE-7430FE6D5043}"/>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90" name="Rechthoek: afgeronde hoeken 289">
              <a:extLst>
                <a:ext uri="{FF2B5EF4-FFF2-40B4-BE49-F238E27FC236}">
                  <a16:creationId xmlns:a16="http://schemas.microsoft.com/office/drawing/2014/main" id="{F4961C79-6CDA-4F9E-8F0E-CACD857BDBD6}"/>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91" name="Ovaal 290">
              <a:extLst>
                <a:ext uri="{FF2B5EF4-FFF2-40B4-BE49-F238E27FC236}">
                  <a16:creationId xmlns:a16="http://schemas.microsoft.com/office/drawing/2014/main" id="{7DC3CED5-00CD-4F21-BBEC-D420A38C17C3}"/>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92" name="Rechte verbindingslijn 291">
              <a:extLst>
                <a:ext uri="{FF2B5EF4-FFF2-40B4-BE49-F238E27FC236}">
                  <a16:creationId xmlns:a16="http://schemas.microsoft.com/office/drawing/2014/main" id="{C869A419-5D5A-465F-B29A-90556B178A30}"/>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93" name="Rechthoek 292">
              <a:extLst>
                <a:ext uri="{FF2B5EF4-FFF2-40B4-BE49-F238E27FC236}">
                  <a16:creationId xmlns:a16="http://schemas.microsoft.com/office/drawing/2014/main" id="{B85DBE24-45D6-41F1-8525-69033D9BA902}"/>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4" name="Ovaal 293">
              <a:extLst>
                <a:ext uri="{FF2B5EF4-FFF2-40B4-BE49-F238E27FC236}">
                  <a16:creationId xmlns:a16="http://schemas.microsoft.com/office/drawing/2014/main" id="{ABCC5649-1EF9-43A9-B196-12EBBE1C0DAA}"/>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95" name="Rechthoek 294">
              <a:extLst>
                <a:ext uri="{FF2B5EF4-FFF2-40B4-BE49-F238E27FC236}">
                  <a16:creationId xmlns:a16="http://schemas.microsoft.com/office/drawing/2014/main" id="{2A45AFB3-AF08-4E0A-A5C7-535AB44E8D40}"/>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96" name="Ovaal 295">
              <a:extLst>
                <a:ext uri="{FF2B5EF4-FFF2-40B4-BE49-F238E27FC236}">
                  <a16:creationId xmlns:a16="http://schemas.microsoft.com/office/drawing/2014/main" id="{AA3CFA8C-CB6F-4C99-A8B6-BB7841E8E21B}"/>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97" name="Rechthoek 296">
              <a:extLst>
                <a:ext uri="{FF2B5EF4-FFF2-40B4-BE49-F238E27FC236}">
                  <a16:creationId xmlns:a16="http://schemas.microsoft.com/office/drawing/2014/main" id="{A7000A5B-5815-4833-AB10-D6587E7C2C49}"/>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98" name="Rechte verbindingslijn 297">
              <a:extLst>
                <a:ext uri="{FF2B5EF4-FFF2-40B4-BE49-F238E27FC236}">
                  <a16:creationId xmlns:a16="http://schemas.microsoft.com/office/drawing/2014/main" id="{8EEBA5CF-38A9-412D-B0F1-DD88A1B3221D}"/>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99" name="Groep 298">
              <a:extLst>
                <a:ext uri="{FF2B5EF4-FFF2-40B4-BE49-F238E27FC236}">
                  <a16:creationId xmlns:a16="http://schemas.microsoft.com/office/drawing/2014/main" id="{F9B7CB89-1962-45CD-A5A7-57B9E0CA1112}"/>
                </a:ext>
              </a:extLst>
            </p:cNvPr>
            <p:cNvGrpSpPr/>
            <p:nvPr userDrawn="1"/>
          </p:nvGrpSpPr>
          <p:grpSpPr>
            <a:xfrm>
              <a:off x="12916952" y="1996210"/>
              <a:ext cx="825930" cy="209550"/>
              <a:chOff x="13504624" y="2482850"/>
              <a:chExt cx="825500" cy="209550"/>
            </a:xfrm>
          </p:grpSpPr>
          <p:sp>
            <p:nvSpPr>
              <p:cNvPr id="342" name="Rechthoek 341">
                <a:extLst>
                  <a:ext uri="{FF2B5EF4-FFF2-40B4-BE49-F238E27FC236}">
                    <a16:creationId xmlns:a16="http://schemas.microsoft.com/office/drawing/2014/main" id="{A466D862-A094-444C-A46B-C8230F1ADDD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43" name="Rechte verbindingslijn 342">
                <a:extLst>
                  <a:ext uri="{FF2B5EF4-FFF2-40B4-BE49-F238E27FC236}">
                    <a16:creationId xmlns:a16="http://schemas.microsoft.com/office/drawing/2014/main" id="{C5293B60-5007-456F-B6BD-79E25DF3281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44" name="Gelijkbenige driehoek 343">
                <a:extLst>
                  <a:ext uri="{FF2B5EF4-FFF2-40B4-BE49-F238E27FC236}">
                    <a16:creationId xmlns:a16="http://schemas.microsoft.com/office/drawing/2014/main" id="{3C13443B-F454-449D-B09D-576FD977E81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00" name="Groep 299">
              <a:extLst>
                <a:ext uri="{FF2B5EF4-FFF2-40B4-BE49-F238E27FC236}">
                  <a16:creationId xmlns:a16="http://schemas.microsoft.com/office/drawing/2014/main" id="{DCB76D7A-D6FC-41D8-B002-283C795C5A11}"/>
                </a:ext>
              </a:extLst>
            </p:cNvPr>
            <p:cNvGrpSpPr/>
            <p:nvPr userDrawn="1"/>
          </p:nvGrpSpPr>
          <p:grpSpPr>
            <a:xfrm>
              <a:off x="12861978" y="3626002"/>
              <a:ext cx="514552" cy="612918"/>
              <a:chOff x="12682980" y="3403241"/>
              <a:chExt cx="622284" cy="741632"/>
            </a:xfrm>
          </p:grpSpPr>
          <p:grpSp>
            <p:nvGrpSpPr>
              <p:cNvPr id="326" name="Groep 325">
                <a:extLst>
                  <a:ext uri="{FF2B5EF4-FFF2-40B4-BE49-F238E27FC236}">
                    <a16:creationId xmlns:a16="http://schemas.microsoft.com/office/drawing/2014/main" id="{F6ABE712-4850-4A4E-AF44-641D8DA623DB}"/>
                  </a:ext>
                </a:extLst>
              </p:cNvPr>
              <p:cNvGrpSpPr/>
              <p:nvPr userDrawn="1"/>
            </p:nvGrpSpPr>
            <p:grpSpPr>
              <a:xfrm>
                <a:off x="12771568" y="3403241"/>
                <a:ext cx="467138" cy="448489"/>
                <a:chOff x="12782195" y="3403241"/>
                <a:chExt cx="467138" cy="448489"/>
              </a:xfrm>
            </p:grpSpPr>
            <p:grpSp>
              <p:nvGrpSpPr>
                <p:cNvPr id="329" name="Groep 328">
                  <a:extLst>
                    <a:ext uri="{FF2B5EF4-FFF2-40B4-BE49-F238E27FC236}">
                      <a16:creationId xmlns:a16="http://schemas.microsoft.com/office/drawing/2014/main" id="{BB54D7D2-D33C-4E2C-A890-49C602F33F4A}"/>
                    </a:ext>
                  </a:extLst>
                </p:cNvPr>
                <p:cNvGrpSpPr/>
                <p:nvPr userDrawn="1"/>
              </p:nvGrpSpPr>
              <p:grpSpPr>
                <a:xfrm>
                  <a:off x="12782195" y="3403241"/>
                  <a:ext cx="412967" cy="393907"/>
                  <a:chOff x="13554906" y="3320109"/>
                  <a:chExt cx="443906" cy="423419"/>
                </a:xfrm>
              </p:grpSpPr>
              <p:grpSp>
                <p:nvGrpSpPr>
                  <p:cNvPr id="336" name="Groep 335">
                    <a:extLst>
                      <a:ext uri="{FF2B5EF4-FFF2-40B4-BE49-F238E27FC236}">
                        <a16:creationId xmlns:a16="http://schemas.microsoft.com/office/drawing/2014/main" id="{E46410CD-E3D3-4085-80D5-B706BB6E8D95}"/>
                      </a:ext>
                    </a:extLst>
                  </p:cNvPr>
                  <p:cNvGrpSpPr/>
                  <p:nvPr userDrawn="1"/>
                </p:nvGrpSpPr>
                <p:grpSpPr>
                  <a:xfrm>
                    <a:off x="13554906" y="3320109"/>
                    <a:ext cx="443906" cy="423419"/>
                    <a:chOff x="12909684" y="1276143"/>
                    <a:chExt cx="443906" cy="423419"/>
                  </a:xfrm>
                </p:grpSpPr>
                <p:sp>
                  <p:nvSpPr>
                    <p:cNvPr id="339" name="Rechthoek 338">
                      <a:extLst>
                        <a:ext uri="{FF2B5EF4-FFF2-40B4-BE49-F238E27FC236}">
                          <a16:creationId xmlns:a16="http://schemas.microsoft.com/office/drawing/2014/main" id="{FBE3C66B-B7CC-4567-BD38-402B76BBDF1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0" name="Rechthoek 339">
                      <a:extLst>
                        <a:ext uri="{FF2B5EF4-FFF2-40B4-BE49-F238E27FC236}">
                          <a16:creationId xmlns:a16="http://schemas.microsoft.com/office/drawing/2014/main" id="{CE37A4DB-D0A5-40D7-9E20-BDCD8BCFC00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41" name="Ovaal 340">
                      <a:extLst>
                        <a:ext uri="{FF2B5EF4-FFF2-40B4-BE49-F238E27FC236}">
                          <a16:creationId xmlns:a16="http://schemas.microsoft.com/office/drawing/2014/main" id="{EF711AB8-A770-4938-BC77-5B52BECC4AA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37" name="Afbeelding 336">
                    <a:extLst>
                      <a:ext uri="{FF2B5EF4-FFF2-40B4-BE49-F238E27FC236}">
                        <a16:creationId xmlns:a16="http://schemas.microsoft.com/office/drawing/2014/main" id="{8732AFD9-B299-4D27-846A-07309574AA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38" name="Afbeelding 337">
                    <a:extLst>
                      <a:ext uri="{FF2B5EF4-FFF2-40B4-BE49-F238E27FC236}">
                        <a16:creationId xmlns:a16="http://schemas.microsoft.com/office/drawing/2014/main" id="{E53F4B40-90DF-4092-B957-EDE1FEF21D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30" name="Groep 329">
                  <a:extLst>
                    <a:ext uri="{FF2B5EF4-FFF2-40B4-BE49-F238E27FC236}">
                      <a16:creationId xmlns:a16="http://schemas.microsoft.com/office/drawing/2014/main" id="{0495A808-E54F-4DFD-84A2-83A738A52412}"/>
                    </a:ext>
                  </a:extLst>
                </p:cNvPr>
                <p:cNvGrpSpPr/>
                <p:nvPr userDrawn="1"/>
              </p:nvGrpSpPr>
              <p:grpSpPr>
                <a:xfrm>
                  <a:off x="13103513" y="3705268"/>
                  <a:ext cx="145820" cy="146462"/>
                  <a:chOff x="13096169" y="3602278"/>
                  <a:chExt cx="145820" cy="146462"/>
                </a:xfrm>
              </p:grpSpPr>
              <p:sp>
                <p:nvSpPr>
                  <p:cNvPr id="334" name="Rechthoek 333">
                    <a:extLst>
                      <a:ext uri="{FF2B5EF4-FFF2-40B4-BE49-F238E27FC236}">
                        <a16:creationId xmlns:a16="http://schemas.microsoft.com/office/drawing/2014/main" id="{C2C61162-1198-4EFD-A215-30071AD29D3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5" name="Rechthoek 334">
                    <a:extLst>
                      <a:ext uri="{FF2B5EF4-FFF2-40B4-BE49-F238E27FC236}">
                        <a16:creationId xmlns:a16="http://schemas.microsoft.com/office/drawing/2014/main" id="{E3BAF3CB-3B98-402F-86EE-916B8F2D52C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31" name="Groep 330">
                  <a:extLst>
                    <a:ext uri="{FF2B5EF4-FFF2-40B4-BE49-F238E27FC236}">
                      <a16:creationId xmlns:a16="http://schemas.microsoft.com/office/drawing/2014/main" id="{28DA3BFE-3D78-41D1-8DF5-BC7607ED1CEC}"/>
                    </a:ext>
                  </a:extLst>
                </p:cNvPr>
                <p:cNvGrpSpPr/>
                <p:nvPr userDrawn="1"/>
              </p:nvGrpSpPr>
              <p:grpSpPr>
                <a:xfrm rot="10800000">
                  <a:off x="13061402" y="3665637"/>
                  <a:ext cx="145820" cy="146462"/>
                  <a:chOff x="13096169" y="3602278"/>
                  <a:chExt cx="145820" cy="146462"/>
                </a:xfrm>
              </p:grpSpPr>
              <p:sp>
                <p:nvSpPr>
                  <p:cNvPr id="332" name="Rechthoek 331">
                    <a:extLst>
                      <a:ext uri="{FF2B5EF4-FFF2-40B4-BE49-F238E27FC236}">
                        <a16:creationId xmlns:a16="http://schemas.microsoft.com/office/drawing/2014/main" id="{404B86E5-4787-4230-A3A6-A71428FDF0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3" name="Rechthoek 332">
                    <a:extLst>
                      <a:ext uri="{FF2B5EF4-FFF2-40B4-BE49-F238E27FC236}">
                        <a16:creationId xmlns:a16="http://schemas.microsoft.com/office/drawing/2014/main" id="{2256C96D-F3D8-4D8E-A07C-D1F9108CF7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27" name="Rechthoek 326">
                <a:extLst>
                  <a:ext uri="{FF2B5EF4-FFF2-40B4-BE49-F238E27FC236}">
                    <a16:creationId xmlns:a16="http://schemas.microsoft.com/office/drawing/2014/main" id="{F6D9E058-9C23-4ABC-8E80-D7D7BD8FDA06}"/>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28" name="Gelijkbenige driehoek 327">
                <a:extLst>
                  <a:ext uri="{FF2B5EF4-FFF2-40B4-BE49-F238E27FC236}">
                    <a16:creationId xmlns:a16="http://schemas.microsoft.com/office/drawing/2014/main" id="{C1470C23-0418-4623-94A7-AEC6543C2151}"/>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01" name="Groep 300">
              <a:extLst>
                <a:ext uri="{FF2B5EF4-FFF2-40B4-BE49-F238E27FC236}">
                  <a16:creationId xmlns:a16="http://schemas.microsoft.com/office/drawing/2014/main" id="{ABD48C5C-3952-4870-B354-0533F725E5A7}"/>
                </a:ext>
              </a:extLst>
            </p:cNvPr>
            <p:cNvGrpSpPr/>
            <p:nvPr userDrawn="1"/>
          </p:nvGrpSpPr>
          <p:grpSpPr>
            <a:xfrm>
              <a:off x="12916952" y="938392"/>
              <a:ext cx="294943" cy="318834"/>
              <a:chOff x="14466489" y="1001522"/>
              <a:chExt cx="290627" cy="314333"/>
            </a:xfrm>
          </p:grpSpPr>
          <p:sp>
            <p:nvSpPr>
              <p:cNvPr id="320" name="Rechthoek 319">
                <a:extLst>
                  <a:ext uri="{FF2B5EF4-FFF2-40B4-BE49-F238E27FC236}">
                    <a16:creationId xmlns:a16="http://schemas.microsoft.com/office/drawing/2014/main" id="{16C35D11-A1DE-41B9-8C63-F1D79322FFC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1" name="Ovaal 320">
                <a:extLst>
                  <a:ext uri="{FF2B5EF4-FFF2-40B4-BE49-F238E27FC236}">
                    <a16:creationId xmlns:a16="http://schemas.microsoft.com/office/drawing/2014/main" id="{E1275DCA-C4E9-4E63-B43F-A4681F41D1C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2" name="Vrije vorm: vorm 321">
                <a:extLst>
                  <a:ext uri="{FF2B5EF4-FFF2-40B4-BE49-F238E27FC236}">
                    <a16:creationId xmlns:a16="http://schemas.microsoft.com/office/drawing/2014/main" id="{96A32E99-C00F-4609-93DE-7DBB5E168A8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3" name="Rechthoek: afgeronde hoeken 322">
                <a:extLst>
                  <a:ext uri="{FF2B5EF4-FFF2-40B4-BE49-F238E27FC236}">
                    <a16:creationId xmlns:a16="http://schemas.microsoft.com/office/drawing/2014/main" id="{96F356BD-7F38-4FA2-822B-36D7932570D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24" name="Rechte verbindingslijn 323">
                <a:extLst>
                  <a:ext uri="{FF2B5EF4-FFF2-40B4-BE49-F238E27FC236}">
                    <a16:creationId xmlns:a16="http://schemas.microsoft.com/office/drawing/2014/main" id="{689ACD84-F571-44F2-A610-16A5716630E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5" name="Rechte verbindingslijn 324">
                <a:extLst>
                  <a:ext uri="{FF2B5EF4-FFF2-40B4-BE49-F238E27FC236}">
                    <a16:creationId xmlns:a16="http://schemas.microsoft.com/office/drawing/2014/main" id="{8887F908-3A43-43C8-8FE9-4B71B8D292D1}"/>
                  </a:ext>
                </a:extLst>
              </p:cNvPr>
              <p:cNvCxnSpPr>
                <a:cxnSpLocks/>
                <a:stCxn id="1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02" name="Ovaal 301">
              <a:extLst>
                <a:ext uri="{FF2B5EF4-FFF2-40B4-BE49-F238E27FC236}">
                  <a16:creationId xmlns:a16="http://schemas.microsoft.com/office/drawing/2014/main" id="{25528928-51C5-42BE-9775-3B20A37FAE77}"/>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03" name="Rechthoek 302">
              <a:extLst>
                <a:ext uri="{FF2B5EF4-FFF2-40B4-BE49-F238E27FC236}">
                  <a16:creationId xmlns:a16="http://schemas.microsoft.com/office/drawing/2014/main" id="{581F9D80-EE16-408F-BD30-97A0E05239E9}"/>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04" name="Rechte verbindingslijn 303">
              <a:extLst>
                <a:ext uri="{FF2B5EF4-FFF2-40B4-BE49-F238E27FC236}">
                  <a16:creationId xmlns:a16="http://schemas.microsoft.com/office/drawing/2014/main" id="{5A21FDA9-C8B8-4ED5-9885-F8C054F603CB}"/>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305" name="Groep 304">
              <a:extLst>
                <a:ext uri="{FF2B5EF4-FFF2-40B4-BE49-F238E27FC236}">
                  <a16:creationId xmlns:a16="http://schemas.microsoft.com/office/drawing/2014/main" id="{BF0D7EDD-06B8-481B-810C-5BE628698285}"/>
                </a:ext>
              </a:extLst>
            </p:cNvPr>
            <p:cNvGrpSpPr/>
            <p:nvPr userDrawn="1"/>
          </p:nvGrpSpPr>
          <p:grpSpPr>
            <a:xfrm>
              <a:off x="12904732" y="4945834"/>
              <a:ext cx="1499406" cy="678267"/>
              <a:chOff x="12757283" y="3120781"/>
              <a:chExt cx="1499406" cy="678267"/>
            </a:xfrm>
          </p:grpSpPr>
          <p:sp>
            <p:nvSpPr>
              <p:cNvPr id="306" name="Rechthoek 305">
                <a:extLst>
                  <a:ext uri="{FF2B5EF4-FFF2-40B4-BE49-F238E27FC236}">
                    <a16:creationId xmlns:a16="http://schemas.microsoft.com/office/drawing/2014/main" id="{EE7280A7-D610-4196-806B-A55A08666AA1}"/>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07" name="Rechthoek 306">
                <a:extLst>
                  <a:ext uri="{FF2B5EF4-FFF2-40B4-BE49-F238E27FC236}">
                    <a16:creationId xmlns:a16="http://schemas.microsoft.com/office/drawing/2014/main" id="{1853A4FC-3DA9-42C3-9460-4F9EEF30C5EB}"/>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8" name="Tekstvak 307">
                <a:extLst>
                  <a:ext uri="{FF2B5EF4-FFF2-40B4-BE49-F238E27FC236}">
                    <a16:creationId xmlns:a16="http://schemas.microsoft.com/office/drawing/2014/main" id="{37B3FD43-7EEB-46A8-870E-F36C5ACE2B28}"/>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09" name="Tekstvak 308">
                <a:extLst>
                  <a:ext uri="{FF2B5EF4-FFF2-40B4-BE49-F238E27FC236}">
                    <a16:creationId xmlns:a16="http://schemas.microsoft.com/office/drawing/2014/main" id="{474485CE-0033-4FD8-90D1-09E9CCBE0F5D}"/>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10" name="Picture 3">
                <a:extLst>
                  <a:ext uri="{FF2B5EF4-FFF2-40B4-BE49-F238E27FC236}">
                    <a16:creationId xmlns:a16="http://schemas.microsoft.com/office/drawing/2014/main" id="{FCAC81D1-6122-440A-B998-66445C17CF17}"/>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1" name="Gelijkbenige driehoek 310">
                <a:extLst>
                  <a:ext uri="{FF2B5EF4-FFF2-40B4-BE49-F238E27FC236}">
                    <a16:creationId xmlns:a16="http://schemas.microsoft.com/office/drawing/2014/main" id="{41219527-A963-4586-960B-A7618FC01898}"/>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12" name="Groep 311">
                <a:extLst>
                  <a:ext uri="{FF2B5EF4-FFF2-40B4-BE49-F238E27FC236}">
                    <a16:creationId xmlns:a16="http://schemas.microsoft.com/office/drawing/2014/main" id="{F4B77B03-0F3A-4DE6-93FA-43A72742CBBF}"/>
                  </a:ext>
                </a:extLst>
              </p:cNvPr>
              <p:cNvGrpSpPr/>
              <p:nvPr userDrawn="1"/>
            </p:nvGrpSpPr>
            <p:grpSpPr>
              <a:xfrm>
                <a:off x="12822311" y="3178534"/>
                <a:ext cx="182309" cy="163794"/>
                <a:chOff x="12832541" y="3162395"/>
                <a:chExt cx="219532" cy="197236"/>
              </a:xfrm>
            </p:grpSpPr>
            <p:sp>
              <p:nvSpPr>
                <p:cNvPr id="317" name="Rechthoek 316">
                  <a:extLst>
                    <a:ext uri="{FF2B5EF4-FFF2-40B4-BE49-F238E27FC236}">
                      <a16:creationId xmlns:a16="http://schemas.microsoft.com/office/drawing/2014/main" id="{A33C04DE-29E6-40CE-AFE2-F767F3C8BB01}"/>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8" name="Rechthoek 317">
                  <a:extLst>
                    <a:ext uri="{FF2B5EF4-FFF2-40B4-BE49-F238E27FC236}">
                      <a16:creationId xmlns:a16="http://schemas.microsoft.com/office/drawing/2014/main" id="{17947A96-888E-4EB1-BB54-B9403BEB39D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9" name="Rechthoek 318">
                  <a:extLst>
                    <a:ext uri="{FF2B5EF4-FFF2-40B4-BE49-F238E27FC236}">
                      <a16:creationId xmlns:a16="http://schemas.microsoft.com/office/drawing/2014/main" id="{71FFF368-F9F3-4115-8C23-848524C2CFA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13" name="Groep 312">
                <a:extLst>
                  <a:ext uri="{FF2B5EF4-FFF2-40B4-BE49-F238E27FC236}">
                    <a16:creationId xmlns:a16="http://schemas.microsoft.com/office/drawing/2014/main" id="{36EDB678-C424-4C9D-87ED-CC27E7050B2C}"/>
                  </a:ext>
                </a:extLst>
              </p:cNvPr>
              <p:cNvGrpSpPr/>
              <p:nvPr userDrawn="1"/>
            </p:nvGrpSpPr>
            <p:grpSpPr>
              <a:xfrm>
                <a:off x="12822311" y="3480352"/>
                <a:ext cx="182309" cy="163794"/>
                <a:chOff x="12832541" y="3162395"/>
                <a:chExt cx="219532" cy="197236"/>
              </a:xfrm>
            </p:grpSpPr>
            <p:sp>
              <p:nvSpPr>
                <p:cNvPr id="314" name="Rechthoek 313">
                  <a:extLst>
                    <a:ext uri="{FF2B5EF4-FFF2-40B4-BE49-F238E27FC236}">
                      <a16:creationId xmlns:a16="http://schemas.microsoft.com/office/drawing/2014/main" id="{29458C5D-540B-4365-996B-45322111AFB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5" name="Rechthoek 314">
                  <a:extLst>
                    <a:ext uri="{FF2B5EF4-FFF2-40B4-BE49-F238E27FC236}">
                      <a16:creationId xmlns:a16="http://schemas.microsoft.com/office/drawing/2014/main" id="{1F82496E-BB67-4E8A-AC75-9CA25F15F8B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6" name="Rechthoek 315">
                  <a:extLst>
                    <a:ext uri="{FF2B5EF4-FFF2-40B4-BE49-F238E27FC236}">
                      <a16:creationId xmlns:a16="http://schemas.microsoft.com/office/drawing/2014/main" id="{1727AAE6-06A4-403C-BED8-D849604E2A1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nvGrpSpPr>
          <p:cNvPr id="423" name="TEKSTINSTRUCTIES">
            <a:extLst>
              <a:ext uri="{FF2B5EF4-FFF2-40B4-BE49-F238E27FC236}">
                <a16:creationId xmlns:a16="http://schemas.microsoft.com/office/drawing/2014/main" id="{9451E216-B9A2-4A65-8A7E-E3EF559B3A8D}"/>
              </a:ext>
            </a:extLst>
          </p:cNvPr>
          <p:cNvGrpSpPr/>
          <p:nvPr userDrawn="1"/>
        </p:nvGrpSpPr>
        <p:grpSpPr>
          <a:xfrm>
            <a:off x="-4297881" y="-718670"/>
            <a:ext cx="4140000" cy="7198669"/>
            <a:chOff x="-4297881" y="-718670"/>
            <a:chExt cx="4140000" cy="7198669"/>
          </a:xfrm>
        </p:grpSpPr>
        <p:sp>
          <p:nvSpPr>
            <p:cNvPr id="424" name="Rechthoek: afgeronde hoeken 423">
              <a:extLst>
                <a:ext uri="{FF2B5EF4-FFF2-40B4-BE49-F238E27FC236}">
                  <a16:creationId xmlns:a16="http://schemas.microsoft.com/office/drawing/2014/main" id="{8D975D7B-BE25-4F3D-BE9D-FDB1B57BB0BE}"/>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25" name="Rechthoek: afgeronde hoeken 424">
              <a:extLst>
                <a:ext uri="{FF2B5EF4-FFF2-40B4-BE49-F238E27FC236}">
                  <a16:creationId xmlns:a16="http://schemas.microsoft.com/office/drawing/2014/main" id="{8C63DDE6-1FFB-4E9B-9F53-4C700D3E769A}"/>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426" name="Rechthoek: afgeronde hoeken 425">
              <a:extLst>
                <a:ext uri="{FF2B5EF4-FFF2-40B4-BE49-F238E27FC236}">
                  <a16:creationId xmlns:a16="http://schemas.microsoft.com/office/drawing/2014/main" id="{9498BBD6-516E-4E22-9254-F144F11A0E4E}"/>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27" name="Rechte verbindingslijn 426">
              <a:extLst>
                <a:ext uri="{FF2B5EF4-FFF2-40B4-BE49-F238E27FC236}">
                  <a16:creationId xmlns:a16="http://schemas.microsoft.com/office/drawing/2014/main" id="{DCEBBB45-4E73-4ABE-A896-4ABF128474AD}"/>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28" name="Groep 427">
              <a:extLst>
                <a:ext uri="{FF2B5EF4-FFF2-40B4-BE49-F238E27FC236}">
                  <a16:creationId xmlns:a16="http://schemas.microsoft.com/office/drawing/2014/main" id="{ED32EDC8-838F-4164-89DD-E3A3DFB9A7D9}"/>
                </a:ext>
              </a:extLst>
            </p:cNvPr>
            <p:cNvGrpSpPr/>
            <p:nvPr userDrawn="1"/>
          </p:nvGrpSpPr>
          <p:grpSpPr>
            <a:xfrm>
              <a:off x="-3905190" y="127747"/>
              <a:ext cx="3354618" cy="786653"/>
              <a:chOff x="-3419346" y="368233"/>
              <a:chExt cx="3170491" cy="743862"/>
            </a:xfrm>
          </p:grpSpPr>
          <p:sp>
            <p:nvSpPr>
              <p:cNvPr id="449" name="Rechthoek 448">
                <a:extLst>
                  <a:ext uri="{FF2B5EF4-FFF2-40B4-BE49-F238E27FC236}">
                    <a16:creationId xmlns:a16="http://schemas.microsoft.com/office/drawing/2014/main" id="{B4E03898-9561-47C9-9D68-8908A26E08D0}"/>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50" name="Rechte verbindingslijn 449">
                <a:extLst>
                  <a:ext uri="{FF2B5EF4-FFF2-40B4-BE49-F238E27FC236}">
                    <a16:creationId xmlns:a16="http://schemas.microsoft.com/office/drawing/2014/main" id="{546BE49D-F1D0-414E-9C24-5D7C6B6153E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1" name="Rechte verbindingslijn 450">
                <a:extLst>
                  <a:ext uri="{FF2B5EF4-FFF2-40B4-BE49-F238E27FC236}">
                    <a16:creationId xmlns:a16="http://schemas.microsoft.com/office/drawing/2014/main" id="{7DAC40DB-616E-4310-AED1-13C171A78CA9}"/>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2" name="Rechthoek 451">
                <a:extLst>
                  <a:ext uri="{FF2B5EF4-FFF2-40B4-BE49-F238E27FC236}">
                    <a16:creationId xmlns:a16="http://schemas.microsoft.com/office/drawing/2014/main" id="{03A68E76-911C-4C29-B4F9-6270E6052F9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53" name="Groep 452">
                <a:extLst>
                  <a:ext uri="{FF2B5EF4-FFF2-40B4-BE49-F238E27FC236}">
                    <a16:creationId xmlns:a16="http://schemas.microsoft.com/office/drawing/2014/main" id="{D20F70C3-7745-45BE-9BD9-B0CD8EEFD28F}"/>
                  </a:ext>
                </a:extLst>
              </p:cNvPr>
              <p:cNvGrpSpPr/>
              <p:nvPr userDrawn="1"/>
            </p:nvGrpSpPr>
            <p:grpSpPr>
              <a:xfrm>
                <a:off x="-3002834" y="720303"/>
                <a:ext cx="182598" cy="143759"/>
                <a:chOff x="-3310843" y="700986"/>
                <a:chExt cx="182598" cy="143759"/>
              </a:xfrm>
            </p:grpSpPr>
            <p:grpSp>
              <p:nvGrpSpPr>
                <p:cNvPr id="492" name="Groep 491">
                  <a:extLst>
                    <a:ext uri="{FF2B5EF4-FFF2-40B4-BE49-F238E27FC236}">
                      <a16:creationId xmlns:a16="http://schemas.microsoft.com/office/drawing/2014/main" id="{72148451-23B3-4D13-B73E-26BCDFD1932B}"/>
                    </a:ext>
                  </a:extLst>
                </p:cNvPr>
                <p:cNvGrpSpPr/>
                <p:nvPr userDrawn="1"/>
              </p:nvGrpSpPr>
              <p:grpSpPr>
                <a:xfrm>
                  <a:off x="-3310843" y="700986"/>
                  <a:ext cx="182598" cy="143759"/>
                  <a:chOff x="-3310843" y="700986"/>
                  <a:chExt cx="182598" cy="143759"/>
                </a:xfrm>
              </p:grpSpPr>
              <p:cxnSp>
                <p:nvCxnSpPr>
                  <p:cNvPr id="496" name="Rechte verbindingslijn 495">
                    <a:extLst>
                      <a:ext uri="{FF2B5EF4-FFF2-40B4-BE49-F238E27FC236}">
                        <a16:creationId xmlns:a16="http://schemas.microsoft.com/office/drawing/2014/main" id="{5951D8D0-EA56-4203-92BF-1A4913BF743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97" name="Rechte verbindingslijn 496">
                    <a:extLst>
                      <a:ext uri="{FF2B5EF4-FFF2-40B4-BE49-F238E27FC236}">
                        <a16:creationId xmlns:a16="http://schemas.microsoft.com/office/drawing/2014/main" id="{1ED870BD-7845-4CA5-ADC5-31E7BACBC2F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98" name="Rechte verbindingslijn 497">
                    <a:extLst>
                      <a:ext uri="{FF2B5EF4-FFF2-40B4-BE49-F238E27FC236}">
                        <a16:creationId xmlns:a16="http://schemas.microsoft.com/office/drawing/2014/main" id="{D65C6A43-C9FD-409E-889B-BF23E4B29C0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99" name="Rechte verbindingslijn 498">
                    <a:extLst>
                      <a:ext uri="{FF2B5EF4-FFF2-40B4-BE49-F238E27FC236}">
                        <a16:creationId xmlns:a16="http://schemas.microsoft.com/office/drawing/2014/main" id="{89DFEE5B-362F-4BA8-915C-B910DBC0865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500" name="Rechte verbindingslijn 499">
                    <a:extLst>
                      <a:ext uri="{FF2B5EF4-FFF2-40B4-BE49-F238E27FC236}">
                        <a16:creationId xmlns:a16="http://schemas.microsoft.com/office/drawing/2014/main" id="{4A56022E-22FE-4ACE-8642-564D54488B77}"/>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93" name="Groep 492">
                  <a:extLst>
                    <a:ext uri="{FF2B5EF4-FFF2-40B4-BE49-F238E27FC236}">
                      <a16:creationId xmlns:a16="http://schemas.microsoft.com/office/drawing/2014/main" id="{B05A614A-03E0-4CDE-9152-870AF1DC6093}"/>
                    </a:ext>
                  </a:extLst>
                </p:cNvPr>
                <p:cNvGrpSpPr/>
                <p:nvPr userDrawn="1"/>
              </p:nvGrpSpPr>
              <p:grpSpPr>
                <a:xfrm flipH="1">
                  <a:off x="-3310774" y="735854"/>
                  <a:ext cx="88801" cy="72568"/>
                  <a:chOff x="-2091059" y="1395403"/>
                  <a:chExt cx="157316" cy="128558"/>
                </a:xfrm>
              </p:grpSpPr>
              <p:sp>
                <p:nvSpPr>
                  <p:cNvPr id="494" name="Rechthoek 493">
                    <a:extLst>
                      <a:ext uri="{FF2B5EF4-FFF2-40B4-BE49-F238E27FC236}">
                        <a16:creationId xmlns:a16="http://schemas.microsoft.com/office/drawing/2014/main" id="{922A08CC-C289-414A-BB7C-8574DC8489F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5" name="Pijl: punthaak 494">
                    <a:extLst>
                      <a:ext uri="{FF2B5EF4-FFF2-40B4-BE49-F238E27FC236}">
                        <a16:creationId xmlns:a16="http://schemas.microsoft.com/office/drawing/2014/main" id="{C82A2FF7-6E50-4981-9803-AB591F1B068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54" name="Groep 453">
                <a:extLst>
                  <a:ext uri="{FF2B5EF4-FFF2-40B4-BE49-F238E27FC236}">
                    <a16:creationId xmlns:a16="http://schemas.microsoft.com/office/drawing/2014/main" id="{0DE8358C-2434-4F4B-8899-6E0B68BFED45}"/>
                  </a:ext>
                </a:extLst>
              </p:cNvPr>
              <p:cNvGrpSpPr/>
              <p:nvPr userDrawn="1"/>
            </p:nvGrpSpPr>
            <p:grpSpPr>
              <a:xfrm>
                <a:off x="-3326107" y="720303"/>
                <a:ext cx="182598" cy="143759"/>
                <a:chOff x="-3634116" y="700986"/>
                <a:chExt cx="182598" cy="143759"/>
              </a:xfrm>
            </p:grpSpPr>
            <p:grpSp>
              <p:nvGrpSpPr>
                <p:cNvPr id="483" name="Groep 482">
                  <a:extLst>
                    <a:ext uri="{FF2B5EF4-FFF2-40B4-BE49-F238E27FC236}">
                      <a16:creationId xmlns:a16="http://schemas.microsoft.com/office/drawing/2014/main" id="{AF2FB526-6370-4EA3-A78F-D842B9E590A1}"/>
                    </a:ext>
                  </a:extLst>
                </p:cNvPr>
                <p:cNvGrpSpPr/>
                <p:nvPr userDrawn="1"/>
              </p:nvGrpSpPr>
              <p:grpSpPr>
                <a:xfrm>
                  <a:off x="-3634116" y="700986"/>
                  <a:ext cx="182598" cy="143759"/>
                  <a:chOff x="-3634116" y="700986"/>
                  <a:chExt cx="182598" cy="143759"/>
                </a:xfrm>
              </p:grpSpPr>
              <p:cxnSp>
                <p:nvCxnSpPr>
                  <p:cNvPr id="487" name="Rechte verbindingslijn 486">
                    <a:extLst>
                      <a:ext uri="{FF2B5EF4-FFF2-40B4-BE49-F238E27FC236}">
                        <a16:creationId xmlns:a16="http://schemas.microsoft.com/office/drawing/2014/main" id="{39B8A337-68D7-4FA7-BB66-DE87476F0686}"/>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88" name="Rechte verbindingslijn 487">
                    <a:extLst>
                      <a:ext uri="{FF2B5EF4-FFF2-40B4-BE49-F238E27FC236}">
                        <a16:creationId xmlns:a16="http://schemas.microsoft.com/office/drawing/2014/main" id="{3958F509-A94D-46B0-B571-4580A02A27A7}"/>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89" name="Rechte verbindingslijn 488">
                    <a:extLst>
                      <a:ext uri="{FF2B5EF4-FFF2-40B4-BE49-F238E27FC236}">
                        <a16:creationId xmlns:a16="http://schemas.microsoft.com/office/drawing/2014/main" id="{455DC0AC-0A07-46FE-9F71-44923BDCACE4}"/>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90" name="Rechte verbindingslijn 489">
                    <a:extLst>
                      <a:ext uri="{FF2B5EF4-FFF2-40B4-BE49-F238E27FC236}">
                        <a16:creationId xmlns:a16="http://schemas.microsoft.com/office/drawing/2014/main" id="{4FAABBEF-8D88-41F7-80E4-D26999BB593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91" name="Rechte verbindingslijn 490">
                    <a:extLst>
                      <a:ext uri="{FF2B5EF4-FFF2-40B4-BE49-F238E27FC236}">
                        <a16:creationId xmlns:a16="http://schemas.microsoft.com/office/drawing/2014/main" id="{A931E97D-37FB-463D-BF5B-7FD3CBAB98C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84" name="Groep 483">
                  <a:extLst>
                    <a:ext uri="{FF2B5EF4-FFF2-40B4-BE49-F238E27FC236}">
                      <a16:creationId xmlns:a16="http://schemas.microsoft.com/office/drawing/2014/main" id="{929EC114-3325-4EC8-A3A4-FA8E6BD03225}"/>
                    </a:ext>
                  </a:extLst>
                </p:cNvPr>
                <p:cNvGrpSpPr/>
                <p:nvPr userDrawn="1"/>
              </p:nvGrpSpPr>
              <p:grpSpPr>
                <a:xfrm>
                  <a:off x="-3634047" y="735854"/>
                  <a:ext cx="88801" cy="72568"/>
                  <a:chOff x="-2091059" y="1395403"/>
                  <a:chExt cx="157316" cy="128558"/>
                </a:xfrm>
              </p:grpSpPr>
              <p:sp>
                <p:nvSpPr>
                  <p:cNvPr id="485" name="Rechthoek 484">
                    <a:extLst>
                      <a:ext uri="{FF2B5EF4-FFF2-40B4-BE49-F238E27FC236}">
                        <a16:creationId xmlns:a16="http://schemas.microsoft.com/office/drawing/2014/main" id="{D459F1B3-C151-48E9-8E98-62CB1A43C18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6" name="Pijl: punthaak 485">
                    <a:extLst>
                      <a:ext uri="{FF2B5EF4-FFF2-40B4-BE49-F238E27FC236}">
                        <a16:creationId xmlns:a16="http://schemas.microsoft.com/office/drawing/2014/main" id="{5CD7D101-B1E9-4186-9CC3-9882CA3B4D8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55" name="Rechte verbindingslijn 454">
                <a:extLst>
                  <a:ext uri="{FF2B5EF4-FFF2-40B4-BE49-F238E27FC236}">
                    <a16:creationId xmlns:a16="http://schemas.microsoft.com/office/drawing/2014/main" id="{378943EF-B280-4064-A7B2-1EB64C4297E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56" name="Rechte verbindingslijn 455">
                <a:extLst>
                  <a:ext uri="{FF2B5EF4-FFF2-40B4-BE49-F238E27FC236}">
                    <a16:creationId xmlns:a16="http://schemas.microsoft.com/office/drawing/2014/main" id="{B7457740-5830-4D32-A04A-ABA2BE7F404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57" name="Groep 456">
                <a:extLst>
                  <a:ext uri="{FF2B5EF4-FFF2-40B4-BE49-F238E27FC236}">
                    <a16:creationId xmlns:a16="http://schemas.microsoft.com/office/drawing/2014/main" id="{9C6B651C-756D-44DD-9829-2C51393C5846}"/>
                  </a:ext>
                </a:extLst>
              </p:cNvPr>
              <p:cNvGrpSpPr/>
              <p:nvPr userDrawn="1"/>
            </p:nvGrpSpPr>
            <p:grpSpPr>
              <a:xfrm>
                <a:off x="-2425037" y="370226"/>
                <a:ext cx="357690" cy="330595"/>
                <a:chOff x="-2721817" y="347336"/>
                <a:chExt cx="432805" cy="400021"/>
              </a:xfrm>
            </p:grpSpPr>
            <p:sp>
              <p:nvSpPr>
                <p:cNvPr id="472" name="Rechthoek 471">
                  <a:extLst>
                    <a:ext uri="{FF2B5EF4-FFF2-40B4-BE49-F238E27FC236}">
                      <a16:creationId xmlns:a16="http://schemas.microsoft.com/office/drawing/2014/main" id="{0D6585F9-D68F-4872-8F5B-E33A25D7D3E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73" name="Groep 472">
                  <a:extLst>
                    <a:ext uri="{FF2B5EF4-FFF2-40B4-BE49-F238E27FC236}">
                      <a16:creationId xmlns:a16="http://schemas.microsoft.com/office/drawing/2014/main" id="{A261BE01-A306-4201-B4F7-12B5C1C3D57C}"/>
                    </a:ext>
                  </a:extLst>
                </p:cNvPr>
                <p:cNvGrpSpPr/>
                <p:nvPr userDrawn="1"/>
              </p:nvGrpSpPr>
              <p:grpSpPr>
                <a:xfrm>
                  <a:off x="-2652453" y="431583"/>
                  <a:ext cx="294076" cy="231526"/>
                  <a:chOff x="-3634116" y="700986"/>
                  <a:chExt cx="182598" cy="143759"/>
                </a:xfrm>
              </p:grpSpPr>
              <p:grpSp>
                <p:nvGrpSpPr>
                  <p:cNvPr id="474" name="Groep 473">
                    <a:extLst>
                      <a:ext uri="{FF2B5EF4-FFF2-40B4-BE49-F238E27FC236}">
                        <a16:creationId xmlns:a16="http://schemas.microsoft.com/office/drawing/2014/main" id="{22FA8597-0F2E-4ADE-92AB-1C66109CC81D}"/>
                      </a:ext>
                    </a:extLst>
                  </p:cNvPr>
                  <p:cNvGrpSpPr/>
                  <p:nvPr userDrawn="1"/>
                </p:nvGrpSpPr>
                <p:grpSpPr>
                  <a:xfrm>
                    <a:off x="-3634116" y="700986"/>
                    <a:ext cx="182598" cy="143759"/>
                    <a:chOff x="-3634116" y="700986"/>
                    <a:chExt cx="182598" cy="143759"/>
                  </a:xfrm>
                </p:grpSpPr>
                <p:cxnSp>
                  <p:nvCxnSpPr>
                    <p:cNvPr id="478" name="Rechte verbindingslijn 477">
                      <a:extLst>
                        <a:ext uri="{FF2B5EF4-FFF2-40B4-BE49-F238E27FC236}">
                          <a16:creationId xmlns:a16="http://schemas.microsoft.com/office/drawing/2014/main" id="{793F36CD-408D-4CD8-97F7-D3266E93B55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79" name="Rechte verbindingslijn 478">
                      <a:extLst>
                        <a:ext uri="{FF2B5EF4-FFF2-40B4-BE49-F238E27FC236}">
                          <a16:creationId xmlns:a16="http://schemas.microsoft.com/office/drawing/2014/main" id="{A0BF2DF4-B296-4344-912D-0DD06DF0EFC2}"/>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80" name="Rechte verbindingslijn 479">
                      <a:extLst>
                        <a:ext uri="{FF2B5EF4-FFF2-40B4-BE49-F238E27FC236}">
                          <a16:creationId xmlns:a16="http://schemas.microsoft.com/office/drawing/2014/main" id="{A1F910AE-B021-4E4C-B0A9-67C0C0DA0A08}"/>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81" name="Rechte verbindingslijn 480">
                      <a:extLst>
                        <a:ext uri="{FF2B5EF4-FFF2-40B4-BE49-F238E27FC236}">
                          <a16:creationId xmlns:a16="http://schemas.microsoft.com/office/drawing/2014/main" id="{54C38A5C-E577-492E-A73E-C51EBB77A0CB}"/>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82" name="Rechte verbindingslijn 481">
                      <a:extLst>
                        <a:ext uri="{FF2B5EF4-FFF2-40B4-BE49-F238E27FC236}">
                          <a16:creationId xmlns:a16="http://schemas.microsoft.com/office/drawing/2014/main" id="{D1FE5A28-D8F6-451A-846F-2FBD32E1B10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75" name="Groep 474">
                    <a:extLst>
                      <a:ext uri="{FF2B5EF4-FFF2-40B4-BE49-F238E27FC236}">
                        <a16:creationId xmlns:a16="http://schemas.microsoft.com/office/drawing/2014/main" id="{FD1CA62A-3AD0-4A45-99C0-2023A3897AB0}"/>
                      </a:ext>
                    </a:extLst>
                  </p:cNvPr>
                  <p:cNvGrpSpPr/>
                  <p:nvPr userDrawn="1"/>
                </p:nvGrpSpPr>
                <p:grpSpPr>
                  <a:xfrm>
                    <a:off x="-3634047" y="735854"/>
                    <a:ext cx="88801" cy="72568"/>
                    <a:chOff x="-2091059" y="1395403"/>
                    <a:chExt cx="157316" cy="128558"/>
                  </a:xfrm>
                </p:grpSpPr>
                <p:sp>
                  <p:nvSpPr>
                    <p:cNvPr id="476" name="Rechthoek 475">
                      <a:extLst>
                        <a:ext uri="{FF2B5EF4-FFF2-40B4-BE49-F238E27FC236}">
                          <a16:creationId xmlns:a16="http://schemas.microsoft.com/office/drawing/2014/main" id="{0D306322-6A35-4E62-8AA1-94F3248685F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7" name="Pijl: punthaak 476">
                      <a:extLst>
                        <a:ext uri="{FF2B5EF4-FFF2-40B4-BE49-F238E27FC236}">
                          <a16:creationId xmlns:a16="http://schemas.microsoft.com/office/drawing/2014/main" id="{EF723032-A837-43A5-9DB5-726103DAE21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58" name="Groep 457">
                <a:extLst>
                  <a:ext uri="{FF2B5EF4-FFF2-40B4-BE49-F238E27FC236}">
                    <a16:creationId xmlns:a16="http://schemas.microsoft.com/office/drawing/2014/main" id="{568A1C6B-6193-425B-B2DD-D1A31877FE4F}"/>
                  </a:ext>
                </a:extLst>
              </p:cNvPr>
              <p:cNvGrpSpPr/>
              <p:nvPr userDrawn="1"/>
            </p:nvGrpSpPr>
            <p:grpSpPr>
              <a:xfrm>
                <a:off x="-2425037" y="781500"/>
                <a:ext cx="357690" cy="330595"/>
                <a:chOff x="-2721817" y="782525"/>
                <a:chExt cx="432805" cy="400021"/>
              </a:xfrm>
            </p:grpSpPr>
            <p:sp>
              <p:nvSpPr>
                <p:cNvPr id="461" name="Rechthoek 460">
                  <a:extLst>
                    <a:ext uri="{FF2B5EF4-FFF2-40B4-BE49-F238E27FC236}">
                      <a16:creationId xmlns:a16="http://schemas.microsoft.com/office/drawing/2014/main" id="{87118BF3-FF05-4237-81E3-81A5A57117C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2" name="Groep 461">
                  <a:extLst>
                    <a:ext uri="{FF2B5EF4-FFF2-40B4-BE49-F238E27FC236}">
                      <a16:creationId xmlns:a16="http://schemas.microsoft.com/office/drawing/2014/main" id="{422EA1B6-A355-4151-95B7-70A1ED709361}"/>
                    </a:ext>
                  </a:extLst>
                </p:cNvPr>
                <p:cNvGrpSpPr/>
                <p:nvPr userDrawn="1"/>
              </p:nvGrpSpPr>
              <p:grpSpPr>
                <a:xfrm>
                  <a:off x="-2652453" y="866772"/>
                  <a:ext cx="294076" cy="231526"/>
                  <a:chOff x="-3310843" y="700986"/>
                  <a:chExt cx="182598" cy="143759"/>
                </a:xfrm>
              </p:grpSpPr>
              <p:grpSp>
                <p:nvGrpSpPr>
                  <p:cNvPr id="463" name="Groep 462">
                    <a:extLst>
                      <a:ext uri="{FF2B5EF4-FFF2-40B4-BE49-F238E27FC236}">
                        <a16:creationId xmlns:a16="http://schemas.microsoft.com/office/drawing/2014/main" id="{3C8D2080-ACEC-4E32-8ABF-DC816EC7BEC8}"/>
                      </a:ext>
                    </a:extLst>
                  </p:cNvPr>
                  <p:cNvGrpSpPr/>
                  <p:nvPr userDrawn="1"/>
                </p:nvGrpSpPr>
                <p:grpSpPr>
                  <a:xfrm>
                    <a:off x="-3310843" y="700986"/>
                    <a:ext cx="182598" cy="143759"/>
                    <a:chOff x="-3310843" y="700986"/>
                    <a:chExt cx="182598" cy="143759"/>
                  </a:xfrm>
                </p:grpSpPr>
                <p:cxnSp>
                  <p:nvCxnSpPr>
                    <p:cNvPr id="467" name="Rechte verbindingslijn 466">
                      <a:extLst>
                        <a:ext uri="{FF2B5EF4-FFF2-40B4-BE49-F238E27FC236}">
                          <a16:creationId xmlns:a16="http://schemas.microsoft.com/office/drawing/2014/main" id="{E4E3A86D-6328-479D-8BFC-245B23E721F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68" name="Rechte verbindingslijn 467">
                      <a:extLst>
                        <a:ext uri="{FF2B5EF4-FFF2-40B4-BE49-F238E27FC236}">
                          <a16:creationId xmlns:a16="http://schemas.microsoft.com/office/drawing/2014/main" id="{ED2C8E31-190E-4FB0-8DD9-A0901C5F0510}"/>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69" name="Rechte verbindingslijn 468">
                      <a:extLst>
                        <a:ext uri="{FF2B5EF4-FFF2-40B4-BE49-F238E27FC236}">
                          <a16:creationId xmlns:a16="http://schemas.microsoft.com/office/drawing/2014/main" id="{231A03F6-2AC2-49E7-AD17-8A4088A975D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70" name="Rechte verbindingslijn 469">
                      <a:extLst>
                        <a:ext uri="{FF2B5EF4-FFF2-40B4-BE49-F238E27FC236}">
                          <a16:creationId xmlns:a16="http://schemas.microsoft.com/office/drawing/2014/main" id="{8649431F-0045-4542-B857-5DD9E93DA46B}"/>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71" name="Rechte verbindingslijn 470">
                      <a:extLst>
                        <a:ext uri="{FF2B5EF4-FFF2-40B4-BE49-F238E27FC236}">
                          <a16:creationId xmlns:a16="http://schemas.microsoft.com/office/drawing/2014/main" id="{7590A1B6-5286-4F45-B601-336C978BF98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4" name="Groep 463">
                    <a:extLst>
                      <a:ext uri="{FF2B5EF4-FFF2-40B4-BE49-F238E27FC236}">
                        <a16:creationId xmlns:a16="http://schemas.microsoft.com/office/drawing/2014/main" id="{92E0FFFB-C775-4C3D-A659-FE887FB9A41B}"/>
                      </a:ext>
                    </a:extLst>
                  </p:cNvPr>
                  <p:cNvGrpSpPr/>
                  <p:nvPr userDrawn="1"/>
                </p:nvGrpSpPr>
                <p:grpSpPr>
                  <a:xfrm flipH="1">
                    <a:off x="-3310774" y="735854"/>
                    <a:ext cx="88801" cy="72568"/>
                    <a:chOff x="-2091059" y="1395403"/>
                    <a:chExt cx="157316" cy="128558"/>
                  </a:xfrm>
                </p:grpSpPr>
                <p:sp>
                  <p:nvSpPr>
                    <p:cNvPr id="465" name="Rechthoek 464">
                      <a:extLst>
                        <a:ext uri="{FF2B5EF4-FFF2-40B4-BE49-F238E27FC236}">
                          <a16:creationId xmlns:a16="http://schemas.microsoft.com/office/drawing/2014/main" id="{A79B026F-BAC1-44C8-8B2D-918B75C55FE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6" name="Pijl: punthaak 465">
                      <a:extLst>
                        <a:ext uri="{FF2B5EF4-FFF2-40B4-BE49-F238E27FC236}">
                          <a16:creationId xmlns:a16="http://schemas.microsoft.com/office/drawing/2014/main" id="{3FCB8D7C-ACEB-4ED9-8B73-2469773B614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59" name="Rechthoek 458">
                <a:extLst>
                  <a:ext uri="{FF2B5EF4-FFF2-40B4-BE49-F238E27FC236}">
                    <a16:creationId xmlns:a16="http://schemas.microsoft.com/office/drawing/2014/main" id="{29E11114-8681-49E8-BB7E-43C61AAD0D0D}"/>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60" name="Rechthoek 459">
                <a:extLst>
                  <a:ext uri="{FF2B5EF4-FFF2-40B4-BE49-F238E27FC236}">
                    <a16:creationId xmlns:a16="http://schemas.microsoft.com/office/drawing/2014/main" id="{241BD194-3228-4ECA-82BE-7A17FB57B584}"/>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29" name="Rechte verbindingslijn 428">
              <a:extLst>
                <a:ext uri="{FF2B5EF4-FFF2-40B4-BE49-F238E27FC236}">
                  <a16:creationId xmlns:a16="http://schemas.microsoft.com/office/drawing/2014/main" id="{7E89ECC8-BE66-4D41-8677-500989B13A4E}"/>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30" name="Rechthoek 429">
              <a:extLst>
                <a:ext uri="{FF2B5EF4-FFF2-40B4-BE49-F238E27FC236}">
                  <a16:creationId xmlns:a16="http://schemas.microsoft.com/office/drawing/2014/main" id="{23054809-C983-4DB4-B2AB-FE966618F02C}"/>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431" name="Rechthoek 430">
              <a:extLst>
                <a:ext uri="{FF2B5EF4-FFF2-40B4-BE49-F238E27FC236}">
                  <a16:creationId xmlns:a16="http://schemas.microsoft.com/office/drawing/2014/main" id="{DCB81874-298D-4D3D-9158-8E9BBED13C26}"/>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32" name="Ovaal 431">
              <a:extLst>
                <a:ext uri="{FF2B5EF4-FFF2-40B4-BE49-F238E27FC236}">
                  <a16:creationId xmlns:a16="http://schemas.microsoft.com/office/drawing/2014/main" id="{F9FDFF7C-203F-4855-87B1-61407C29FE2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33" name="Ovaal 432">
              <a:extLst>
                <a:ext uri="{FF2B5EF4-FFF2-40B4-BE49-F238E27FC236}">
                  <a16:creationId xmlns:a16="http://schemas.microsoft.com/office/drawing/2014/main" id="{8D33E1D7-091D-4FA6-9C34-8A7C8A745F44}"/>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34" name="Ovaal 433">
              <a:extLst>
                <a:ext uri="{FF2B5EF4-FFF2-40B4-BE49-F238E27FC236}">
                  <a16:creationId xmlns:a16="http://schemas.microsoft.com/office/drawing/2014/main" id="{CF24E044-0E33-4A34-B821-30E55D998058}"/>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35" name="Ovaal 434">
              <a:extLst>
                <a:ext uri="{FF2B5EF4-FFF2-40B4-BE49-F238E27FC236}">
                  <a16:creationId xmlns:a16="http://schemas.microsoft.com/office/drawing/2014/main" id="{03C20B8A-EA85-412F-82F1-31D2479CDE0D}"/>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36" name="Ovaal 435">
              <a:extLst>
                <a:ext uri="{FF2B5EF4-FFF2-40B4-BE49-F238E27FC236}">
                  <a16:creationId xmlns:a16="http://schemas.microsoft.com/office/drawing/2014/main" id="{922CA8E0-E480-41FB-B41D-246FAD4A67FB}"/>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37" name="Ovaal 436">
              <a:extLst>
                <a:ext uri="{FF2B5EF4-FFF2-40B4-BE49-F238E27FC236}">
                  <a16:creationId xmlns:a16="http://schemas.microsoft.com/office/drawing/2014/main" id="{27ED5356-7BAF-41D8-88E0-D5A5815B892F}"/>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38" name="Ovaal 437">
              <a:extLst>
                <a:ext uri="{FF2B5EF4-FFF2-40B4-BE49-F238E27FC236}">
                  <a16:creationId xmlns:a16="http://schemas.microsoft.com/office/drawing/2014/main" id="{55A90BCE-5A48-4951-A239-764FCA1E2034}"/>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39" name="Ovaal 438">
              <a:extLst>
                <a:ext uri="{FF2B5EF4-FFF2-40B4-BE49-F238E27FC236}">
                  <a16:creationId xmlns:a16="http://schemas.microsoft.com/office/drawing/2014/main" id="{D31A648E-E72D-404F-AD24-CC2BA682F3A9}"/>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40" name="Ovaal 439">
              <a:extLst>
                <a:ext uri="{FF2B5EF4-FFF2-40B4-BE49-F238E27FC236}">
                  <a16:creationId xmlns:a16="http://schemas.microsoft.com/office/drawing/2014/main" id="{43069577-E31F-488E-B988-57BD80E4370D}"/>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41" name="Rechthoek 440">
              <a:extLst>
                <a:ext uri="{FF2B5EF4-FFF2-40B4-BE49-F238E27FC236}">
                  <a16:creationId xmlns:a16="http://schemas.microsoft.com/office/drawing/2014/main" id="{DCD35D44-611B-457F-9C6C-AFEEE9BA6832}"/>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442" name="Rechthoek 441">
              <a:extLst>
                <a:ext uri="{FF2B5EF4-FFF2-40B4-BE49-F238E27FC236}">
                  <a16:creationId xmlns:a16="http://schemas.microsoft.com/office/drawing/2014/main" id="{983ACB0D-CEA8-4FB2-9944-348753A844D0}"/>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443" name="Rechthoek 442">
              <a:extLst>
                <a:ext uri="{FF2B5EF4-FFF2-40B4-BE49-F238E27FC236}">
                  <a16:creationId xmlns:a16="http://schemas.microsoft.com/office/drawing/2014/main" id="{DE85F18C-DDEC-4D1E-A3F7-FB7174A1971C}"/>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444" name="Rechthoek 443">
              <a:extLst>
                <a:ext uri="{FF2B5EF4-FFF2-40B4-BE49-F238E27FC236}">
                  <a16:creationId xmlns:a16="http://schemas.microsoft.com/office/drawing/2014/main" id="{AFEF5CD9-EA26-47CB-B452-2EFBB3DBE284}"/>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445" name="Rechthoek 444">
              <a:extLst>
                <a:ext uri="{FF2B5EF4-FFF2-40B4-BE49-F238E27FC236}">
                  <a16:creationId xmlns:a16="http://schemas.microsoft.com/office/drawing/2014/main" id="{92483C3D-EBC4-409C-AA0E-C8E433651283}"/>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446" name="Rechthoek 445">
              <a:extLst>
                <a:ext uri="{FF2B5EF4-FFF2-40B4-BE49-F238E27FC236}">
                  <a16:creationId xmlns:a16="http://schemas.microsoft.com/office/drawing/2014/main" id="{BC6D4A12-520F-4DCF-B515-17F31699B299}"/>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447" name="Rechthoek 446">
              <a:extLst>
                <a:ext uri="{FF2B5EF4-FFF2-40B4-BE49-F238E27FC236}">
                  <a16:creationId xmlns:a16="http://schemas.microsoft.com/office/drawing/2014/main" id="{DA35996E-07FC-47C6-9A82-BBC11A7F7B73}"/>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448" name="Rechthoek 447">
              <a:extLst>
                <a:ext uri="{FF2B5EF4-FFF2-40B4-BE49-F238E27FC236}">
                  <a16:creationId xmlns:a16="http://schemas.microsoft.com/office/drawing/2014/main" id="{5809AF0A-3CEB-4987-A867-6B0AFD5308C2}"/>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Tree>
    <p:extLst>
      <p:ext uri="{BB962C8B-B14F-4D97-AF65-F5344CB8AC3E}">
        <p14:creationId xmlns:p14="http://schemas.microsoft.com/office/powerpoint/2010/main" val="327744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ieuwspagina">
    <p:spTree>
      <p:nvGrpSpPr>
        <p:cNvPr id="1" name=""/>
        <p:cNvGrpSpPr/>
        <p:nvPr/>
      </p:nvGrpSpPr>
      <p:grpSpPr>
        <a:xfrm>
          <a:off x="0" y="0"/>
          <a:ext cx="0" cy="0"/>
          <a:chOff x="0" y="0"/>
          <a:chExt cx="0" cy="0"/>
        </a:xfrm>
      </p:grpSpPr>
      <p:sp>
        <p:nvSpPr>
          <p:cNvPr id="171" name="Rechthoek 170">
            <a:extLst>
              <a:ext uri="{FF2B5EF4-FFF2-40B4-BE49-F238E27FC236}">
                <a16:creationId xmlns:a16="http://schemas.microsoft.com/office/drawing/2014/main" id="{AAA0DBC6-E661-48CC-BBD4-2D75D1759BF1}"/>
              </a:ext>
            </a:extLst>
          </p:cNvPr>
          <p:cNvSpPr/>
          <p:nvPr/>
        </p:nvSpPr>
        <p:spPr>
          <a:xfrm>
            <a:off x="0" y="-399601"/>
            <a:ext cx="720000" cy="360000"/>
          </a:xfrm>
          <a:prstGeom prst="rect">
            <a:avLst/>
          </a:prstGeom>
        </p:spPr>
        <p:txBody>
          <a:bodyPr wrap="none" lIns="0" tIns="0" rIns="0" bIns="0">
            <a:noAutofit/>
          </a:bodyPr>
          <a:lstStyle/>
          <a:p>
            <a:r>
              <a:rPr lang="nl-NL"/>
              <a:t>Nieuwspagina</a:t>
            </a:r>
          </a:p>
        </p:txBody>
      </p:sp>
      <p:grpSp>
        <p:nvGrpSpPr>
          <p:cNvPr id="221" name="INSTRUCTIES">
            <a:extLst>
              <a:ext uri="{FF2B5EF4-FFF2-40B4-BE49-F238E27FC236}">
                <a16:creationId xmlns:a16="http://schemas.microsoft.com/office/drawing/2014/main" id="{1FAA29BF-8B2B-4AC4-A75F-CD6159C6D635}"/>
              </a:ext>
            </a:extLst>
          </p:cNvPr>
          <p:cNvGrpSpPr/>
          <p:nvPr/>
        </p:nvGrpSpPr>
        <p:grpSpPr>
          <a:xfrm>
            <a:off x="12395374" y="-718670"/>
            <a:ext cx="4140000" cy="6489275"/>
            <a:chOff x="12395374" y="-718670"/>
            <a:chExt cx="4140000" cy="6489275"/>
          </a:xfrm>
        </p:grpSpPr>
        <p:sp>
          <p:nvSpPr>
            <p:cNvPr id="222" name="Rechthoek: afgeronde hoeken 221">
              <a:extLst>
                <a:ext uri="{FF2B5EF4-FFF2-40B4-BE49-F238E27FC236}">
                  <a16:creationId xmlns:a16="http://schemas.microsoft.com/office/drawing/2014/main" id="{EB081A28-A684-43AA-94E4-3EB22DC6504A}"/>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223" name="Rechthoek: afgeronde hoeken 222">
              <a:extLst>
                <a:ext uri="{FF2B5EF4-FFF2-40B4-BE49-F238E27FC236}">
                  <a16:creationId xmlns:a16="http://schemas.microsoft.com/office/drawing/2014/main" id="{D1BFC6BE-C208-4285-80B2-9674D4A7D881}"/>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24" name="Ovaal 223">
              <a:extLst>
                <a:ext uri="{FF2B5EF4-FFF2-40B4-BE49-F238E27FC236}">
                  <a16:creationId xmlns:a16="http://schemas.microsoft.com/office/drawing/2014/main" id="{AD1BD935-0105-4A11-8E1E-EA91E0AF21AC}"/>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25" name="Rechte verbindingslijn 224">
              <a:extLst>
                <a:ext uri="{FF2B5EF4-FFF2-40B4-BE49-F238E27FC236}">
                  <a16:creationId xmlns:a16="http://schemas.microsoft.com/office/drawing/2014/main" id="{30346E29-CBF8-413B-AE5A-981B964C25DB}"/>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226" name="Rechthoek 225">
              <a:extLst>
                <a:ext uri="{FF2B5EF4-FFF2-40B4-BE49-F238E27FC236}">
                  <a16:creationId xmlns:a16="http://schemas.microsoft.com/office/drawing/2014/main" id="{0074592E-68C1-4893-A8DD-83BD622A6C69}"/>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27" name="Ovaal 226">
              <a:extLst>
                <a:ext uri="{FF2B5EF4-FFF2-40B4-BE49-F238E27FC236}">
                  <a16:creationId xmlns:a16="http://schemas.microsoft.com/office/drawing/2014/main" id="{AA4A5BD7-621D-4DA9-80B9-A37ED2F94720}"/>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28" name="Rechthoek 227">
              <a:extLst>
                <a:ext uri="{FF2B5EF4-FFF2-40B4-BE49-F238E27FC236}">
                  <a16:creationId xmlns:a16="http://schemas.microsoft.com/office/drawing/2014/main" id="{6F269F48-A347-4D1E-B797-C93BBD9546F5}"/>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29" name="Ovaal 228">
              <a:extLst>
                <a:ext uri="{FF2B5EF4-FFF2-40B4-BE49-F238E27FC236}">
                  <a16:creationId xmlns:a16="http://schemas.microsoft.com/office/drawing/2014/main" id="{DBF9023B-7125-4E8F-947D-83DDA07FE0E6}"/>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30" name="Rechthoek 229">
              <a:extLst>
                <a:ext uri="{FF2B5EF4-FFF2-40B4-BE49-F238E27FC236}">
                  <a16:creationId xmlns:a16="http://schemas.microsoft.com/office/drawing/2014/main" id="{1FA5D080-BA36-4C75-8BBB-B88688550694}"/>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1" name="Rechte verbindingslijn 230">
              <a:extLst>
                <a:ext uri="{FF2B5EF4-FFF2-40B4-BE49-F238E27FC236}">
                  <a16:creationId xmlns:a16="http://schemas.microsoft.com/office/drawing/2014/main" id="{C18CA72A-26FB-4B93-B2A7-8C1100EBE111}"/>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32" name="Groep 231">
              <a:extLst>
                <a:ext uri="{FF2B5EF4-FFF2-40B4-BE49-F238E27FC236}">
                  <a16:creationId xmlns:a16="http://schemas.microsoft.com/office/drawing/2014/main" id="{378B0C87-6ABE-48B3-9A7D-CE4E715EB16C}"/>
                </a:ext>
              </a:extLst>
            </p:cNvPr>
            <p:cNvGrpSpPr/>
            <p:nvPr userDrawn="1"/>
          </p:nvGrpSpPr>
          <p:grpSpPr>
            <a:xfrm>
              <a:off x="12916952" y="1996210"/>
              <a:ext cx="825930" cy="209550"/>
              <a:chOff x="13504624" y="2482850"/>
              <a:chExt cx="825500" cy="209550"/>
            </a:xfrm>
          </p:grpSpPr>
          <p:sp>
            <p:nvSpPr>
              <p:cNvPr id="353" name="Rechthoek 352">
                <a:extLst>
                  <a:ext uri="{FF2B5EF4-FFF2-40B4-BE49-F238E27FC236}">
                    <a16:creationId xmlns:a16="http://schemas.microsoft.com/office/drawing/2014/main" id="{77DAA5EC-2F42-4167-89E3-CADD6EBD7B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54" name="Rechte verbindingslijn 353">
                <a:extLst>
                  <a:ext uri="{FF2B5EF4-FFF2-40B4-BE49-F238E27FC236}">
                    <a16:creationId xmlns:a16="http://schemas.microsoft.com/office/drawing/2014/main" id="{BC66A974-E024-4B63-94C6-0C604CA7FD7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55" name="Gelijkbenige driehoek 354">
                <a:extLst>
                  <a:ext uri="{FF2B5EF4-FFF2-40B4-BE49-F238E27FC236}">
                    <a16:creationId xmlns:a16="http://schemas.microsoft.com/office/drawing/2014/main" id="{EE8EFB12-2674-4100-AA85-7F7E823937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33" name="Groep 232">
              <a:extLst>
                <a:ext uri="{FF2B5EF4-FFF2-40B4-BE49-F238E27FC236}">
                  <a16:creationId xmlns:a16="http://schemas.microsoft.com/office/drawing/2014/main" id="{71531F7B-26B0-4DBE-A14E-B24E46BBCDA9}"/>
                </a:ext>
              </a:extLst>
            </p:cNvPr>
            <p:cNvGrpSpPr/>
            <p:nvPr userDrawn="1"/>
          </p:nvGrpSpPr>
          <p:grpSpPr>
            <a:xfrm>
              <a:off x="12861978" y="3626002"/>
              <a:ext cx="514552" cy="612918"/>
              <a:chOff x="12682980" y="3403241"/>
              <a:chExt cx="622284" cy="741632"/>
            </a:xfrm>
          </p:grpSpPr>
          <p:grpSp>
            <p:nvGrpSpPr>
              <p:cNvPr id="337" name="Groep 336">
                <a:extLst>
                  <a:ext uri="{FF2B5EF4-FFF2-40B4-BE49-F238E27FC236}">
                    <a16:creationId xmlns:a16="http://schemas.microsoft.com/office/drawing/2014/main" id="{BF4431E9-F6F4-48D9-B73C-D33B44329748}"/>
                  </a:ext>
                </a:extLst>
              </p:cNvPr>
              <p:cNvGrpSpPr/>
              <p:nvPr userDrawn="1"/>
            </p:nvGrpSpPr>
            <p:grpSpPr>
              <a:xfrm>
                <a:off x="12771568" y="3403241"/>
                <a:ext cx="467138" cy="448489"/>
                <a:chOff x="12782195" y="3403241"/>
                <a:chExt cx="467138" cy="448489"/>
              </a:xfrm>
            </p:grpSpPr>
            <p:grpSp>
              <p:nvGrpSpPr>
                <p:cNvPr id="340" name="Groep 339">
                  <a:extLst>
                    <a:ext uri="{FF2B5EF4-FFF2-40B4-BE49-F238E27FC236}">
                      <a16:creationId xmlns:a16="http://schemas.microsoft.com/office/drawing/2014/main" id="{38952CE1-2C7D-44FF-B572-49EEF69B48EF}"/>
                    </a:ext>
                  </a:extLst>
                </p:cNvPr>
                <p:cNvGrpSpPr/>
                <p:nvPr userDrawn="1"/>
              </p:nvGrpSpPr>
              <p:grpSpPr>
                <a:xfrm>
                  <a:off x="12782195" y="3403241"/>
                  <a:ext cx="412967" cy="393907"/>
                  <a:chOff x="13554906" y="3320109"/>
                  <a:chExt cx="443906" cy="423419"/>
                </a:xfrm>
              </p:grpSpPr>
              <p:grpSp>
                <p:nvGrpSpPr>
                  <p:cNvPr id="347" name="Groep 346">
                    <a:extLst>
                      <a:ext uri="{FF2B5EF4-FFF2-40B4-BE49-F238E27FC236}">
                        <a16:creationId xmlns:a16="http://schemas.microsoft.com/office/drawing/2014/main" id="{6CA0E1AA-5045-4707-B45F-05B4AD3158E9}"/>
                      </a:ext>
                    </a:extLst>
                  </p:cNvPr>
                  <p:cNvGrpSpPr/>
                  <p:nvPr userDrawn="1"/>
                </p:nvGrpSpPr>
                <p:grpSpPr>
                  <a:xfrm>
                    <a:off x="13554906" y="3320109"/>
                    <a:ext cx="443906" cy="423419"/>
                    <a:chOff x="12909684" y="1276143"/>
                    <a:chExt cx="443906" cy="423419"/>
                  </a:xfrm>
                </p:grpSpPr>
                <p:sp>
                  <p:nvSpPr>
                    <p:cNvPr id="350" name="Rechthoek 349">
                      <a:extLst>
                        <a:ext uri="{FF2B5EF4-FFF2-40B4-BE49-F238E27FC236}">
                          <a16:creationId xmlns:a16="http://schemas.microsoft.com/office/drawing/2014/main" id="{F8C001F0-2A65-4316-9BA5-A6849A4FCB10}"/>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1" name="Rechthoek 350">
                      <a:extLst>
                        <a:ext uri="{FF2B5EF4-FFF2-40B4-BE49-F238E27FC236}">
                          <a16:creationId xmlns:a16="http://schemas.microsoft.com/office/drawing/2014/main" id="{28E58714-2AFD-445E-9F0D-4CB5E88DED2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2" name="Ovaal 351">
                      <a:extLst>
                        <a:ext uri="{FF2B5EF4-FFF2-40B4-BE49-F238E27FC236}">
                          <a16:creationId xmlns:a16="http://schemas.microsoft.com/office/drawing/2014/main" id="{8EDC47A7-2594-41B9-9821-EB31B51C7C6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348" name="Afbeelding 347">
                    <a:extLst>
                      <a:ext uri="{FF2B5EF4-FFF2-40B4-BE49-F238E27FC236}">
                        <a16:creationId xmlns:a16="http://schemas.microsoft.com/office/drawing/2014/main" id="{13FB1F84-0CC3-4FFC-9450-56703D0241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49" name="Afbeelding 348">
                    <a:extLst>
                      <a:ext uri="{FF2B5EF4-FFF2-40B4-BE49-F238E27FC236}">
                        <a16:creationId xmlns:a16="http://schemas.microsoft.com/office/drawing/2014/main" id="{7D42D90D-0112-4FDD-BA76-4322E7BF480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341" name="Groep 340">
                  <a:extLst>
                    <a:ext uri="{FF2B5EF4-FFF2-40B4-BE49-F238E27FC236}">
                      <a16:creationId xmlns:a16="http://schemas.microsoft.com/office/drawing/2014/main" id="{6E3908A2-D12F-4E73-8045-27EDBE292BAF}"/>
                    </a:ext>
                  </a:extLst>
                </p:cNvPr>
                <p:cNvGrpSpPr/>
                <p:nvPr userDrawn="1"/>
              </p:nvGrpSpPr>
              <p:grpSpPr>
                <a:xfrm>
                  <a:off x="13103513" y="3705268"/>
                  <a:ext cx="145820" cy="146462"/>
                  <a:chOff x="13096169" y="3602278"/>
                  <a:chExt cx="145820" cy="146462"/>
                </a:xfrm>
              </p:grpSpPr>
              <p:sp>
                <p:nvSpPr>
                  <p:cNvPr id="345" name="Rechthoek 344">
                    <a:extLst>
                      <a:ext uri="{FF2B5EF4-FFF2-40B4-BE49-F238E27FC236}">
                        <a16:creationId xmlns:a16="http://schemas.microsoft.com/office/drawing/2014/main" id="{CF3886D0-B9EE-4DA2-BF09-BD883A89BD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6" name="Rechthoek 345">
                    <a:extLst>
                      <a:ext uri="{FF2B5EF4-FFF2-40B4-BE49-F238E27FC236}">
                        <a16:creationId xmlns:a16="http://schemas.microsoft.com/office/drawing/2014/main" id="{545BAE7D-AAB3-420A-A940-57E6148B6B3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42" name="Groep 341">
                  <a:extLst>
                    <a:ext uri="{FF2B5EF4-FFF2-40B4-BE49-F238E27FC236}">
                      <a16:creationId xmlns:a16="http://schemas.microsoft.com/office/drawing/2014/main" id="{40658763-D23F-4F55-9709-4CF620F024FD}"/>
                    </a:ext>
                  </a:extLst>
                </p:cNvPr>
                <p:cNvGrpSpPr/>
                <p:nvPr userDrawn="1"/>
              </p:nvGrpSpPr>
              <p:grpSpPr>
                <a:xfrm rot="10800000">
                  <a:off x="13061402" y="3665637"/>
                  <a:ext cx="145820" cy="146462"/>
                  <a:chOff x="13096169" y="3602278"/>
                  <a:chExt cx="145820" cy="146462"/>
                </a:xfrm>
              </p:grpSpPr>
              <p:sp>
                <p:nvSpPr>
                  <p:cNvPr id="343" name="Rechthoek 342">
                    <a:extLst>
                      <a:ext uri="{FF2B5EF4-FFF2-40B4-BE49-F238E27FC236}">
                        <a16:creationId xmlns:a16="http://schemas.microsoft.com/office/drawing/2014/main" id="{54DAB802-DE6A-491E-A6C2-20C7DB21486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44" name="Rechthoek 343">
                    <a:extLst>
                      <a:ext uri="{FF2B5EF4-FFF2-40B4-BE49-F238E27FC236}">
                        <a16:creationId xmlns:a16="http://schemas.microsoft.com/office/drawing/2014/main" id="{12DEF559-6E74-41C7-A4FA-5C77DFF193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38" name="Rechthoek 337">
                <a:extLst>
                  <a:ext uri="{FF2B5EF4-FFF2-40B4-BE49-F238E27FC236}">
                    <a16:creationId xmlns:a16="http://schemas.microsoft.com/office/drawing/2014/main" id="{AAA300FC-9635-4132-A701-3C2F6A72578A}"/>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339" name="Gelijkbenige driehoek 338">
                <a:extLst>
                  <a:ext uri="{FF2B5EF4-FFF2-40B4-BE49-F238E27FC236}">
                    <a16:creationId xmlns:a16="http://schemas.microsoft.com/office/drawing/2014/main" id="{0EE969E0-8699-477A-AA3D-380830EE84D8}"/>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34" name="Groep 233">
              <a:extLst>
                <a:ext uri="{FF2B5EF4-FFF2-40B4-BE49-F238E27FC236}">
                  <a16:creationId xmlns:a16="http://schemas.microsoft.com/office/drawing/2014/main" id="{46DFBE16-E66A-47BF-84ED-53958F55D68A}"/>
                </a:ext>
              </a:extLst>
            </p:cNvPr>
            <p:cNvGrpSpPr/>
            <p:nvPr userDrawn="1"/>
          </p:nvGrpSpPr>
          <p:grpSpPr>
            <a:xfrm>
              <a:off x="12916952" y="938392"/>
              <a:ext cx="294943" cy="318834"/>
              <a:chOff x="14466489" y="1001522"/>
              <a:chExt cx="290627" cy="314333"/>
            </a:xfrm>
          </p:grpSpPr>
          <p:sp>
            <p:nvSpPr>
              <p:cNvPr id="331" name="Rechthoek 330">
                <a:extLst>
                  <a:ext uri="{FF2B5EF4-FFF2-40B4-BE49-F238E27FC236}">
                    <a16:creationId xmlns:a16="http://schemas.microsoft.com/office/drawing/2014/main" id="{A277C58C-73CB-40B5-8352-524E109F38F1}"/>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32" name="Ovaal 331">
                <a:extLst>
                  <a:ext uri="{FF2B5EF4-FFF2-40B4-BE49-F238E27FC236}">
                    <a16:creationId xmlns:a16="http://schemas.microsoft.com/office/drawing/2014/main" id="{7E4CACE0-8E8D-4E9A-8CEA-924D0A1C84D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3" name="Vrije vorm: vorm 332">
                <a:extLst>
                  <a:ext uri="{FF2B5EF4-FFF2-40B4-BE49-F238E27FC236}">
                    <a16:creationId xmlns:a16="http://schemas.microsoft.com/office/drawing/2014/main" id="{7F030F20-0EB8-4F63-AB47-3DD6E8533D3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4" name="Rechthoek: afgeronde hoeken 333">
                <a:extLst>
                  <a:ext uri="{FF2B5EF4-FFF2-40B4-BE49-F238E27FC236}">
                    <a16:creationId xmlns:a16="http://schemas.microsoft.com/office/drawing/2014/main" id="{144C9E5A-CA7D-44D6-A60F-E3B58CE223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5" name="Rechte verbindingslijn 334">
                <a:extLst>
                  <a:ext uri="{FF2B5EF4-FFF2-40B4-BE49-F238E27FC236}">
                    <a16:creationId xmlns:a16="http://schemas.microsoft.com/office/drawing/2014/main" id="{2C718735-76A7-4556-925A-DD4EBA07DB8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6" name="Rechte verbindingslijn 335">
                <a:extLst>
                  <a:ext uri="{FF2B5EF4-FFF2-40B4-BE49-F238E27FC236}">
                    <a16:creationId xmlns:a16="http://schemas.microsoft.com/office/drawing/2014/main" id="{4A19269C-8D35-442F-B903-375AD35E7773}"/>
                  </a:ext>
                </a:extLst>
              </p:cNvPr>
              <p:cNvCxnSpPr>
                <a:cxnSpLocks/>
                <a:stCxn id="33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5" name="Ovaal 234">
              <a:extLst>
                <a:ext uri="{FF2B5EF4-FFF2-40B4-BE49-F238E27FC236}">
                  <a16:creationId xmlns:a16="http://schemas.microsoft.com/office/drawing/2014/main" id="{5F55BBC7-1B48-46B8-B87F-E5222D63FD4E}"/>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36" name="Rechthoek 235">
              <a:extLst>
                <a:ext uri="{FF2B5EF4-FFF2-40B4-BE49-F238E27FC236}">
                  <a16:creationId xmlns:a16="http://schemas.microsoft.com/office/drawing/2014/main" id="{D6D88115-DCCF-4DF2-9E40-D0A2678B893E}"/>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37" name="Rechte verbindingslijn 236">
              <a:extLst>
                <a:ext uri="{FF2B5EF4-FFF2-40B4-BE49-F238E27FC236}">
                  <a16:creationId xmlns:a16="http://schemas.microsoft.com/office/drawing/2014/main" id="{2DCAB593-4CC9-4B57-90C1-66DAE34BF755}"/>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238" name="Groep 237">
              <a:extLst>
                <a:ext uri="{FF2B5EF4-FFF2-40B4-BE49-F238E27FC236}">
                  <a16:creationId xmlns:a16="http://schemas.microsoft.com/office/drawing/2014/main" id="{FEEBC810-3641-4A8B-84A0-D80DAD7431A0}"/>
                </a:ext>
              </a:extLst>
            </p:cNvPr>
            <p:cNvGrpSpPr/>
            <p:nvPr userDrawn="1"/>
          </p:nvGrpSpPr>
          <p:grpSpPr>
            <a:xfrm>
              <a:off x="12904732" y="4945834"/>
              <a:ext cx="1499406" cy="678267"/>
              <a:chOff x="12757283" y="3120781"/>
              <a:chExt cx="1499406" cy="678267"/>
            </a:xfrm>
          </p:grpSpPr>
          <p:sp>
            <p:nvSpPr>
              <p:cNvPr id="239" name="Rechthoek 238">
                <a:extLst>
                  <a:ext uri="{FF2B5EF4-FFF2-40B4-BE49-F238E27FC236}">
                    <a16:creationId xmlns:a16="http://schemas.microsoft.com/office/drawing/2014/main" id="{3F49200D-F2F5-49C0-ABE3-42962C70D9BA}"/>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40" name="Rechthoek 239">
                <a:extLst>
                  <a:ext uri="{FF2B5EF4-FFF2-40B4-BE49-F238E27FC236}">
                    <a16:creationId xmlns:a16="http://schemas.microsoft.com/office/drawing/2014/main" id="{170FDDFC-7AAD-4761-A540-50CCCAF5F01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19" name="Tekstvak 318">
                <a:extLst>
                  <a:ext uri="{FF2B5EF4-FFF2-40B4-BE49-F238E27FC236}">
                    <a16:creationId xmlns:a16="http://schemas.microsoft.com/office/drawing/2014/main" id="{87CD45A9-F3EC-45CB-A291-5B9519217FFD}"/>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320" name="Tekstvak 319">
                <a:extLst>
                  <a:ext uri="{FF2B5EF4-FFF2-40B4-BE49-F238E27FC236}">
                    <a16:creationId xmlns:a16="http://schemas.microsoft.com/office/drawing/2014/main" id="{892ACF6B-D34E-4BA0-AD90-ED956AFD5065}"/>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321" name="Picture 3">
                <a:extLst>
                  <a:ext uri="{FF2B5EF4-FFF2-40B4-BE49-F238E27FC236}">
                    <a16:creationId xmlns:a16="http://schemas.microsoft.com/office/drawing/2014/main" id="{4F02C175-FEFE-45CC-B2F1-93BC370EBEAD}"/>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2" name="Gelijkbenige driehoek 321">
                <a:extLst>
                  <a:ext uri="{FF2B5EF4-FFF2-40B4-BE49-F238E27FC236}">
                    <a16:creationId xmlns:a16="http://schemas.microsoft.com/office/drawing/2014/main" id="{C226E45B-6EC7-475D-84F8-E47D17817079}"/>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23" name="Groep 322">
                <a:extLst>
                  <a:ext uri="{FF2B5EF4-FFF2-40B4-BE49-F238E27FC236}">
                    <a16:creationId xmlns:a16="http://schemas.microsoft.com/office/drawing/2014/main" id="{37EB50D3-9CFC-4852-9C10-3476A31442E9}"/>
                  </a:ext>
                </a:extLst>
              </p:cNvPr>
              <p:cNvGrpSpPr/>
              <p:nvPr userDrawn="1"/>
            </p:nvGrpSpPr>
            <p:grpSpPr>
              <a:xfrm>
                <a:off x="12822311" y="3178534"/>
                <a:ext cx="182309" cy="163794"/>
                <a:chOff x="12832541" y="3162395"/>
                <a:chExt cx="219532" cy="197236"/>
              </a:xfrm>
            </p:grpSpPr>
            <p:sp>
              <p:nvSpPr>
                <p:cNvPr id="328" name="Rechthoek 327">
                  <a:extLst>
                    <a:ext uri="{FF2B5EF4-FFF2-40B4-BE49-F238E27FC236}">
                      <a16:creationId xmlns:a16="http://schemas.microsoft.com/office/drawing/2014/main" id="{CDF9CA60-0141-405D-A5C4-D6F9A3D4775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9" name="Rechthoek 328">
                  <a:extLst>
                    <a:ext uri="{FF2B5EF4-FFF2-40B4-BE49-F238E27FC236}">
                      <a16:creationId xmlns:a16="http://schemas.microsoft.com/office/drawing/2014/main" id="{DCAB5AD7-40C0-4EA7-9199-9707C3323DAD}"/>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30" name="Rechthoek 329">
                  <a:extLst>
                    <a:ext uri="{FF2B5EF4-FFF2-40B4-BE49-F238E27FC236}">
                      <a16:creationId xmlns:a16="http://schemas.microsoft.com/office/drawing/2014/main" id="{460C0131-8D54-4BF9-8869-7EA7BB22942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324" name="Groep 323">
                <a:extLst>
                  <a:ext uri="{FF2B5EF4-FFF2-40B4-BE49-F238E27FC236}">
                    <a16:creationId xmlns:a16="http://schemas.microsoft.com/office/drawing/2014/main" id="{AF776A9E-D5AE-4C11-B077-FEF9805664B8}"/>
                  </a:ext>
                </a:extLst>
              </p:cNvPr>
              <p:cNvGrpSpPr/>
              <p:nvPr userDrawn="1"/>
            </p:nvGrpSpPr>
            <p:grpSpPr>
              <a:xfrm>
                <a:off x="12822311" y="3480352"/>
                <a:ext cx="182309" cy="163794"/>
                <a:chOff x="12832541" y="3162395"/>
                <a:chExt cx="219532" cy="197236"/>
              </a:xfrm>
            </p:grpSpPr>
            <p:sp>
              <p:nvSpPr>
                <p:cNvPr id="325" name="Rechthoek 324">
                  <a:extLst>
                    <a:ext uri="{FF2B5EF4-FFF2-40B4-BE49-F238E27FC236}">
                      <a16:creationId xmlns:a16="http://schemas.microsoft.com/office/drawing/2014/main" id="{CC9B489C-678B-4649-AD69-30113CEA8A4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6" name="Rechthoek 325">
                  <a:extLst>
                    <a:ext uri="{FF2B5EF4-FFF2-40B4-BE49-F238E27FC236}">
                      <a16:creationId xmlns:a16="http://schemas.microsoft.com/office/drawing/2014/main" id="{89C71A0A-777B-46FC-BF73-6C32EE62726C}"/>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7" name="Rechthoek 326">
                  <a:extLst>
                    <a:ext uri="{FF2B5EF4-FFF2-40B4-BE49-F238E27FC236}">
                      <a16:creationId xmlns:a16="http://schemas.microsoft.com/office/drawing/2014/main" id="{275E9185-FE0C-4AAF-9F67-995F9A4B5E5A}"/>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12" name="Tijdelijke aanduiding voor afbeelding 11">
            <a:extLst>
              <a:ext uri="{FF2B5EF4-FFF2-40B4-BE49-F238E27FC236}">
                <a16:creationId xmlns:a16="http://schemas.microsoft.com/office/drawing/2014/main" id="{1B429446-5CC8-4947-8A4E-5CD6DD60B6B3}"/>
              </a:ext>
            </a:extLst>
          </p:cNvPr>
          <p:cNvSpPr>
            <a:spLocks noGrp="1"/>
          </p:cNvSpPr>
          <p:nvPr>
            <p:ph type="pic" idx="13"/>
          </p:nvPr>
        </p:nvSpPr>
        <p:spPr>
          <a:xfrm>
            <a:off x="876000" y="2507658"/>
            <a:ext cx="5768414" cy="3244733"/>
          </a:xfrm>
          <a:prstGeom prst="rect">
            <a:avLst/>
          </a:prstGeom>
          <a:solidFill>
            <a:schemeClr val="tx2">
              <a:lumMod val="20000"/>
              <a:lumOff val="80000"/>
            </a:schemeClr>
          </a:solidFill>
        </p:spPr>
        <p:txBody>
          <a:bodyPr wrap="square" anchor="ctr">
            <a:no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242" name="Tijdelijke aanduiding voor verticale tekst 2">
            <a:extLst>
              <a:ext uri="{FF2B5EF4-FFF2-40B4-BE49-F238E27FC236}">
                <a16:creationId xmlns:a16="http://schemas.microsoft.com/office/drawing/2014/main" id="{6B5D9E91-D48D-4D69-BB0C-957083AC28FD}"/>
              </a:ext>
            </a:extLst>
          </p:cNvPr>
          <p:cNvSpPr>
            <a:spLocks noGrp="1"/>
          </p:cNvSpPr>
          <p:nvPr>
            <p:ph type="body" orient="vert" idx="1" hasCustomPrompt="1"/>
          </p:nvPr>
        </p:nvSpPr>
        <p:spPr>
          <a:xfrm>
            <a:off x="876000" y="1116707"/>
            <a:ext cx="6300655"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2"/>
                </a:solidFill>
              </a:defRPr>
            </a:lvl1pPr>
          </a:lstStyle>
          <a:p>
            <a:fld id="{BB2BE399-2BC4-45F1-93F6-78F381EE6221}" type="datetime10">
              <a:rPr lang="nl-NL" smtClean="0"/>
              <a:pPr/>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2"/>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2"/>
                </a:solidFill>
              </a:defRPr>
            </a:lvl1pPr>
          </a:lstStyle>
          <a:p>
            <a:fld id="{FF61E002-7038-4534-AD3C-ADB6FBF99A22}" type="slidenum">
              <a:rPr lang="nl-NL" smtClean="0"/>
              <a:pPr/>
              <a:t>‹nr.›</a:t>
            </a:fld>
            <a:endParaRPr lang="nl-NL"/>
          </a:p>
        </p:txBody>
      </p:sp>
      <p:sp>
        <p:nvSpPr>
          <p:cNvPr id="241" name="Tijdelijke aanduiding voor tekst 6">
            <a:extLst>
              <a:ext uri="{FF2B5EF4-FFF2-40B4-BE49-F238E27FC236}">
                <a16:creationId xmlns:a16="http://schemas.microsoft.com/office/drawing/2014/main" id="{A0DBE1AC-ED14-4650-9D98-CA6F59D1B584}"/>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5" name="Tijdelijke aanduiding voor tekst 6">
            <a:extLst>
              <a:ext uri="{FF2B5EF4-FFF2-40B4-BE49-F238E27FC236}">
                <a16:creationId xmlns:a16="http://schemas.microsoft.com/office/drawing/2014/main" id="{98B9C49A-062C-43DF-A7CD-88B8E663E198}"/>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6" name="Tijdelijke aanduiding voor tekst 6">
            <a:extLst>
              <a:ext uri="{FF2B5EF4-FFF2-40B4-BE49-F238E27FC236}">
                <a16:creationId xmlns:a16="http://schemas.microsoft.com/office/drawing/2014/main" id="{82BB4E8A-FB35-41B7-A03D-9BCA7C5D89CA}"/>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247" name="Tijdelijke aanduiding voor tekst 6">
            <a:extLst>
              <a:ext uri="{FF2B5EF4-FFF2-40B4-BE49-F238E27FC236}">
                <a16:creationId xmlns:a16="http://schemas.microsoft.com/office/drawing/2014/main" id="{3D37E65E-735D-4F35-B5B2-1FB32122934A}"/>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70" name="Tijdelijke aanduiding voor tekst 82">
            <a:extLst>
              <a:ext uri="{FF2B5EF4-FFF2-40B4-BE49-F238E27FC236}">
                <a16:creationId xmlns:a16="http://schemas.microsoft.com/office/drawing/2014/main" id="{EEB39525-2667-40ED-9AC5-D570E8D88BC2}"/>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17" name="Tijdelijke aanduiding voor tekst 6">
            <a:extLst>
              <a:ext uri="{FF2B5EF4-FFF2-40B4-BE49-F238E27FC236}">
                <a16:creationId xmlns:a16="http://schemas.microsoft.com/office/drawing/2014/main" id="{4C3D947D-D742-4EB8-88DE-90D97092A1C4}"/>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49" name="Rechthoek 148">
            <a:extLst>
              <a:ext uri="{FF2B5EF4-FFF2-40B4-BE49-F238E27FC236}">
                <a16:creationId xmlns:a16="http://schemas.microsoft.com/office/drawing/2014/main" id="{71453132-21C5-497D-816F-5726243B54E3}"/>
              </a:ext>
            </a:extLst>
          </p:cNvPr>
          <p:cNvSpPr/>
          <p:nvPr userDrawn="1"/>
        </p:nvSpPr>
        <p:spPr>
          <a:xfrm>
            <a:off x="0" y="-399601"/>
            <a:ext cx="720000" cy="360000"/>
          </a:xfrm>
          <a:prstGeom prst="rect">
            <a:avLst/>
          </a:prstGeom>
        </p:spPr>
        <p:txBody>
          <a:bodyPr wrap="none" lIns="0" tIns="0" rIns="0" bIns="0">
            <a:noAutofit/>
          </a:bodyPr>
          <a:lstStyle/>
          <a:p>
            <a:r>
              <a:rPr lang="nl-NL"/>
              <a:t>Nieuwspagina</a:t>
            </a:r>
          </a:p>
        </p:txBody>
      </p:sp>
      <p:grpSp>
        <p:nvGrpSpPr>
          <p:cNvPr id="150" name="INSTRUCTIES">
            <a:extLst>
              <a:ext uri="{FF2B5EF4-FFF2-40B4-BE49-F238E27FC236}">
                <a16:creationId xmlns:a16="http://schemas.microsoft.com/office/drawing/2014/main" id="{36271432-C498-435A-BC2B-45A303063292}"/>
              </a:ext>
            </a:extLst>
          </p:cNvPr>
          <p:cNvGrpSpPr/>
          <p:nvPr userDrawn="1"/>
        </p:nvGrpSpPr>
        <p:grpSpPr>
          <a:xfrm>
            <a:off x="12395374" y="-718670"/>
            <a:ext cx="4140000" cy="6489275"/>
            <a:chOff x="12395374" y="-718670"/>
            <a:chExt cx="4140000" cy="6489275"/>
          </a:xfrm>
        </p:grpSpPr>
        <p:sp>
          <p:nvSpPr>
            <p:cNvPr id="151" name="Rechthoek: afgeronde hoeken 150">
              <a:extLst>
                <a:ext uri="{FF2B5EF4-FFF2-40B4-BE49-F238E27FC236}">
                  <a16:creationId xmlns:a16="http://schemas.microsoft.com/office/drawing/2014/main" id="{2F4D951A-A051-4677-B4C9-D400C006A647}"/>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Afbeelding invoegen of de bestaande afbeelding veranderen.</a:t>
              </a:r>
            </a:p>
          </p:txBody>
        </p:sp>
        <p:sp>
          <p:nvSpPr>
            <p:cNvPr id="152" name="Rechthoek: afgeronde hoeken 151">
              <a:extLst>
                <a:ext uri="{FF2B5EF4-FFF2-40B4-BE49-F238E27FC236}">
                  <a16:creationId xmlns:a16="http://schemas.microsoft.com/office/drawing/2014/main" id="{CF964B24-5F9A-4D30-9113-20CC30D60650}"/>
                </a:ext>
              </a:extLst>
            </p:cNvPr>
            <p:cNvSpPr/>
            <p:nvPr userDrawn="1"/>
          </p:nvSpPr>
          <p:spPr>
            <a:xfrm>
              <a:off x="12395374" y="-1"/>
              <a:ext cx="4140000" cy="577060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53" name="Ovaal 152">
              <a:extLst>
                <a:ext uri="{FF2B5EF4-FFF2-40B4-BE49-F238E27FC236}">
                  <a16:creationId xmlns:a16="http://schemas.microsoft.com/office/drawing/2014/main" id="{8B6C0B60-64F6-404F-97E5-01813AF4A659}"/>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4" name="Rechte verbindingslijn 153">
              <a:extLst>
                <a:ext uri="{FF2B5EF4-FFF2-40B4-BE49-F238E27FC236}">
                  <a16:creationId xmlns:a16="http://schemas.microsoft.com/office/drawing/2014/main" id="{0F4AB411-77EC-4276-A1E4-F0B6F1782A08}"/>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55" name="Rechthoek 154">
              <a:extLst>
                <a:ext uri="{FF2B5EF4-FFF2-40B4-BE49-F238E27FC236}">
                  <a16:creationId xmlns:a16="http://schemas.microsoft.com/office/drawing/2014/main" id="{BB12193D-9CDC-428E-83A3-F856B38B6D4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6" name="Ovaal 155">
              <a:extLst>
                <a:ext uri="{FF2B5EF4-FFF2-40B4-BE49-F238E27FC236}">
                  <a16:creationId xmlns:a16="http://schemas.microsoft.com/office/drawing/2014/main" id="{844399D4-2674-4385-9FBB-0F587757D956}"/>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7" name="Rechthoek 156">
              <a:extLst>
                <a:ext uri="{FF2B5EF4-FFF2-40B4-BE49-F238E27FC236}">
                  <a16:creationId xmlns:a16="http://schemas.microsoft.com/office/drawing/2014/main" id="{5B555903-5FBE-4DA7-8924-CE5A3850C019}"/>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8" name="Ovaal 157">
              <a:extLst>
                <a:ext uri="{FF2B5EF4-FFF2-40B4-BE49-F238E27FC236}">
                  <a16:creationId xmlns:a16="http://schemas.microsoft.com/office/drawing/2014/main" id="{1B0A355C-9D4A-4D9F-85B2-5FF7CEC280F7}"/>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9" name="Rechthoek 158">
              <a:extLst>
                <a:ext uri="{FF2B5EF4-FFF2-40B4-BE49-F238E27FC236}">
                  <a16:creationId xmlns:a16="http://schemas.microsoft.com/office/drawing/2014/main" id="{BF73880A-28BF-40AD-9FA3-40F8D47D37F7}"/>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afbeelding en met de hoekjes het afbeeldingskader.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0" name="Rechte verbindingslijn 159">
              <a:extLst>
                <a:ext uri="{FF2B5EF4-FFF2-40B4-BE49-F238E27FC236}">
                  <a16:creationId xmlns:a16="http://schemas.microsoft.com/office/drawing/2014/main" id="{14D4E2E0-3D84-4E8A-A4B8-D3330920F12A}"/>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1" name="Groep 160">
              <a:extLst>
                <a:ext uri="{FF2B5EF4-FFF2-40B4-BE49-F238E27FC236}">
                  <a16:creationId xmlns:a16="http://schemas.microsoft.com/office/drawing/2014/main" id="{B02B1E0E-1CB9-4D0C-BBFC-F67B149C9FD6}"/>
                </a:ext>
              </a:extLst>
            </p:cNvPr>
            <p:cNvGrpSpPr/>
            <p:nvPr userDrawn="1"/>
          </p:nvGrpSpPr>
          <p:grpSpPr>
            <a:xfrm>
              <a:off x="12916952" y="1996210"/>
              <a:ext cx="825930" cy="209550"/>
              <a:chOff x="13504624" y="2482850"/>
              <a:chExt cx="825500" cy="209550"/>
            </a:xfrm>
          </p:grpSpPr>
          <p:sp>
            <p:nvSpPr>
              <p:cNvPr id="210" name="Rechthoek 209">
                <a:extLst>
                  <a:ext uri="{FF2B5EF4-FFF2-40B4-BE49-F238E27FC236}">
                    <a16:creationId xmlns:a16="http://schemas.microsoft.com/office/drawing/2014/main" id="{57B83A28-2C1E-4A6B-8FF7-A3AB2EE8118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11" name="Rechte verbindingslijn 210">
                <a:extLst>
                  <a:ext uri="{FF2B5EF4-FFF2-40B4-BE49-F238E27FC236}">
                    <a16:creationId xmlns:a16="http://schemas.microsoft.com/office/drawing/2014/main" id="{C1EF56ED-6921-4D6E-BB4A-F89983BCE0A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12" name="Gelijkbenige driehoek 211">
                <a:extLst>
                  <a:ext uri="{FF2B5EF4-FFF2-40B4-BE49-F238E27FC236}">
                    <a16:creationId xmlns:a16="http://schemas.microsoft.com/office/drawing/2014/main" id="{E85F01ED-C5D5-4E0C-8E9E-F661D46375C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2" name="Groep 161">
              <a:extLst>
                <a:ext uri="{FF2B5EF4-FFF2-40B4-BE49-F238E27FC236}">
                  <a16:creationId xmlns:a16="http://schemas.microsoft.com/office/drawing/2014/main" id="{E3912166-311A-4723-9C16-F41B3071F331}"/>
                </a:ext>
              </a:extLst>
            </p:cNvPr>
            <p:cNvGrpSpPr/>
            <p:nvPr userDrawn="1"/>
          </p:nvGrpSpPr>
          <p:grpSpPr>
            <a:xfrm>
              <a:off x="12861978" y="3626002"/>
              <a:ext cx="514552" cy="612918"/>
              <a:chOff x="12682980" y="3403241"/>
              <a:chExt cx="622284" cy="741632"/>
            </a:xfrm>
          </p:grpSpPr>
          <p:grpSp>
            <p:nvGrpSpPr>
              <p:cNvPr id="194" name="Groep 193">
                <a:extLst>
                  <a:ext uri="{FF2B5EF4-FFF2-40B4-BE49-F238E27FC236}">
                    <a16:creationId xmlns:a16="http://schemas.microsoft.com/office/drawing/2014/main" id="{8B3C1314-1D79-4D8F-9216-1EEAD9451CF8}"/>
                  </a:ext>
                </a:extLst>
              </p:cNvPr>
              <p:cNvGrpSpPr/>
              <p:nvPr userDrawn="1"/>
            </p:nvGrpSpPr>
            <p:grpSpPr>
              <a:xfrm>
                <a:off x="12771568" y="3403241"/>
                <a:ext cx="467138" cy="448489"/>
                <a:chOff x="12782195" y="3403241"/>
                <a:chExt cx="467138" cy="448489"/>
              </a:xfrm>
            </p:grpSpPr>
            <p:grpSp>
              <p:nvGrpSpPr>
                <p:cNvPr id="197" name="Groep 196">
                  <a:extLst>
                    <a:ext uri="{FF2B5EF4-FFF2-40B4-BE49-F238E27FC236}">
                      <a16:creationId xmlns:a16="http://schemas.microsoft.com/office/drawing/2014/main" id="{507AA4BA-9FC1-4384-ACB2-DB52A4B69FF2}"/>
                    </a:ext>
                  </a:extLst>
                </p:cNvPr>
                <p:cNvGrpSpPr/>
                <p:nvPr userDrawn="1"/>
              </p:nvGrpSpPr>
              <p:grpSpPr>
                <a:xfrm>
                  <a:off x="12782195" y="3403241"/>
                  <a:ext cx="412967" cy="393907"/>
                  <a:chOff x="13554906" y="3320109"/>
                  <a:chExt cx="443906" cy="423419"/>
                </a:xfrm>
              </p:grpSpPr>
              <p:grpSp>
                <p:nvGrpSpPr>
                  <p:cNvPr id="204" name="Groep 203">
                    <a:extLst>
                      <a:ext uri="{FF2B5EF4-FFF2-40B4-BE49-F238E27FC236}">
                        <a16:creationId xmlns:a16="http://schemas.microsoft.com/office/drawing/2014/main" id="{CCD3BC42-76E6-4E87-B42F-963CACD6575E}"/>
                      </a:ext>
                    </a:extLst>
                  </p:cNvPr>
                  <p:cNvGrpSpPr/>
                  <p:nvPr userDrawn="1"/>
                </p:nvGrpSpPr>
                <p:grpSpPr>
                  <a:xfrm>
                    <a:off x="13554906" y="3320109"/>
                    <a:ext cx="443906" cy="423419"/>
                    <a:chOff x="12909684" y="1276143"/>
                    <a:chExt cx="443906" cy="423419"/>
                  </a:xfrm>
                </p:grpSpPr>
                <p:sp>
                  <p:nvSpPr>
                    <p:cNvPr id="207" name="Rechthoek 206">
                      <a:extLst>
                        <a:ext uri="{FF2B5EF4-FFF2-40B4-BE49-F238E27FC236}">
                          <a16:creationId xmlns:a16="http://schemas.microsoft.com/office/drawing/2014/main" id="{50D8F62B-8596-4F8A-90F3-0E818584DA75}"/>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08" name="Rechthoek 207">
                      <a:extLst>
                        <a:ext uri="{FF2B5EF4-FFF2-40B4-BE49-F238E27FC236}">
                          <a16:creationId xmlns:a16="http://schemas.microsoft.com/office/drawing/2014/main" id="{7161F350-A9E3-4216-9052-AEF387D7B1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09" name="Ovaal 208">
                      <a:extLst>
                        <a:ext uri="{FF2B5EF4-FFF2-40B4-BE49-F238E27FC236}">
                          <a16:creationId xmlns:a16="http://schemas.microsoft.com/office/drawing/2014/main" id="{5273AD38-6547-4D6E-A097-872B173F024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205" name="Afbeelding 204">
                    <a:extLst>
                      <a:ext uri="{FF2B5EF4-FFF2-40B4-BE49-F238E27FC236}">
                        <a16:creationId xmlns:a16="http://schemas.microsoft.com/office/drawing/2014/main" id="{A40CB415-E5FF-4427-A463-827C4312E27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06" name="Afbeelding 205">
                    <a:extLst>
                      <a:ext uri="{FF2B5EF4-FFF2-40B4-BE49-F238E27FC236}">
                        <a16:creationId xmlns:a16="http://schemas.microsoft.com/office/drawing/2014/main" id="{CE441CB8-29C7-4DFF-A2E0-7780E53602D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98" name="Groep 197">
                  <a:extLst>
                    <a:ext uri="{FF2B5EF4-FFF2-40B4-BE49-F238E27FC236}">
                      <a16:creationId xmlns:a16="http://schemas.microsoft.com/office/drawing/2014/main" id="{F420D3D6-5865-4B42-8E97-34D5EB748F56}"/>
                    </a:ext>
                  </a:extLst>
                </p:cNvPr>
                <p:cNvGrpSpPr/>
                <p:nvPr userDrawn="1"/>
              </p:nvGrpSpPr>
              <p:grpSpPr>
                <a:xfrm>
                  <a:off x="13103513" y="3705268"/>
                  <a:ext cx="145820" cy="146462"/>
                  <a:chOff x="13096169" y="3602278"/>
                  <a:chExt cx="145820" cy="146462"/>
                </a:xfrm>
              </p:grpSpPr>
              <p:sp>
                <p:nvSpPr>
                  <p:cNvPr id="202" name="Rechthoek 201">
                    <a:extLst>
                      <a:ext uri="{FF2B5EF4-FFF2-40B4-BE49-F238E27FC236}">
                        <a16:creationId xmlns:a16="http://schemas.microsoft.com/office/drawing/2014/main" id="{84E92E20-3351-40CB-AB54-9FEC5743AC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3" name="Rechthoek 202">
                    <a:extLst>
                      <a:ext uri="{FF2B5EF4-FFF2-40B4-BE49-F238E27FC236}">
                        <a16:creationId xmlns:a16="http://schemas.microsoft.com/office/drawing/2014/main" id="{C9742C80-554A-4D87-AEF8-61937322FDE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9" name="Groep 198">
                  <a:extLst>
                    <a:ext uri="{FF2B5EF4-FFF2-40B4-BE49-F238E27FC236}">
                      <a16:creationId xmlns:a16="http://schemas.microsoft.com/office/drawing/2014/main" id="{E63BF778-FED9-4BDB-9173-4749267710FD}"/>
                    </a:ext>
                  </a:extLst>
                </p:cNvPr>
                <p:cNvGrpSpPr/>
                <p:nvPr userDrawn="1"/>
              </p:nvGrpSpPr>
              <p:grpSpPr>
                <a:xfrm rot="10800000">
                  <a:off x="13061402" y="3665637"/>
                  <a:ext cx="145820" cy="146462"/>
                  <a:chOff x="13096169" y="3602278"/>
                  <a:chExt cx="145820" cy="146462"/>
                </a:xfrm>
              </p:grpSpPr>
              <p:sp>
                <p:nvSpPr>
                  <p:cNvPr id="200" name="Rechthoek 199">
                    <a:extLst>
                      <a:ext uri="{FF2B5EF4-FFF2-40B4-BE49-F238E27FC236}">
                        <a16:creationId xmlns:a16="http://schemas.microsoft.com/office/drawing/2014/main" id="{B552436D-403B-465B-85B7-A7F3DF7410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1" name="Rechthoek 200">
                    <a:extLst>
                      <a:ext uri="{FF2B5EF4-FFF2-40B4-BE49-F238E27FC236}">
                        <a16:creationId xmlns:a16="http://schemas.microsoft.com/office/drawing/2014/main" id="{C6B502D7-9864-4009-8942-5479FBF527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95" name="Rechthoek 194">
                <a:extLst>
                  <a:ext uri="{FF2B5EF4-FFF2-40B4-BE49-F238E27FC236}">
                    <a16:creationId xmlns:a16="http://schemas.microsoft.com/office/drawing/2014/main" id="{F961CEA9-5D42-4C3A-BAAF-DC8A06E7B3EC}"/>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96" name="Gelijkbenige driehoek 195">
                <a:extLst>
                  <a:ext uri="{FF2B5EF4-FFF2-40B4-BE49-F238E27FC236}">
                    <a16:creationId xmlns:a16="http://schemas.microsoft.com/office/drawing/2014/main" id="{F42E00B7-6D7E-4241-A222-4B6396D3AED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3" name="Groep 162">
              <a:extLst>
                <a:ext uri="{FF2B5EF4-FFF2-40B4-BE49-F238E27FC236}">
                  <a16:creationId xmlns:a16="http://schemas.microsoft.com/office/drawing/2014/main" id="{2734ECAF-7306-4B0B-AD58-41F099845C84}"/>
                </a:ext>
              </a:extLst>
            </p:cNvPr>
            <p:cNvGrpSpPr/>
            <p:nvPr userDrawn="1"/>
          </p:nvGrpSpPr>
          <p:grpSpPr>
            <a:xfrm>
              <a:off x="12916952" y="938392"/>
              <a:ext cx="294943" cy="318834"/>
              <a:chOff x="14466489" y="1001522"/>
              <a:chExt cx="290627" cy="314333"/>
            </a:xfrm>
          </p:grpSpPr>
          <p:sp>
            <p:nvSpPr>
              <p:cNvPr id="188" name="Rechthoek 187">
                <a:extLst>
                  <a:ext uri="{FF2B5EF4-FFF2-40B4-BE49-F238E27FC236}">
                    <a16:creationId xmlns:a16="http://schemas.microsoft.com/office/drawing/2014/main" id="{9AA85DB5-0979-49F0-8917-CE2FB13451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9" name="Ovaal 188">
                <a:extLst>
                  <a:ext uri="{FF2B5EF4-FFF2-40B4-BE49-F238E27FC236}">
                    <a16:creationId xmlns:a16="http://schemas.microsoft.com/office/drawing/2014/main" id="{1A1BF2D4-B336-46D5-A883-7DD8D5DA935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0" name="Vrije vorm: vorm 189">
                <a:extLst>
                  <a:ext uri="{FF2B5EF4-FFF2-40B4-BE49-F238E27FC236}">
                    <a16:creationId xmlns:a16="http://schemas.microsoft.com/office/drawing/2014/main" id="{A7FA6EC1-87E1-42E5-9041-DB514B5844C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1" name="Rechthoek: afgeronde hoeken 190">
                <a:extLst>
                  <a:ext uri="{FF2B5EF4-FFF2-40B4-BE49-F238E27FC236}">
                    <a16:creationId xmlns:a16="http://schemas.microsoft.com/office/drawing/2014/main" id="{85A4FE1D-A654-476B-A959-6E4D93C17EC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92" name="Rechte verbindingslijn 191">
                <a:extLst>
                  <a:ext uri="{FF2B5EF4-FFF2-40B4-BE49-F238E27FC236}">
                    <a16:creationId xmlns:a16="http://schemas.microsoft.com/office/drawing/2014/main" id="{365DE9AE-55FE-4110-B581-B5954991EBF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3" name="Rechte verbindingslijn 192">
                <a:extLst>
                  <a:ext uri="{FF2B5EF4-FFF2-40B4-BE49-F238E27FC236}">
                    <a16:creationId xmlns:a16="http://schemas.microsoft.com/office/drawing/2014/main" id="{55D51EC6-6A84-44C7-AC0C-8545B488594A}"/>
                  </a:ext>
                </a:extLst>
              </p:cNvPr>
              <p:cNvCxnSpPr>
                <a:cxnSpLocks/>
                <a:stCxn id="33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4" name="Ovaal 163">
              <a:extLst>
                <a:ext uri="{FF2B5EF4-FFF2-40B4-BE49-F238E27FC236}">
                  <a16:creationId xmlns:a16="http://schemas.microsoft.com/office/drawing/2014/main" id="{C1ECCF21-4F26-4AFC-972C-B64F9083E102}"/>
                </a:ext>
              </a:extLst>
            </p:cNvPr>
            <p:cNvSpPr/>
            <p:nvPr userDrawn="1"/>
          </p:nvSpPr>
          <p:spPr>
            <a:xfrm>
              <a:off x="12538131" y="450431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5" name="Rechthoek 164">
              <a:extLst>
                <a:ext uri="{FF2B5EF4-FFF2-40B4-BE49-F238E27FC236}">
                  <a16:creationId xmlns:a16="http://schemas.microsoft.com/office/drawing/2014/main" id="{32E5C49D-93AB-4306-992F-8FE82DB8DC8A}"/>
                </a:ext>
              </a:extLst>
            </p:cNvPr>
            <p:cNvSpPr/>
            <p:nvPr userDrawn="1"/>
          </p:nvSpPr>
          <p:spPr>
            <a:xfrm>
              <a:off x="12903812" y="4570381"/>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72" name="Rechte verbindingslijn 171">
              <a:extLst>
                <a:ext uri="{FF2B5EF4-FFF2-40B4-BE49-F238E27FC236}">
                  <a16:creationId xmlns:a16="http://schemas.microsoft.com/office/drawing/2014/main" id="{714A6606-AB33-4B50-8834-C963D4CA9847}"/>
                </a:ext>
              </a:extLst>
            </p:cNvPr>
            <p:cNvCxnSpPr>
              <a:cxnSpLocks/>
            </p:cNvCxnSpPr>
            <p:nvPr userDrawn="1"/>
          </p:nvCxnSpPr>
          <p:spPr>
            <a:xfrm>
              <a:off x="12543790" y="4381917"/>
              <a:ext cx="3816000" cy="0"/>
            </a:xfrm>
            <a:prstGeom prst="line">
              <a:avLst/>
            </a:prstGeom>
            <a:noFill/>
            <a:ln w="3175" cap="flat" cmpd="sng" algn="ctr">
              <a:solidFill>
                <a:schemeClr val="tx2"/>
              </a:solidFill>
              <a:prstDash val="solid"/>
            </a:ln>
            <a:effectLst/>
          </p:spPr>
        </p:cxnSp>
        <p:grpSp>
          <p:nvGrpSpPr>
            <p:cNvPr id="173" name="Groep 172">
              <a:extLst>
                <a:ext uri="{FF2B5EF4-FFF2-40B4-BE49-F238E27FC236}">
                  <a16:creationId xmlns:a16="http://schemas.microsoft.com/office/drawing/2014/main" id="{BCE58100-9A01-4291-BBA5-239996AFC6AB}"/>
                </a:ext>
              </a:extLst>
            </p:cNvPr>
            <p:cNvGrpSpPr/>
            <p:nvPr userDrawn="1"/>
          </p:nvGrpSpPr>
          <p:grpSpPr>
            <a:xfrm>
              <a:off x="12904732" y="4945834"/>
              <a:ext cx="1499406" cy="678267"/>
              <a:chOff x="12757283" y="3120781"/>
              <a:chExt cx="1499406" cy="678267"/>
            </a:xfrm>
          </p:grpSpPr>
          <p:sp>
            <p:nvSpPr>
              <p:cNvPr id="174" name="Rechthoek 173">
                <a:extLst>
                  <a:ext uri="{FF2B5EF4-FFF2-40B4-BE49-F238E27FC236}">
                    <a16:creationId xmlns:a16="http://schemas.microsoft.com/office/drawing/2014/main" id="{7467E81B-9E9A-464B-9A7A-BB35012868B3}"/>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75" name="Rechthoek 174">
                <a:extLst>
                  <a:ext uri="{FF2B5EF4-FFF2-40B4-BE49-F238E27FC236}">
                    <a16:creationId xmlns:a16="http://schemas.microsoft.com/office/drawing/2014/main" id="{750FAD2D-A293-4369-94AC-38E885E2619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6" name="Tekstvak 175">
                <a:extLst>
                  <a:ext uri="{FF2B5EF4-FFF2-40B4-BE49-F238E27FC236}">
                    <a16:creationId xmlns:a16="http://schemas.microsoft.com/office/drawing/2014/main" id="{94612B9C-BD09-4D12-9B20-1B0C8C34E1AC}"/>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177" name="Tekstvak 176">
                <a:extLst>
                  <a:ext uri="{FF2B5EF4-FFF2-40B4-BE49-F238E27FC236}">
                    <a16:creationId xmlns:a16="http://schemas.microsoft.com/office/drawing/2014/main" id="{5D8C0839-95DF-4E50-BE50-661BECF62E12}"/>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178" name="Picture 3">
                <a:extLst>
                  <a:ext uri="{FF2B5EF4-FFF2-40B4-BE49-F238E27FC236}">
                    <a16:creationId xmlns:a16="http://schemas.microsoft.com/office/drawing/2014/main" id="{630B73FC-FFAD-47F7-9449-7BF385250B8E}"/>
                  </a:ext>
                </a:extLst>
              </p:cNvPr>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9" name="Gelijkbenige driehoek 178">
                <a:extLst>
                  <a:ext uri="{FF2B5EF4-FFF2-40B4-BE49-F238E27FC236}">
                    <a16:creationId xmlns:a16="http://schemas.microsoft.com/office/drawing/2014/main" id="{8506598E-5FA6-4252-A333-A1BFB769C87E}"/>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80" name="Groep 179">
                <a:extLst>
                  <a:ext uri="{FF2B5EF4-FFF2-40B4-BE49-F238E27FC236}">
                    <a16:creationId xmlns:a16="http://schemas.microsoft.com/office/drawing/2014/main" id="{E414C6B5-357D-4A49-A87F-6192A6CA40A5}"/>
                  </a:ext>
                </a:extLst>
              </p:cNvPr>
              <p:cNvGrpSpPr/>
              <p:nvPr userDrawn="1"/>
            </p:nvGrpSpPr>
            <p:grpSpPr>
              <a:xfrm>
                <a:off x="12822311" y="3178534"/>
                <a:ext cx="182309" cy="163794"/>
                <a:chOff x="12832541" y="3162395"/>
                <a:chExt cx="219532" cy="197236"/>
              </a:xfrm>
            </p:grpSpPr>
            <p:sp>
              <p:nvSpPr>
                <p:cNvPr id="185" name="Rechthoek 184">
                  <a:extLst>
                    <a:ext uri="{FF2B5EF4-FFF2-40B4-BE49-F238E27FC236}">
                      <a16:creationId xmlns:a16="http://schemas.microsoft.com/office/drawing/2014/main" id="{86DED5AE-2140-4F53-88C1-16FBB43438E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6" name="Rechthoek 185">
                  <a:extLst>
                    <a:ext uri="{FF2B5EF4-FFF2-40B4-BE49-F238E27FC236}">
                      <a16:creationId xmlns:a16="http://schemas.microsoft.com/office/drawing/2014/main" id="{EE1F9974-BEA6-457B-9AC9-31B6ECCCC3D6}"/>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7" name="Rechthoek 186">
                  <a:extLst>
                    <a:ext uri="{FF2B5EF4-FFF2-40B4-BE49-F238E27FC236}">
                      <a16:creationId xmlns:a16="http://schemas.microsoft.com/office/drawing/2014/main" id="{1185D110-6BDF-4812-A0D6-9CA8D0067B2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181" name="Groep 180">
                <a:extLst>
                  <a:ext uri="{FF2B5EF4-FFF2-40B4-BE49-F238E27FC236}">
                    <a16:creationId xmlns:a16="http://schemas.microsoft.com/office/drawing/2014/main" id="{C39BD6F8-32B4-4EF5-9373-3762F48114FB}"/>
                  </a:ext>
                </a:extLst>
              </p:cNvPr>
              <p:cNvGrpSpPr/>
              <p:nvPr userDrawn="1"/>
            </p:nvGrpSpPr>
            <p:grpSpPr>
              <a:xfrm>
                <a:off x="12822311" y="3480352"/>
                <a:ext cx="182309" cy="163794"/>
                <a:chOff x="12832541" y="3162395"/>
                <a:chExt cx="219532" cy="197236"/>
              </a:xfrm>
            </p:grpSpPr>
            <p:sp>
              <p:nvSpPr>
                <p:cNvPr id="182" name="Rechthoek 181">
                  <a:extLst>
                    <a:ext uri="{FF2B5EF4-FFF2-40B4-BE49-F238E27FC236}">
                      <a16:creationId xmlns:a16="http://schemas.microsoft.com/office/drawing/2014/main" id="{79D1BB5C-6EF4-492B-AD05-9F3E190FC99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3" name="Rechthoek 182">
                  <a:extLst>
                    <a:ext uri="{FF2B5EF4-FFF2-40B4-BE49-F238E27FC236}">
                      <a16:creationId xmlns:a16="http://schemas.microsoft.com/office/drawing/2014/main" id="{23BF8190-0238-4A19-A613-B866A57BE83C}"/>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4" name="Rechthoek 183">
                  <a:extLst>
                    <a:ext uri="{FF2B5EF4-FFF2-40B4-BE49-F238E27FC236}">
                      <a16:creationId xmlns:a16="http://schemas.microsoft.com/office/drawing/2014/main" id="{52141C72-9133-44DE-A6A0-9571B41BA190}"/>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sp>
        <p:nvSpPr>
          <p:cNvPr id="425" name="Tijdelijke aanduiding voor verticale tekst 2">
            <a:extLst>
              <a:ext uri="{FF2B5EF4-FFF2-40B4-BE49-F238E27FC236}">
                <a16:creationId xmlns:a16="http://schemas.microsoft.com/office/drawing/2014/main" id="{BD4448C0-0F2C-4380-9EBE-4F9193ABBCF2}"/>
              </a:ext>
            </a:extLst>
          </p:cNvPr>
          <p:cNvSpPr>
            <a:spLocks noGrp="1"/>
          </p:cNvSpPr>
          <p:nvPr>
            <p:ph type="body" orient="vert" idx="1" hasCustomPrompt="1"/>
          </p:nvPr>
        </p:nvSpPr>
        <p:spPr>
          <a:xfrm>
            <a:off x="876000" y="1116707"/>
            <a:ext cx="6300655"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26" name="Tijdelijke aanduiding voor tekst 6">
            <a:extLst>
              <a:ext uri="{FF2B5EF4-FFF2-40B4-BE49-F238E27FC236}">
                <a16:creationId xmlns:a16="http://schemas.microsoft.com/office/drawing/2014/main" id="{C6DB7CB2-308D-4B06-AB03-0FC081B40FB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427" name="Tijdelijke aanduiding voor tekst 6">
            <a:extLst>
              <a:ext uri="{FF2B5EF4-FFF2-40B4-BE49-F238E27FC236}">
                <a16:creationId xmlns:a16="http://schemas.microsoft.com/office/drawing/2014/main" id="{A014B659-68AC-4F70-816A-AE39B026CEC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428" name="Tijdelijke aanduiding voor tekst 6">
            <a:extLst>
              <a:ext uri="{FF2B5EF4-FFF2-40B4-BE49-F238E27FC236}">
                <a16:creationId xmlns:a16="http://schemas.microsoft.com/office/drawing/2014/main" id="{9990C6ED-BD89-4A10-B226-DF354B847560}"/>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solidFill>
                  <a:schemeClr val="bg2"/>
                </a:solidFill>
              </a:defRPr>
            </a:lvl1pPr>
          </a:lstStyle>
          <a:p>
            <a:pPr lvl="0"/>
            <a:r>
              <a:rPr lang="nl-NL"/>
              <a:t>UI</a:t>
            </a:r>
          </a:p>
        </p:txBody>
      </p:sp>
      <p:sp>
        <p:nvSpPr>
          <p:cNvPr id="429" name="Tijdelijke aanduiding voor tekst 6">
            <a:extLst>
              <a:ext uri="{FF2B5EF4-FFF2-40B4-BE49-F238E27FC236}">
                <a16:creationId xmlns:a16="http://schemas.microsoft.com/office/drawing/2014/main" id="{8696E2F2-CCD8-4DE0-BBCB-90536C240B0C}"/>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430" name="Tijdelijke aanduiding voor tekst 82">
            <a:extLst>
              <a:ext uri="{FF2B5EF4-FFF2-40B4-BE49-F238E27FC236}">
                <a16:creationId xmlns:a16="http://schemas.microsoft.com/office/drawing/2014/main" id="{B4389034-B1BA-4A98-92A1-8FF6A16A4648}"/>
              </a:ext>
            </a:extLst>
          </p:cNvPr>
          <p:cNvSpPr>
            <a:spLocks noGrp="1"/>
          </p:cNvSpPr>
          <p:nvPr>
            <p:ph type="body" sz="quarter" idx="26" hasCustomPrompt="1"/>
          </p:nvPr>
        </p:nvSpPr>
        <p:spPr>
          <a:xfrm>
            <a:off x="325438" y="285749"/>
            <a:ext cx="850900" cy="657225"/>
          </a:xfrm>
          <a:blipFill>
            <a:blip r:embed="rId5">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grpSp>
        <p:nvGrpSpPr>
          <p:cNvPr id="431" name="TEKSTINSTRUCTIES">
            <a:extLst>
              <a:ext uri="{FF2B5EF4-FFF2-40B4-BE49-F238E27FC236}">
                <a16:creationId xmlns:a16="http://schemas.microsoft.com/office/drawing/2014/main" id="{A39544C9-5352-42B2-9602-884360E6FEBA}"/>
              </a:ext>
            </a:extLst>
          </p:cNvPr>
          <p:cNvGrpSpPr/>
          <p:nvPr userDrawn="1"/>
        </p:nvGrpSpPr>
        <p:grpSpPr>
          <a:xfrm>
            <a:off x="-4297881" y="-718670"/>
            <a:ext cx="4140000" cy="7198669"/>
            <a:chOff x="-4297881" y="-718670"/>
            <a:chExt cx="4140000" cy="7198669"/>
          </a:xfrm>
        </p:grpSpPr>
        <p:sp>
          <p:nvSpPr>
            <p:cNvPr id="432" name="Rechthoek: afgeronde hoeken 431">
              <a:extLst>
                <a:ext uri="{FF2B5EF4-FFF2-40B4-BE49-F238E27FC236}">
                  <a16:creationId xmlns:a16="http://schemas.microsoft.com/office/drawing/2014/main" id="{C476F60A-BA0A-4037-A59C-469E376C6E34}"/>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433" name="Rechthoek: afgeronde hoeken 432">
              <a:extLst>
                <a:ext uri="{FF2B5EF4-FFF2-40B4-BE49-F238E27FC236}">
                  <a16:creationId xmlns:a16="http://schemas.microsoft.com/office/drawing/2014/main" id="{F59EA2B4-631F-480C-BBA0-E3378F7B71E0}"/>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434" name="Rechte verbindingslijn 433">
              <a:extLst>
                <a:ext uri="{FF2B5EF4-FFF2-40B4-BE49-F238E27FC236}">
                  <a16:creationId xmlns:a16="http://schemas.microsoft.com/office/drawing/2014/main" id="{6B974AF9-4C95-4D77-9E1F-DC460FD5415D}"/>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435" name="Groep 434">
              <a:extLst>
                <a:ext uri="{FF2B5EF4-FFF2-40B4-BE49-F238E27FC236}">
                  <a16:creationId xmlns:a16="http://schemas.microsoft.com/office/drawing/2014/main" id="{08DC2F1D-F23F-42FE-9A6D-9CCA4BBEDD85}"/>
                </a:ext>
              </a:extLst>
            </p:cNvPr>
            <p:cNvGrpSpPr/>
            <p:nvPr userDrawn="1"/>
          </p:nvGrpSpPr>
          <p:grpSpPr>
            <a:xfrm>
              <a:off x="-3905190" y="127747"/>
              <a:ext cx="3354618" cy="786653"/>
              <a:chOff x="-3419346" y="368233"/>
              <a:chExt cx="3170491" cy="743862"/>
            </a:xfrm>
          </p:grpSpPr>
          <p:sp>
            <p:nvSpPr>
              <p:cNvPr id="456" name="Rechthoek 455">
                <a:extLst>
                  <a:ext uri="{FF2B5EF4-FFF2-40B4-BE49-F238E27FC236}">
                    <a16:creationId xmlns:a16="http://schemas.microsoft.com/office/drawing/2014/main" id="{87F05381-7D9F-4147-A971-983754A55461}"/>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457" name="Rechte verbindingslijn 456">
                <a:extLst>
                  <a:ext uri="{FF2B5EF4-FFF2-40B4-BE49-F238E27FC236}">
                    <a16:creationId xmlns:a16="http://schemas.microsoft.com/office/drawing/2014/main" id="{DF9FD584-F5B0-4E6F-91B4-334F653B82E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8" name="Rechte verbindingslijn 457">
                <a:extLst>
                  <a:ext uri="{FF2B5EF4-FFF2-40B4-BE49-F238E27FC236}">
                    <a16:creationId xmlns:a16="http://schemas.microsoft.com/office/drawing/2014/main" id="{248D927B-BC72-4C5E-9CE8-FE872983861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9" name="Rechthoek 458">
                <a:extLst>
                  <a:ext uri="{FF2B5EF4-FFF2-40B4-BE49-F238E27FC236}">
                    <a16:creationId xmlns:a16="http://schemas.microsoft.com/office/drawing/2014/main" id="{5474D8D9-E912-46EA-9153-0FE0965BFB06}"/>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460" name="Groep 459">
                <a:extLst>
                  <a:ext uri="{FF2B5EF4-FFF2-40B4-BE49-F238E27FC236}">
                    <a16:creationId xmlns:a16="http://schemas.microsoft.com/office/drawing/2014/main" id="{B3BC0956-5455-4A32-AF39-F96670B382EC}"/>
                  </a:ext>
                </a:extLst>
              </p:cNvPr>
              <p:cNvGrpSpPr/>
              <p:nvPr userDrawn="1"/>
            </p:nvGrpSpPr>
            <p:grpSpPr>
              <a:xfrm>
                <a:off x="-3002834" y="720303"/>
                <a:ext cx="182598" cy="143759"/>
                <a:chOff x="-3310843" y="700986"/>
                <a:chExt cx="182598" cy="143759"/>
              </a:xfrm>
            </p:grpSpPr>
            <p:grpSp>
              <p:nvGrpSpPr>
                <p:cNvPr id="499" name="Groep 498">
                  <a:extLst>
                    <a:ext uri="{FF2B5EF4-FFF2-40B4-BE49-F238E27FC236}">
                      <a16:creationId xmlns:a16="http://schemas.microsoft.com/office/drawing/2014/main" id="{712145E1-C29F-4C89-A418-DA58AFBACEFC}"/>
                    </a:ext>
                  </a:extLst>
                </p:cNvPr>
                <p:cNvGrpSpPr/>
                <p:nvPr userDrawn="1"/>
              </p:nvGrpSpPr>
              <p:grpSpPr>
                <a:xfrm>
                  <a:off x="-3310843" y="700986"/>
                  <a:ext cx="182598" cy="143759"/>
                  <a:chOff x="-3310843" y="700986"/>
                  <a:chExt cx="182598" cy="143759"/>
                </a:xfrm>
              </p:grpSpPr>
              <p:cxnSp>
                <p:nvCxnSpPr>
                  <p:cNvPr id="503" name="Rechte verbindingslijn 502">
                    <a:extLst>
                      <a:ext uri="{FF2B5EF4-FFF2-40B4-BE49-F238E27FC236}">
                        <a16:creationId xmlns:a16="http://schemas.microsoft.com/office/drawing/2014/main" id="{EBA0EE56-B531-48FC-99BA-3E6CB579609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504" name="Rechte verbindingslijn 503">
                    <a:extLst>
                      <a:ext uri="{FF2B5EF4-FFF2-40B4-BE49-F238E27FC236}">
                        <a16:creationId xmlns:a16="http://schemas.microsoft.com/office/drawing/2014/main" id="{8ECF9B3F-E757-43AE-8AE4-B95710E7A75E}"/>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505" name="Rechte verbindingslijn 504">
                    <a:extLst>
                      <a:ext uri="{FF2B5EF4-FFF2-40B4-BE49-F238E27FC236}">
                        <a16:creationId xmlns:a16="http://schemas.microsoft.com/office/drawing/2014/main" id="{AD6B5B27-431D-4EED-8C63-F79B4499798E}"/>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506" name="Rechte verbindingslijn 505">
                    <a:extLst>
                      <a:ext uri="{FF2B5EF4-FFF2-40B4-BE49-F238E27FC236}">
                        <a16:creationId xmlns:a16="http://schemas.microsoft.com/office/drawing/2014/main" id="{E4BA138E-3C42-45B2-A9E7-02F530F20F1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507" name="Rechte verbindingslijn 506">
                    <a:extLst>
                      <a:ext uri="{FF2B5EF4-FFF2-40B4-BE49-F238E27FC236}">
                        <a16:creationId xmlns:a16="http://schemas.microsoft.com/office/drawing/2014/main" id="{971BCE0F-03FF-4991-B3EC-ACE0345DC443}"/>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500" name="Groep 499">
                  <a:extLst>
                    <a:ext uri="{FF2B5EF4-FFF2-40B4-BE49-F238E27FC236}">
                      <a16:creationId xmlns:a16="http://schemas.microsoft.com/office/drawing/2014/main" id="{B4F0B483-7378-4982-B0CE-1CA0C021CF82}"/>
                    </a:ext>
                  </a:extLst>
                </p:cNvPr>
                <p:cNvGrpSpPr/>
                <p:nvPr userDrawn="1"/>
              </p:nvGrpSpPr>
              <p:grpSpPr>
                <a:xfrm flipH="1">
                  <a:off x="-3310774" y="735854"/>
                  <a:ext cx="88801" cy="72568"/>
                  <a:chOff x="-2091059" y="1395403"/>
                  <a:chExt cx="157316" cy="128558"/>
                </a:xfrm>
              </p:grpSpPr>
              <p:sp>
                <p:nvSpPr>
                  <p:cNvPr id="501" name="Rechthoek 500">
                    <a:extLst>
                      <a:ext uri="{FF2B5EF4-FFF2-40B4-BE49-F238E27FC236}">
                        <a16:creationId xmlns:a16="http://schemas.microsoft.com/office/drawing/2014/main" id="{942CB3B4-BC25-4E46-BF57-8648B8F0566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02" name="Pijl: punthaak 501">
                    <a:extLst>
                      <a:ext uri="{FF2B5EF4-FFF2-40B4-BE49-F238E27FC236}">
                        <a16:creationId xmlns:a16="http://schemas.microsoft.com/office/drawing/2014/main" id="{B93CBAA5-6F1A-461E-A04E-34557A156C2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461" name="Groep 460">
                <a:extLst>
                  <a:ext uri="{FF2B5EF4-FFF2-40B4-BE49-F238E27FC236}">
                    <a16:creationId xmlns:a16="http://schemas.microsoft.com/office/drawing/2014/main" id="{2E8FD99C-FAFB-4934-AF62-9AF42E5BF471}"/>
                  </a:ext>
                </a:extLst>
              </p:cNvPr>
              <p:cNvGrpSpPr/>
              <p:nvPr userDrawn="1"/>
            </p:nvGrpSpPr>
            <p:grpSpPr>
              <a:xfrm>
                <a:off x="-3326107" y="720303"/>
                <a:ext cx="182598" cy="143759"/>
                <a:chOff x="-3634116" y="700986"/>
                <a:chExt cx="182598" cy="143759"/>
              </a:xfrm>
            </p:grpSpPr>
            <p:grpSp>
              <p:nvGrpSpPr>
                <p:cNvPr id="490" name="Groep 489">
                  <a:extLst>
                    <a:ext uri="{FF2B5EF4-FFF2-40B4-BE49-F238E27FC236}">
                      <a16:creationId xmlns:a16="http://schemas.microsoft.com/office/drawing/2014/main" id="{C0AA3134-4860-478F-B4F6-5AE92FDE5B39}"/>
                    </a:ext>
                  </a:extLst>
                </p:cNvPr>
                <p:cNvGrpSpPr/>
                <p:nvPr userDrawn="1"/>
              </p:nvGrpSpPr>
              <p:grpSpPr>
                <a:xfrm>
                  <a:off x="-3634116" y="700986"/>
                  <a:ext cx="182598" cy="143759"/>
                  <a:chOff x="-3634116" y="700986"/>
                  <a:chExt cx="182598" cy="143759"/>
                </a:xfrm>
              </p:grpSpPr>
              <p:cxnSp>
                <p:nvCxnSpPr>
                  <p:cNvPr id="494" name="Rechte verbindingslijn 493">
                    <a:extLst>
                      <a:ext uri="{FF2B5EF4-FFF2-40B4-BE49-F238E27FC236}">
                        <a16:creationId xmlns:a16="http://schemas.microsoft.com/office/drawing/2014/main" id="{4E7FD9A1-A8F3-4C01-9594-28EA0FD01A4D}"/>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95" name="Rechte verbindingslijn 494">
                    <a:extLst>
                      <a:ext uri="{FF2B5EF4-FFF2-40B4-BE49-F238E27FC236}">
                        <a16:creationId xmlns:a16="http://schemas.microsoft.com/office/drawing/2014/main" id="{644BA3B1-3D0F-4926-B713-5383683B3C8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96" name="Rechte verbindingslijn 495">
                    <a:extLst>
                      <a:ext uri="{FF2B5EF4-FFF2-40B4-BE49-F238E27FC236}">
                        <a16:creationId xmlns:a16="http://schemas.microsoft.com/office/drawing/2014/main" id="{7BE76D9F-3C4A-4FCE-8625-E81D3A0A470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97" name="Rechte verbindingslijn 496">
                    <a:extLst>
                      <a:ext uri="{FF2B5EF4-FFF2-40B4-BE49-F238E27FC236}">
                        <a16:creationId xmlns:a16="http://schemas.microsoft.com/office/drawing/2014/main" id="{67B67C8D-EF6E-4796-8540-859A2256FDD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98" name="Rechte verbindingslijn 497">
                    <a:extLst>
                      <a:ext uri="{FF2B5EF4-FFF2-40B4-BE49-F238E27FC236}">
                        <a16:creationId xmlns:a16="http://schemas.microsoft.com/office/drawing/2014/main" id="{DD17A0B2-8F8F-45AA-A204-69E9B4932E7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91" name="Groep 490">
                  <a:extLst>
                    <a:ext uri="{FF2B5EF4-FFF2-40B4-BE49-F238E27FC236}">
                      <a16:creationId xmlns:a16="http://schemas.microsoft.com/office/drawing/2014/main" id="{8C0BCA77-2276-4639-815B-A19369F5416F}"/>
                    </a:ext>
                  </a:extLst>
                </p:cNvPr>
                <p:cNvGrpSpPr/>
                <p:nvPr userDrawn="1"/>
              </p:nvGrpSpPr>
              <p:grpSpPr>
                <a:xfrm>
                  <a:off x="-3634047" y="735854"/>
                  <a:ext cx="88801" cy="72568"/>
                  <a:chOff x="-2091059" y="1395403"/>
                  <a:chExt cx="157316" cy="128558"/>
                </a:xfrm>
              </p:grpSpPr>
              <p:sp>
                <p:nvSpPr>
                  <p:cNvPr id="492" name="Rechthoek 491">
                    <a:extLst>
                      <a:ext uri="{FF2B5EF4-FFF2-40B4-BE49-F238E27FC236}">
                        <a16:creationId xmlns:a16="http://schemas.microsoft.com/office/drawing/2014/main" id="{C292FA84-3387-4E13-9994-B928D67A3C2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3" name="Pijl: punthaak 492">
                    <a:extLst>
                      <a:ext uri="{FF2B5EF4-FFF2-40B4-BE49-F238E27FC236}">
                        <a16:creationId xmlns:a16="http://schemas.microsoft.com/office/drawing/2014/main" id="{39B69AD5-C0B4-4C4E-96FC-EC713B66497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462" name="Rechte verbindingslijn 461">
                <a:extLst>
                  <a:ext uri="{FF2B5EF4-FFF2-40B4-BE49-F238E27FC236}">
                    <a16:creationId xmlns:a16="http://schemas.microsoft.com/office/drawing/2014/main" id="{764CED3A-03D1-44AF-BD21-01D62B34DD13}"/>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63" name="Rechte verbindingslijn 462">
                <a:extLst>
                  <a:ext uri="{FF2B5EF4-FFF2-40B4-BE49-F238E27FC236}">
                    <a16:creationId xmlns:a16="http://schemas.microsoft.com/office/drawing/2014/main" id="{0382166F-4A59-45E4-BE00-9ABAF843F87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64" name="Groep 463">
                <a:extLst>
                  <a:ext uri="{FF2B5EF4-FFF2-40B4-BE49-F238E27FC236}">
                    <a16:creationId xmlns:a16="http://schemas.microsoft.com/office/drawing/2014/main" id="{FCFF3D79-2F71-4A7E-A8F6-2986CBF21278}"/>
                  </a:ext>
                </a:extLst>
              </p:cNvPr>
              <p:cNvGrpSpPr/>
              <p:nvPr userDrawn="1"/>
            </p:nvGrpSpPr>
            <p:grpSpPr>
              <a:xfrm>
                <a:off x="-2425037" y="370226"/>
                <a:ext cx="357690" cy="330595"/>
                <a:chOff x="-2721817" y="347336"/>
                <a:chExt cx="432805" cy="400021"/>
              </a:xfrm>
            </p:grpSpPr>
            <p:sp>
              <p:nvSpPr>
                <p:cNvPr id="479" name="Rechthoek 478">
                  <a:extLst>
                    <a:ext uri="{FF2B5EF4-FFF2-40B4-BE49-F238E27FC236}">
                      <a16:creationId xmlns:a16="http://schemas.microsoft.com/office/drawing/2014/main" id="{C354241D-0119-4145-B92B-DD8C07CB4A36}"/>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80" name="Groep 479">
                  <a:extLst>
                    <a:ext uri="{FF2B5EF4-FFF2-40B4-BE49-F238E27FC236}">
                      <a16:creationId xmlns:a16="http://schemas.microsoft.com/office/drawing/2014/main" id="{9B18827A-6674-42B3-9812-3BFC11969CA8}"/>
                    </a:ext>
                  </a:extLst>
                </p:cNvPr>
                <p:cNvGrpSpPr/>
                <p:nvPr userDrawn="1"/>
              </p:nvGrpSpPr>
              <p:grpSpPr>
                <a:xfrm>
                  <a:off x="-2652453" y="431583"/>
                  <a:ext cx="294076" cy="231526"/>
                  <a:chOff x="-3634116" y="700986"/>
                  <a:chExt cx="182598" cy="143759"/>
                </a:xfrm>
              </p:grpSpPr>
              <p:grpSp>
                <p:nvGrpSpPr>
                  <p:cNvPr id="481" name="Groep 480">
                    <a:extLst>
                      <a:ext uri="{FF2B5EF4-FFF2-40B4-BE49-F238E27FC236}">
                        <a16:creationId xmlns:a16="http://schemas.microsoft.com/office/drawing/2014/main" id="{198FCD36-E905-4607-8A34-571726EBDC28}"/>
                      </a:ext>
                    </a:extLst>
                  </p:cNvPr>
                  <p:cNvGrpSpPr/>
                  <p:nvPr userDrawn="1"/>
                </p:nvGrpSpPr>
                <p:grpSpPr>
                  <a:xfrm>
                    <a:off x="-3634116" y="700986"/>
                    <a:ext cx="182598" cy="143759"/>
                    <a:chOff x="-3634116" y="700986"/>
                    <a:chExt cx="182598" cy="143759"/>
                  </a:xfrm>
                </p:grpSpPr>
                <p:cxnSp>
                  <p:nvCxnSpPr>
                    <p:cNvPr id="485" name="Rechte verbindingslijn 484">
                      <a:extLst>
                        <a:ext uri="{FF2B5EF4-FFF2-40B4-BE49-F238E27FC236}">
                          <a16:creationId xmlns:a16="http://schemas.microsoft.com/office/drawing/2014/main" id="{961725F6-36CA-48DF-A5C7-DE1C978ECEB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86" name="Rechte verbindingslijn 485">
                      <a:extLst>
                        <a:ext uri="{FF2B5EF4-FFF2-40B4-BE49-F238E27FC236}">
                          <a16:creationId xmlns:a16="http://schemas.microsoft.com/office/drawing/2014/main" id="{325102A4-B91C-450B-A09C-026E024D17E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87" name="Rechte verbindingslijn 486">
                      <a:extLst>
                        <a:ext uri="{FF2B5EF4-FFF2-40B4-BE49-F238E27FC236}">
                          <a16:creationId xmlns:a16="http://schemas.microsoft.com/office/drawing/2014/main" id="{DD9D3746-7DE6-42D5-B053-BC370655E06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88" name="Rechte verbindingslijn 487">
                      <a:extLst>
                        <a:ext uri="{FF2B5EF4-FFF2-40B4-BE49-F238E27FC236}">
                          <a16:creationId xmlns:a16="http://schemas.microsoft.com/office/drawing/2014/main" id="{610719E9-050D-43F4-B4DA-04DA4367D8F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89" name="Rechte verbindingslijn 488">
                      <a:extLst>
                        <a:ext uri="{FF2B5EF4-FFF2-40B4-BE49-F238E27FC236}">
                          <a16:creationId xmlns:a16="http://schemas.microsoft.com/office/drawing/2014/main" id="{BF13302F-BE1F-4DE9-A582-2A14EB47631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82" name="Groep 481">
                    <a:extLst>
                      <a:ext uri="{FF2B5EF4-FFF2-40B4-BE49-F238E27FC236}">
                        <a16:creationId xmlns:a16="http://schemas.microsoft.com/office/drawing/2014/main" id="{96884A69-A851-4CE7-8BA2-B08A461935ED}"/>
                      </a:ext>
                    </a:extLst>
                  </p:cNvPr>
                  <p:cNvGrpSpPr/>
                  <p:nvPr userDrawn="1"/>
                </p:nvGrpSpPr>
                <p:grpSpPr>
                  <a:xfrm>
                    <a:off x="-3634047" y="735854"/>
                    <a:ext cx="88801" cy="72568"/>
                    <a:chOff x="-2091059" y="1395403"/>
                    <a:chExt cx="157316" cy="128558"/>
                  </a:xfrm>
                </p:grpSpPr>
                <p:sp>
                  <p:nvSpPr>
                    <p:cNvPr id="483" name="Rechthoek 482">
                      <a:extLst>
                        <a:ext uri="{FF2B5EF4-FFF2-40B4-BE49-F238E27FC236}">
                          <a16:creationId xmlns:a16="http://schemas.microsoft.com/office/drawing/2014/main" id="{7E80D271-E531-435B-A4F9-33BFB0FD58F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4" name="Pijl: punthaak 483">
                      <a:extLst>
                        <a:ext uri="{FF2B5EF4-FFF2-40B4-BE49-F238E27FC236}">
                          <a16:creationId xmlns:a16="http://schemas.microsoft.com/office/drawing/2014/main" id="{923297D4-E74D-4837-994B-2BC0140CAB53}"/>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65" name="Groep 464">
                <a:extLst>
                  <a:ext uri="{FF2B5EF4-FFF2-40B4-BE49-F238E27FC236}">
                    <a16:creationId xmlns:a16="http://schemas.microsoft.com/office/drawing/2014/main" id="{488A4A54-65A3-47D7-ABA3-CE0C76620991}"/>
                  </a:ext>
                </a:extLst>
              </p:cNvPr>
              <p:cNvGrpSpPr/>
              <p:nvPr userDrawn="1"/>
            </p:nvGrpSpPr>
            <p:grpSpPr>
              <a:xfrm>
                <a:off x="-2425037" y="781500"/>
                <a:ext cx="357690" cy="330595"/>
                <a:chOff x="-2721817" y="782525"/>
                <a:chExt cx="432805" cy="400021"/>
              </a:xfrm>
            </p:grpSpPr>
            <p:sp>
              <p:nvSpPr>
                <p:cNvPr id="468" name="Rechthoek 467">
                  <a:extLst>
                    <a:ext uri="{FF2B5EF4-FFF2-40B4-BE49-F238E27FC236}">
                      <a16:creationId xmlns:a16="http://schemas.microsoft.com/office/drawing/2014/main" id="{F759C525-4C9B-42CB-AA96-D2F66396FF3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69" name="Groep 468">
                  <a:extLst>
                    <a:ext uri="{FF2B5EF4-FFF2-40B4-BE49-F238E27FC236}">
                      <a16:creationId xmlns:a16="http://schemas.microsoft.com/office/drawing/2014/main" id="{6BE9AF51-BFAE-4D78-894D-CBD8CA109811}"/>
                    </a:ext>
                  </a:extLst>
                </p:cNvPr>
                <p:cNvGrpSpPr/>
                <p:nvPr userDrawn="1"/>
              </p:nvGrpSpPr>
              <p:grpSpPr>
                <a:xfrm>
                  <a:off x="-2652453" y="866772"/>
                  <a:ext cx="294076" cy="231526"/>
                  <a:chOff x="-3310843" y="700986"/>
                  <a:chExt cx="182598" cy="143759"/>
                </a:xfrm>
              </p:grpSpPr>
              <p:grpSp>
                <p:nvGrpSpPr>
                  <p:cNvPr id="470" name="Groep 469">
                    <a:extLst>
                      <a:ext uri="{FF2B5EF4-FFF2-40B4-BE49-F238E27FC236}">
                        <a16:creationId xmlns:a16="http://schemas.microsoft.com/office/drawing/2014/main" id="{76B5CAC8-576D-42EE-8926-20F3AA748EFC}"/>
                      </a:ext>
                    </a:extLst>
                  </p:cNvPr>
                  <p:cNvGrpSpPr/>
                  <p:nvPr userDrawn="1"/>
                </p:nvGrpSpPr>
                <p:grpSpPr>
                  <a:xfrm>
                    <a:off x="-3310843" y="700986"/>
                    <a:ext cx="182598" cy="143759"/>
                    <a:chOff x="-3310843" y="700986"/>
                    <a:chExt cx="182598" cy="143759"/>
                  </a:xfrm>
                </p:grpSpPr>
                <p:cxnSp>
                  <p:nvCxnSpPr>
                    <p:cNvPr id="474" name="Rechte verbindingslijn 473">
                      <a:extLst>
                        <a:ext uri="{FF2B5EF4-FFF2-40B4-BE49-F238E27FC236}">
                          <a16:creationId xmlns:a16="http://schemas.microsoft.com/office/drawing/2014/main" id="{BA23A69C-701A-4AD4-A28E-40C7C69CF43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75" name="Rechte verbindingslijn 474">
                      <a:extLst>
                        <a:ext uri="{FF2B5EF4-FFF2-40B4-BE49-F238E27FC236}">
                          <a16:creationId xmlns:a16="http://schemas.microsoft.com/office/drawing/2014/main" id="{F981F71E-3A6A-4AC7-919F-D82EF23CFCE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76" name="Rechte verbindingslijn 475">
                      <a:extLst>
                        <a:ext uri="{FF2B5EF4-FFF2-40B4-BE49-F238E27FC236}">
                          <a16:creationId xmlns:a16="http://schemas.microsoft.com/office/drawing/2014/main" id="{832200EA-30E2-4092-B668-C685686198B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77" name="Rechte verbindingslijn 476">
                      <a:extLst>
                        <a:ext uri="{FF2B5EF4-FFF2-40B4-BE49-F238E27FC236}">
                          <a16:creationId xmlns:a16="http://schemas.microsoft.com/office/drawing/2014/main" id="{5B048E36-9308-463C-BBB9-FF9EE06A52E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78" name="Rechte verbindingslijn 477">
                      <a:extLst>
                        <a:ext uri="{FF2B5EF4-FFF2-40B4-BE49-F238E27FC236}">
                          <a16:creationId xmlns:a16="http://schemas.microsoft.com/office/drawing/2014/main" id="{B1FEF0A9-BC6E-499D-8D4A-C71D993A221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71" name="Groep 470">
                    <a:extLst>
                      <a:ext uri="{FF2B5EF4-FFF2-40B4-BE49-F238E27FC236}">
                        <a16:creationId xmlns:a16="http://schemas.microsoft.com/office/drawing/2014/main" id="{F674E652-3619-40D0-A3A9-968E58F9A0C6}"/>
                      </a:ext>
                    </a:extLst>
                  </p:cNvPr>
                  <p:cNvGrpSpPr/>
                  <p:nvPr userDrawn="1"/>
                </p:nvGrpSpPr>
                <p:grpSpPr>
                  <a:xfrm flipH="1">
                    <a:off x="-3310774" y="735854"/>
                    <a:ext cx="88801" cy="72568"/>
                    <a:chOff x="-2091059" y="1395403"/>
                    <a:chExt cx="157316" cy="128558"/>
                  </a:xfrm>
                </p:grpSpPr>
                <p:sp>
                  <p:nvSpPr>
                    <p:cNvPr id="472" name="Rechthoek 471">
                      <a:extLst>
                        <a:ext uri="{FF2B5EF4-FFF2-40B4-BE49-F238E27FC236}">
                          <a16:creationId xmlns:a16="http://schemas.microsoft.com/office/drawing/2014/main" id="{6B94D685-9FCC-4470-8CB6-BB609EAA3AE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3" name="Pijl: punthaak 472">
                      <a:extLst>
                        <a:ext uri="{FF2B5EF4-FFF2-40B4-BE49-F238E27FC236}">
                          <a16:creationId xmlns:a16="http://schemas.microsoft.com/office/drawing/2014/main" id="{5115F41B-64C4-47E6-AC86-97402D032B6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66" name="Rechthoek 465">
                <a:extLst>
                  <a:ext uri="{FF2B5EF4-FFF2-40B4-BE49-F238E27FC236}">
                    <a16:creationId xmlns:a16="http://schemas.microsoft.com/office/drawing/2014/main" id="{5F5B86AE-A3F8-4816-9B1D-6CEEB3508658}"/>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67" name="Rechthoek 466">
                <a:extLst>
                  <a:ext uri="{FF2B5EF4-FFF2-40B4-BE49-F238E27FC236}">
                    <a16:creationId xmlns:a16="http://schemas.microsoft.com/office/drawing/2014/main" id="{06F42B99-D310-4625-95C5-224CD464041A}"/>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436" name="Rechte verbindingslijn 435">
              <a:extLst>
                <a:ext uri="{FF2B5EF4-FFF2-40B4-BE49-F238E27FC236}">
                  <a16:creationId xmlns:a16="http://schemas.microsoft.com/office/drawing/2014/main" id="{6757BEF4-E4BA-4B1C-829C-E8967D0AF5BD}"/>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437" name="Rechthoek 436">
              <a:extLst>
                <a:ext uri="{FF2B5EF4-FFF2-40B4-BE49-F238E27FC236}">
                  <a16:creationId xmlns:a16="http://schemas.microsoft.com/office/drawing/2014/main" id="{333251E5-AFF2-4F97-817F-3303E3F3B0FC}"/>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438" name="Rechthoek 437">
              <a:extLst>
                <a:ext uri="{FF2B5EF4-FFF2-40B4-BE49-F238E27FC236}">
                  <a16:creationId xmlns:a16="http://schemas.microsoft.com/office/drawing/2014/main" id="{C814E6DC-7E22-4E7B-91A9-ED32D441EE99}"/>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439" name="Ovaal 438">
              <a:extLst>
                <a:ext uri="{FF2B5EF4-FFF2-40B4-BE49-F238E27FC236}">
                  <a16:creationId xmlns:a16="http://schemas.microsoft.com/office/drawing/2014/main" id="{FB104293-2D98-4829-8796-8F8AFE40291F}"/>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440" name="Ovaal 439">
              <a:extLst>
                <a:ext uri="{FF2B5EF4-FFF2-40B4-BE49-F238E27FC236}">
                  <a16:creationId xmlns:a16="http://schemas.microsoft.com/office/drawing/2014/main" id="{7E56832F-8EE0-40F5-812E-F746253DB9C8}"/>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41" name="Ovaal 440">
              <a:extLst>
                <a:ext uri="{FF2B5EF4-FFF2-40B4-BE49-F238E27FC236}">
                  <a16:creationId xmlns:a16="http://schemas.microsoft.com/office/drawing/2014/main" id="{A15D1FFE-FCC9-4846-A90D-F8311F2A8904}"/>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42" name="Ovaal 441">
              <a:extLst>
                <a:ext uri="{FF2B5EF4-FFF2-40B4-BE49-F238E27FC236}">
                  <a16:creationId xmlns:a16="http://schemas.microsoft.com/office/drawing/2014/main" id="{8D4BCD30-7FF9-429B-9E85-401E16E0D271}"/>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443" name="Ovaal 442">
              <a:extLst>
                <a:ext uri="{FF2B5EF4-FFF2-40B4-BE49-F238E27FC236}">
                  <a16:creationId xmlns:a16="http://schemas.microsoft.com/office/drawing/2014/main" id="{315A8513-BDBC-40EB-BB00-7F0F4F69D996}"/>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444" name="Ovaal 443">
              <a:extLst>
                <a:ext uri="{FF2B5EF4-FFF2-40B4-BE49-F238E27FC236}">
                  <a16:creationId xmlns:a16="http://schemas.microsoft.com/office/drawing/2014/main" id="{A255902F-6C45-409C-A774-830092A7E045}"/>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45" name="Ovaal 444">
              <a:extLst>
                <a:ext uri="{FF2B5EF4-FFF2-40B4-BE49-F238E27FC236}">
                  <a16:creationId xmlns:a16="http://schemas.microsoft.com/office/drawing/2014/main" id="{203698E1-F77F-4AB5-83D0-2D61C44CC68C}"/>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446" name="Ovaal 445">
              <a:extLst>
                <a:ext uri="{FF2B5EF4-FFF2-40B4-BE49-F238E27FC236}">
                  <a16:creationId xmlns:a16="http://schemas.microsoft.com/office/drawing/2014/main" id="{9DFDE9A4-5725-4646-BAA2-CE60FCF82FD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447" name="Ovaal 446">
              <a:extLst>
                <a:ext uri="{FF2B5EF4-FFF2-40B4-BE49-F238E27FC236}">
                  <a16:creationId xmlns:a16="http://schemas.microsoft.com/office/drawing/2014/main" id="{6E1D2769-F5E8-4B66-BA84-BADAA394A62B}"/>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448" name="Rechthoek 447">
              <a:extLst>
                <a:ext uri="{FF2B5EF4-FFF2-40B4-BE49-F238E27FC236}">
                  <a16:creationId xmlns:a16="http://schemas.microsoft.com/office/drawing/2014/main" id="{FFF42E44-B14D-402D-93F0-AA410B7A7CB3}"/>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449" name="Rechthoek 448">
              <a:extLst>
                <a:ext uri="{FF2B5EF4-FFF2-40B4-BE49-F238E27FC236}">
                  <a16:creationId xmlns:a16="http://schemas.microsoft.com/office/drawing/2014/main" id="{DB5830CA-930B-4E13-AC11-7DADBC0D5643}"/>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450" name="Rechthoek 449">
              <a:extLst>
                <a:ext uri="{FF2B5EF4-FFF2-40B4-BE49-F238E27FC236}">
                  <a16:creationId xmlns:a16="http://schemas.microsoft.com/office/drawing/2014/main" id="{3B5E9EC4-4439-4D1A-8642-A4B0363487F5}"/>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451" name="Rechthoek 450">
              <a:extLst>
                <a:ext uri="{FF2B5EF4-FFF2-40B4-BE49-F238E27FC236}">
                  <a16:creationId xmlns:a16="http://schemas.microsoft.com/office/drawing/2014/main" id="{AAC5FFD7-B235-43EF-81A5-596A6966C24E}"/>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452" name="Rechthoek 451">
              <a:extLst>
                <a:ext uri="{FF2B5EF4-FFF2-40B4-BE49-F238E27FC236}">
                  <a16:creationId xmlns:a16="http://schemas.microsoft.com/office/drawing/2014/main" id="{2791E3E0-85E9-4EC8-A52F-C1B93967CD2A}"/>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453" name="Rechthoek 452">
              <a:extLst>
                <a:ext uri="{FF2B5EF4-FFF2-40B4-BE49-F238E27FC236}">
                  <a16:creationId xmlns:a16="http://schemas.microsoft.com/office/drawing/2014/main" id="{3F860196-22D2-4185-8EED-FE77C0898423}"/>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454" name="Rechthoek 453">
              <a:extLst>
                <a:ext uri="{FF2B5EF4-FFF2-40B4-BE49-F238E27FC236}">
                  <a16:creationId xmlns:a16="http://schemas.microsoft.com/office/drawing/2014/main" id="{499E2AF2-E9D4-44B0-8AE0-09FA2D2673B6}"/>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455" name="Rechthoek 454">
              <a:extLst>
                <a:ext uri="{FF2B5EF4-FFF2-40B4-BE49-F238E27FC236}">
                  <a16:creationId xmlns:a16="http://schemas.microsoft.com/office/drawing/2014/main" id="{52CEF9BE-66BF-42A8-BBB9-57E9C5DAC246}"/>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4919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edia (beeldvullend)">
    <p:spTree>
      <p:nvGrpSpPr>
        <p:cNvPr id="1" name=""/>
        <p:cNvGrpSpPr/>
        <p:nvPr/>
      </p:nvGrpSpPr>
      <p:grpSpPr>
        <a:xfrm>
          <a:off x="0" y="0"/>
          <a:ext cx="0" cy="0"/>
          <a:chOff x="0" y="0"/>
          <a:chExt cx="0" cy="0"/>
        </a:xfrm>
      </p:grpSpPr>
      <p:sp>
        <p:nvSpPr>
          <p:cNvPr id="116" name="Rechthoek 115">
            <a:extLst>
              <a:ext uri="{FF2B5EF4-FFF2-40B4-BE49-F238E27FC236}">
                <a16:creationId xmlns:a16="http://schemas.microsoft.com/office/drawing/2014/main" id="{361A5DAB-49D8-4345-8132-605EC4F6ADB8}"/>
              </a:ext>
            </a:extLst>
          </p:cNvPr>
          <p:cNvSpPr/>
          <p:nvPr/>
        </p:nvSpPr>
        <p:spPr>
          <a:xfrm>
            <a:off x="0" y="-399601"/>
            <a:ext cx="720000" cy="360000"/>
          </a:xfrm>
          <a:prstGeom prst="rect">
            <a:avLst/>
          </a:prstGeom>
        </p:spPr>
        <p:txBody>
          <a:bodyPr wrap="none" lIns="0" tIns="0" rIns="0" bIns="0">
            <a:noAutofit/>
          </a:bodyPr>
          <a:lstStyle/>
          <a:p>
            <a:r>
              <a:rPr lang="nl-NL"/>
              <a:t>Media (beeldvullend)</a:t>
            </a:r>
          </a:p>
        </p:txBody>
      </p:sp>
      <p:grpSp>
        <p:nvGrpSpPr>
          <p:cNvPr id="132" name="INSTRUCTIES">
            <a:extLst>
              <a:ext uri="{FF2B5EF4-FFF2-40B4-BE49-F238E27FC236}">
                <a16:creationId xmlns:a16="http://schemas.microsoft.com/office/drawing/2014/main" id="{54B5843B-0CA5-4CC5-8C28-7AD9E842D5CA}"/>
              </a:ext>
            </a:extLst>
          </p:cNvPr>
          <p:cNvGrpSpPr/>
          <p:nvPr/>
        </p:nvGrpSpPr>
        <p:grpSpPr>
          <a:xfrm>
            <a:off x="12395374" y="-718670"/>
            <a:ext cx="4140000" cy="5257065"/>
            <a:chOff x="12395374" y="-718670"/>
            <a:chExt cx="4140000" cy="5257065"/>
          </a:xfrm>
        </p:grpSpPr>
        <p:sp>
          <p:nvSpPr>
            <p:cNvPr id="133" name="Rechthoek: afgeronde hoeken 132">
              <a:extLst>
                <a:ext uri="{FF2B5EF4-FFF2-40B4-BE49-F238E27FC236}">
                  <a16:creationId xmlns:a16="http://schemas.microsoft.com/office/drawing/2014/main" id="{47FD6DA6-6EFE-468F-8497-2C7194BCB12C}"/>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34" name="Rechthoek: afgeronde hoeken 133">
              <a:extLst>
                <a:ext uri="{FF2B5EF4-FFF2-40B4-BE49-F238E27FC236}">
                  <a16:creationId xmlns:a16="http://schemas.microsoft.com/office/drawing/2014/main" id="{FF632F28-E248-4A30-B134-D5C12F3D0D2F}"/>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35" name="Ovaal 134">
              <a:extLst>
                <a:ext uri="{FF2B5EF4-FFF2-40B4-BE49-F238E27FC236}">
                  <a16:creationId xmlns:a16="http://schemas.microsoft.com/office/drawing/2014/main" id="{EBA8AC0D-3D26-4CD0-9576-A6EC515B32C5}"/>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6" name="Rechte verbindingslijn 135">
              <a:extLst>
                <a:ext uri="{FF2B5EF4-FFF2-40B4-BE49-F238E27FC236}">
                  <a16:creationId xmlns:a16="http://schemas.microsoft.com/office/drawing/2014/main" id="{7C74E631-1443-437C-93DE-B266CBE03807}"/>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37" name="Rechthoek 136">
              <a:extLst>
                <a:ext uri="{FF2B5EF4-FFF2-40B4-BE49-F238E27FC236}">
                  <a16:creationId xmlns:a16="http://schemas.microsoft.com/office/drawing/2014/main" id="{81641299-B329-40F0-9F6E-3EE57D4EC135}"/>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38" name="Ovaal 137">
              <a:extLst>
                <a:ext uri="{FF2B5EF4-FFF2-40B4-BE49-F238E27FC236}">
                  <a16:creationId xmlns:a16="http://schemas.microsoft.com/office/drawing/2014/main" id="{6E35F9F1-7717-4EEF-A2DF-DDE03E90A36E}"/>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9" name="Rechthoek 138">
              <a:extLst>
                <a:ext uri="{FF2B5EF4-FFF2-40B4-BE49-F238E27FC236}">
                  <a16:creationId xmlns:a16="http://schemas.microsoft.com/office/drawing/2014/main" id="{F6F4C67F-5B7C-441E-BD68-F1E07DA2C361}"/>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0" name="Ovaal 139">
              <a:extLst>
                <a:ext uri="{FF2B5EF4-FFF2-40B4-BE49-F238E27FC236}">
                  <a16:creationId xmlns:a16="http://schemas.microsoft.com/office/drawing/2014/main" id="{9DF6B579-312A-4C5B-948E-1AD6D25ADE2F}"/>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1" name="Rechthoek 140">
              <a:extLst>
                <a:ext uri="{FF2B5EF4-FFF2-40B4-BE49-F238E27FC236}">
                  <a16:creationId xmlns:a16="http://schemas.microsoft.com/office/drawing/2014/main" id="{73E18B4C-547B-4408-9045-77CB973D8983}"/>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42" name="Rechte verbindingslijn 141">
              <a:extLst>
                <a:ext uri="{FF2B5EF4-FFF2-40B4-BE49-F238E27FC236}">
                  <a16:creationId xmlns:a16="http://schemas.microsoft.com/office/drawing/2014/main" id="{F42CB830-CCFC-47CE-BF43-B0519E931A7B}"/>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43" name="Groep 142">
              <a:extLst>
                <a:ext uri="{FF2B5EF4-FFF2-40B4-BE49-F238E27FC236}">
                  <a16:creationId xmlns:a16="http://schemas.microsoft.com/office/drawing/2014/main" id="{051E2EDD-8504-4B65-86F3-DEA12A566063}"/>
                </a:ext>
              </a:extLst>
            </p:cNvPr>
            <p:cNvGrpSpPr/>
            <p:nvPr userDrawn="1"/>
          </p:nvGrpSpPr>
          <p:grpSpPr>
            <a:xfrm>
              <a:off x="12916952" y="1996210"/>
              <a:ext cx="825930" cy="209550"/>
              <a:chOff x="13504624" y="2482850"/>
              <a:chExt cx="825500" cy="209550"/>
            </a:xfrm>
          </p:grpSpPr>
          <p:sp>
            <p:nvSpPr>
              <p:cNvPr id="165" name="Rechthoek 164">
                <a:extLst>
                  <a:ext uri="{FF2B5EF4-FFF2-40B4-BE49-F238E27FC236}">
                    <a16:creationId xmlns:a16="http://schemas.microsoft.com/office/drawing/2014/main" id="{77068F99-6AFD-44FB-A5B9-83B67F42465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66" name="Rechte verbindingslijn 165">
                <a:extLst>
                  <a:ext uri="{FF2B5EF4-FFF2-40B4-BE49-F238E27FC236}">
                    <a16:creationId xmlns:a16="http://schemas.microsoft.com/office/drawing/2014/main" id="{BA8AE027-7D82-4FC5-AD09-3B7EBC0959B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7" name="Gelijkbenige driehoek 166">
                <a:extLst>
                  <a:ext uri="{FF2B5EF4-FFF2-40B4-BE49-F238E27FC236}">
                    <a16:creationId xmlns:a16="http://schemas.microsoft.com/office/drawing/2014/main" id="{CFCDDD09-9B81-457D-8A50-11B04306BBF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44" name="Video icoon">
              <a:extLst>
                <a:ext uri="{FF2B5EF4-FFF2-40B4-BE49-F238E27FC236}">
                  <a16:creationId xmlns:a16="http://schemas.microsoft.com/office/drawing/2014/main" id="{36A088CA-462F-4213-98F8-D539E1074D0E}"/>
                </a:ext>
              </a:extLst>
            </p:cNvPr>
            <p:cNvGrpSpPr/>
            <p:nvPr userDrawn="1"/>
          </p:nvGrpSpPr>
          <p:grpSpPr>
            <a:xfrm>
              <a:off x="12903812" y="922574"/>
              <a:ext cx="326257" cy="328143"/>
              <a:chOff x="8066315" y="1676399"/>
              <a:chExt cx="1371600" cy="1380253"/>
            </a:xfrm>
          </p:grpSpPr>
          <p:sp>
            <p:nvSpPr>
              <p:cNvPr id="162" name="Rechthoek 161">
                <a:extLst>
                  <a:ext uri="{FF2B5EF4-FFF2-40B4-BE49-F238E27FC236}">
                    <a16:creationId xmlns:a16="http://schemas.microsoft.com/office/drawing/2014/main" id="{4E489487-1531-4B8A-891F-6C8F4E03BA92}"/>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63" name="Vrije vorm 112">
                <a:extLst>
                  <a:ext uri="{FF2B5EF4-FFF2-40B4-BE49-F238E27FC236}">
                    <a16:creationId xmlns:a16="http://schemas.microsoft.com/office/drawing/2014/main" id="{787B63C0-A4D3-4173-85C1-F89184741882}"/>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64" name="Vrije vorm 113">
                <a:extLst>
                  <a:ext uri="{FF2B5EF4-FFF2-40B4-BE49-F238E27FC236}">
                    <a16:creationId xmlns:a16="http://schemas.microsoft.com/office/drawing/2014/main" id="{E7B170F4-9F21-4007-814C-F4A081E38507}"/>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145" name="Groep 144">
              <a:extLst>
                <a:ext uri="{FF2B5EF4-FFF2-40B4-BE49-F238E27FC236}">
                  <a16:creationId xmlns:a16="http://schemas.microsoft.com/office/drawing/2014/main" id="{0C35D360-84CF-4FC1-9C51-6F43AA6B981B}"/>
                </a:ext>
              </a:extLst>
            </p:cNvPr>
            <p:cNvGrpSpPr/>
            <p:nvPr userDrawn="1"/>
          </p:nvGrpSpPr>
          <p:grpSpPr>
            <a:xfrm>
              <a:off x="12861978" y="3626002"/>
              <a:ext cx="514552" cy="612918"/>
              <a:chOff x="12682980" y="3403241"/>
              <a:chExt cx="622284" cy="741632"/>
            </a:xfrm>
          </p:grpSpPr>
          <p:grpSp>
            <p:nvGrpSpPr>
              <p:cNvPr id="146" name="Groep 145">
                <a:extLst>
                  <a:ext uri="{FF2B5EF4-FFF2-40B4-BE49-F238E27FC236}">
                    <a16:creationId xmlns:a16="http://schemas.microsoft.com/office/drawing/2014/main" id="{A65EEE08-3ED8-4B11-8186-A7491E5D44E0}"/>
                  </a:ext>
                </a:extLst>
              </p:cNvPr>
              <p:cNvGrpSpPr/>
              <p:nvPr userDrawn="1"/>
            </p:nvGrpSpPr>
            <p:grpSpPr>
              <a:xfrm>
                <a:off x="12771568" y="3403241"/>
                <a:ext cx="467138" cy="448489"/>
                <a:chOff x="12782195" y="3403241"/>
                <a:chExt cx="467138" cy="448489"/>
              </a:xfrm>
            </p:grpSpPr>
            <p:grpSp>
              <p:nvGrpSpPr>
                <p:cNvPr id="149" name="Groep 148">
                  <a:extLst>
                    <a:ext uri="{FF2B5EF4-FFF2-40B4-BE49-F238E27FC236}">
                      <a16:creationId xmlns:a16="http://schemas.microsoft.com/office/drawing/2014/main" id="{63C4A435-182A-4C48-B4B0-3EAE33FFD00B}"/>
                    </a:ext>
                  </a:extLst>
                </p:cNvPr>
                <p:cNvGrpSpPr/>
                <p:nvPr userDrawn="1"/>
              </p:nvGrpSpPr>
              <p:grpSpPr>
                <a:xfrm>
                  <a:off x="12782195" y="3403241"/>
                  <a:ext cx="412967" cy="393907"/>
                  <a:chOff x="13554906" y="3320109"/>
                  <a:chExt cx="443906" cy="423419"/>
                </a:xfrm>
              </p:grpSpPr>
              <p:grpSp>
                <p:nvGrpSpPr>
                  <p:cNvPr id="156" name="Groep 155">
                    <a:extLst>
                      <a:ext uri="{FF2B5EF4-FFF2-40B4-BE49-F238E27FC236}">
                        <a16:creationId xmlns:a16="http://schemas.microsoft.com/office/drawing/2014/main" id="{3F29C39E-2052-4EB3-9F90-8C94B11432BC}"/>
                      </a:ext>
                    </a:extLst>
                  </p:cNvPr>
                  <p:cNvGrpSpPr/>
                  <p:nvPr userDrawn="1"/>
                </p:nvGrpSpPr>
                <p:grpSpPr>
                  <a:xfrm>
                    <a:off x="13554906" y="3320109"/>
                    <a:ext cx="443906" cy="423419"/>
                    <a:chOff x="12909684" y="1276143"/>
                    <a:chExt cx="443906" cy="423419"/>
                  </a:xfrm>
                </p:grpSpPr>
                <p:sp>
                  <p:nvSpPr>
                    <p:cNvPr id="159" name="Rechthoek 158">
                      <a:extLst>
                        <a:ext uri="{FF2B5EF4-FFF2-40B4-BE49-F238E27FC236}">
                          <a16:creationId xmlns:a16="http://schemas.microsoft.com/office/drawing/2014/main" id="{94CF0AB4-C3AC-40E6-B6C5-3A611CF175EF}"/>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60" name="Rechthoek 159">
                      <a:extLst>
                        <a:ext uri="{FF2B5EF4-FFF2-40B4-BE49-F238E27FC236}">
                          <a16:creationId xmlns:a16="http://schemas.microsoft.com/office/drawing/2014/main" id="{B62DF717-E5C1-4A2C-AF62-D5C45870B8B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61" name="Ovaal 160">
                      <a:extLst>
                        <a:ext uri="{FF2B5EF4-FFF2-40B4-BE49-F238E27FC236}">
                          <a16:creationId xmlns:a16="http://schemas.microsoft.com/office/drawing/2014/main" id="{5B7F4351-4256-495E-B708-FD04E9B03B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57" name="Afbeelding 156">
                    <a:extLst>
                      <a:ext uri="{FF2B5EF4-FFF2-40B4-BE49-F238E27FC236}">
                        <a16:creationId xmlns:a16="http://schemas.microsoft.com/office/drawing/2014/main" id="{8CD4CF05-85E3-44D6-BEF4-34F2DAFBE6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58" name="Afbeelding 157">
                    <a:extLst>
                      <a:ext uri="{FF2B5EF4-FFF2-40B4-BE49-F238E27FC236}">
                        <a16:creationId xmlns:a16="http://schemas.microsoft.com/office/drawing/2014/main" id="{BE5664F0-C3F7-4179-B314-A79480A79C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50" name="Groep 149">
                  <a:extLst>
                    <a:ext uri="{FF2B5EF4-FFF2-40B4-BE49-F238E27FC236}">
                      <a16:creationId xmlns:a16="http://schemas.microsoft.com/office/drawing/2014/main" id="{D1CECD21-6489-4EAF-8932-FF1C852F92C6}"/>
                    </a:ext>
                  </a:extLst>
                </p:cNvPr>
                <p:cNvGrpSpPr/>
                <p:nvPr userDrawn="1"/>
              </p:nvGrpSpPr>
              <p:grpSpPr>
                <a:xfrm>
                  <a:off x="13103513" y="3705268"/>
                  <a:ext cx="145820" cy="146462"/>
                  <a:chOff x="13096169" y="3602278"/>
                  <a:chExt cx="145820" cy="146462"/>
                </a:xfrm>
              </p:grpSpPr>
              <p:sp>
                <p:nvSpPr>
                  <p:cNvPr id="154" name="Rechthoek 153">
                    <a:extLst>
                      <a:ext uri="{FF2B5EF4-FFF2-40B4-BE49-F238E27FC236}">
                        <a16:creationId xmlns:a16="http://schemas.microsoft.com/office/drawing/2014/main" id="{1E7E5357-38DC-4130-B75F-326712FF71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5" name="Rechthoek 154">
                    <a:extLst>
                      <a:ext uri="{FF2B5EF4-FFF2-40B4-BE49-F238E27FC236}">
                        <a16:creationId xmlns:a16="http://schemas.microsoft.com/office/drawing/2014/main" id="{20C0C598-9DBC-48AC-9470-8FD070DEEE9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51" name="Groep 150">
                  <a:extLst>
                    <a:ext uri="{FF2B5EF4-FFF2-40B4-BE49-F238E27FC236}">
                      <a16:creationId xmlns:a16="http://schemas.microsoft.com/office/drawing/2014/main" id="{8F3C6D64-D798-422E-873E-DBFD57E8A599}"/>
                    </a:ext>
                  </a:extLst>
                </p:cNvPr>
                <p:cNvGrpSpPr/>
                <p:nvPr userDrawn="1"/>
              </p:nvGrpSpPr>
              <p:grpSpPr>
                <a:xfrm rot="10800000">
                  <a:off x="13061402" y="3665637"/>
                  <a:ext cx="145820" cy="146462"/>
                  <a:chOff x="13096169" y="3602278"/>
                  <a:chExt cx="145820" cy="146462"/>
                </a:xfrm>
              </p:grpSpPr>
              <p:sp>
                <p:nvSpPr>
                  <p:cNvPr id="152" name="Rechthoek 151">
                    <a:extLst>
                      <a:ext uri="{FF2B5EF4-FFF2-40B4-BE49-F238E27FC236}">
                        <a16:creationId xmlns:a16="http://schemas.microsoft.com/office/drawing/2014/main" id="{20BD3433-8602-4CD7-B33D-42A5A1B37D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3" name="Rechthoek 152">
                    <a:extLst>
                      <a:ext uri="{FF2B5EF4-FFF2-40B4-BE49-F238E27FC236}">
                        <a16:creationId xmlns:a16="http://schemas.microsoft.com/office/drawing/2014/main" id="{3EBC441A-227B-4D42-9DA0-7845B3E3ED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47" name="Rechthoek 146">
                <a:extLst>
                  <a:ext uri="{FF2B5EF4-FFF2-40B4-BE49-F238E27FC236}">
                    <a16:creationId xmlns:a16="http://schemas.microsoft.com/office/drawing/2014/main" id="{D0505B39-ACF7-4B5C-979F-0AD117CA8300}"/>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48" name="Gelijkbenige driehoek 147">
                <a:extLst>
                  <a:ext uri="{FF2B5EF4-FFF2-40B4-BE49-F238E27FC236}">
                    <a16:creationId xmlns:a16="http://schemas.microsoft.com/office/drawing/2014/main" id="{AACE8BEC-9AA2-48A8-9311-5FE3DE4F71EB}"/>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46" name="Tijdelijke aanduiding voor media 28">
            <a:extLst>
              <a:ext uri="{FF2B5EF4-FFF2-40B4-BE49-F238E27FC236}">
                <a16:creationId xmlns:a16="http://schemas.microsoft.com/office/drawing/2014/main" id="{922F9F2C-8E00-491E-9890-50DC2C8810A4}"/>
              </a:ext>
            </a:extLst>
          </p:cNvPr>
          <p:cNvSpPr>
            <a:spLocks noGrp="1"/>
          </p:cNvSpPr>
          <p:nvPr>
            <p:ph type="media" sz="quarter" idx="19"/>
          </p:nvPr>
        </p:nvSpPr>
        <p:spPr>
          <a:xfrm>
            <a:off x="0" y="2"/>
            <a:ext cx="12198350" cy="6857999"/>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pictogram als u media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5309291"/>
            <a:ext cx="10440000" cy="432000"/>
          </a:xfr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n w="9525">
                  <a:solidFill>
                    <a:schemeClr val="bg1"/>
                  </a:solidFill>
                  <a:miter lim="800000"/>
                </a:ln>
                <a:solidFill>
                  <a:schemeClr val="bg1"/>
                </a:solidFill>
              </a:defRPr>
            </a:lvl5pPr>
            <a:lvl6pPr>
              <a:defRPr>
                <a:ln w="9525">
                  <a:solidFill>
                    <a:schemeClr val="bg1"/>
                  </a:solidFill>
                  <a:miter lim="800000"/>
                </a:ln>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1"/>
                </a:solidFill>
              </a:defRPr>
            </a:lvl1pPr>
          </a:lstStyle>
          <a:p>
            <a:fld id="{ECCD3D91-3F75-4887-B3F8-4C532DA4B07A}"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lvl1pPr>
              <a:defRPr>
                <a:solidFill>
                  <a:schemeClr val="bg1"/>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188" name="Tijdelijke aanduiding voor tekst 6">
            <a:extLst>
              <a:ext uri="{FF2B5EF4-FFF2-40B4-BE49-F238E27FC236}">
                <a16:creationId xmlns:a16="http://schemas.microsoft.com/office/drawing/2014/main" id="{E9E93197-270E-4316-9648-C0D05F28943E}"/>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89" name="Tijdelijke aanduiding voor tekst 6">
            <a:extLst>
              <a:ext uri="{FF2B5EF4-FFF2-40B4-BE49-F238E27FC236}">
                <a16:creationId xmlns:a16="http://schemas.microsoft.com/office/drawing/2014/main" id="{FCF42B84-15F1-4073-824F-5B5E3E7B269F}"/>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0" name="Tijdelijke aanduiding voor tekst 6">
            <a:extLst>
              <a:ext uri="{FF2B5EF4-FFF2-40B4-BE49-F238E27FC236}">
                <a16:creationId xmlns:a16="http://schemas.microsoft.com/office/drawing/2014/main" id="{26EC68F5-EAC7-4051-B0A4-4D77988B1DA2}"/>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191" name="Tijdelijke aanduiding voor tekst 6">
            <a:extLst>
              <a:ext uri="{FF2B5EF4-FFF2-40B4-BE49-F238E27FC236}">
                <a16:creationId xmlns:a16="http://schemas.microsoft.com/office/drawing/2014/main" id="{B294E230-E216-410E-9A7B-1542AA4F0A5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bg1"/>
                </a:solidFill>
              </a:defRPr>
            </a:lvl1pPr>
          </a:lstStyle>
          <a:p>
            <a:pPr lvl="0"/>
            <a:r>
              <a:rPr lang="nl-NL"/>
              <a:t>UI</a:t>
            </a:r>
          </a:p>
        </p:txBody>
      </p:sp>
      <p:sp>
        <p:nvSpPr>
          <p:cNvPr id="271" name="Tijdelijke aanduiding voor tekst 6">
            <a:extLst>
              <a:ext uri="{FF2B5EF4-FFF2-40B4-BE49-F238E27FC236}">
                <a16:creationId xmlns:a16="http://schemas.microsoft.com/office/drawing/2014/main" id="{69548FA0-4919-4F92-AA0F-0D852C443163}"/>
              </a:ext>
            </a:extLst>
          </p:cNvPr>
          <p:cNvSpPr>
            <a:spLocks noGrp="1"/>
          </p:cNvSpPr>
          <p:nvPr>
            <p:ph type="body" sz="quarter" idx="29" hasCustomPrompt="1"/>
          </p:nvPr>
        </p:nvSpPr>
        <p:spPr>
          <a:xfrm>
            <a:off x="5360381" y="2702485"/>
            <a:ext cx="1440000" cy="1440000"/>
          </a:xfrm>
          <a:prstGeom prst="donut">
            <a:avLst>
              <a:gd name="adj" fmla="val 2533"/>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272" name="Tijdelijke aanduiding voor tekst 6">
            <a:extLst>
              <a:ext uri="{FF2B5EF4-FFF2-40B4-BE49-F238E27FC236}">
                <a16:creationId xmlns:a16="http://schemas.microsoft.com/office/drawing/2014/main" id="{9EDE7235-981A-4134-AC5A-B52B7C95077F}"/>
              </a:ext>
            </a:extLst>
          </p:cNvPr>
          <p:cNvSpPr>
            <a:spLocks noGrp="1"/>
          </p:cNvSpPr>
          <p:nvPr>
            <p:ph type="body" sz="quarter" idx="30" hasCustomPrompt="1"/>
          </p:nvPr>
        </p:nvSpPr>
        <p:spPr>
          <a:xfrm rot="5400000">
            <a:off x="5798659" y="3042456"/>
            <a:ext cx="738948" cy="760059"/>
          </a:xfrm>
          <a:prstGeom prst="triangle">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192" name="Tijdelijke aanduiding voor tekst 82">
            <a:extLst>
              <a:ext uri="{FF2B5EF4-FFF2-40B4-BE49-F238E27FC236}">
                <a16:creationId xmlns:a16="http://schemas.microsoft.com/office/drawing/2014/main" id="{618E64E8-8694-472E-9AAA-42E1E9C0E10E}"/>
              </a:ext>
            </a:extLst>
          </p:cNvPr>
          <p:cNvSpPr>
            <a:spLocks noGrp="1"/>
          </p:cNvSpPr>
          <p:nvPr>
            <p:ph type="body" sz="quarter" idx="26" hasCustomPrompt="1"/>
          </p:nvPr>
        </p:nvSpPr>
        <p:spPr>
          <a:xfrm>
            <a:off x="325438" y="285749"/>
            <a:ext cx="850900" cy="657225"/>
          </a:xfrm>
          <a: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31" name="Rechthoek 130">
            <a:extLst>
              <a:ext uri="{FF2B5EF4-FFF2-40B4-BE49-F238E27FC236}">
                <a16:creationId xmlns:a16="http://schemas.microsoft.com/office/drawing/2014/main" id="{939E0403-6614-4B02-B5CE-9011095CD67F}"/>
              </a:ext>
            </a:extLst>
          </p:cNvPr>
          <p:cNvSpPr/>
          <p:nvPr userDrawn="1"/>
        </p:nvSpPr>
        <p:spPr>
          <a:xfrm>
            <a:off x="0" y="-399601"/>
            <a:ext cx="720000" cy="360000"/>
          </a:xfrm>
          <a:prstGeom prst="rect">
            <a:avLst/>
          </a:prstGeom>
        </p:spPr>
        <p:txBody>
          <a:bodyPr wrap="none" lIns="0" tIns="0" rIns="0" bIns="0">
            <a:noAutofit/>
          </a:bodyPr>
          <a:lstStyle/>
          <a:p>
            <a:r>
              <a:rPr lang="nl-NL"/>
              <a:t>Media (beeldvullend)</a:t>
            </a:r>
          </a:p>
        </p:txBody>
      </p:sp>
      <p:grpSp>
        <p:nvGrpSpPr>
          <p:cNvPr id="168" name="INSTRUCTIES">
            <a:extLst>
              <a:ext uri="{FF2B5EF4-FFF2-40B4-BE49-F238E27FC236}">
                <a16:creationId xmlns:a16="http://schemas.microsoft.com/office/drawing/2014/main" id="{52F0415C-1C6F-469F-B38F-8A7FAC2FE51D}"/>
              </a:ext>
            </a:extLst>
          </p:cNvPr>
          <p:cNvGrpSpPr/>
          <p:nvPr userDrawn="1"/>
        </p:nvGrpSpPr>
        <p:grpSpPr>
          <a:xfrm>
            <a:off x="12395374" y="-718670"/>
            <a:ext cx="4140000" cy="5257065"/>
            <a:chOff x="12395374" y="-718670"/>
            <a:chExt cx="4140000" cy="5257065"/>
          </a:xfrm>
        </p:grpSpPr>
        <p:sp>
          <p:nvSpPr>
            <p:cNvPr id="169" name="Rechthoek: afgeronde hoeken 168">
              <a:extLst>
                <a:ext uri="{FF2B5EF4-FFF2-40B4-BE49-F238E27FC236}">
                  <a16:creationId xmlns:a16="http://schemas.microsoft.com/office/drawing/2014/main" id="{7AF41315-6F07-4ED5-8669-253CBCDFC9A5}"/>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70" name="Rechthoek: afgeronde hoeken 169">
              <a:extLst>
                <a:ext uri="{FF2B5EF4-FFF2-40B4-BE49-F238E27FC236}">
                  <a16:creationId xmlns:a16="http://schemas.microsoft.com/office/drawing/2014/main" id="{5657069A-064C-496A-8C07-C3E507A1EEE3}"/>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71" name="Ovaal 170">
              <a:extLst>
                <a:ext uri="{FF2B5EF4-FFF2-40B4-BE49-F238E27FC236}">
                  <a16:creationId xmlns:a16="http://schemas.microsoft.com/office/drawing/2014/main" id="{F3C29400-A0EF-4FC0-ADB0-E072C424F0FF}"/>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2" name="Rechte verbindingslijn 171">
              <a:extLst>
                <a:ext uri="{FF2B5EF4-FFF2-40B4-BE49-F238E27FC236}">
                  <a16:creationId xmlns:a16="http://schemas.microsoft.com/office/drawing/2014/main" id="{AB7BB056-2409-45B7-B182-827927DC83FC}"/>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73" name="Rechthoek 172">
              <a:extLst>
                <a:ext uri="{FF2B5EF4-FFF2-40B4-BE49-F238E27FC236}">
                  <a16:creationId xmlns:a16="http://schemas.microsoft.com/office/drawing/2014/main" id="{CA9CCE0D-CEA1-4FE3-92C2-158F34DE972B}"/>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74" name="Ovaal 173">
              <a:extLst>
                <a:ext uri="{FF2B5EF4-FFF2-40B4-BE49-F238E27FC236}">
                  <a16:creationId xmlns:a16="http://schemas.microsoft.com/office/drawing/2014/main" id="{E2D272BF-9AD7-4EF8-9254-7805FAF3ABD9}"/>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5" name="Rechthoek 174">
              <a:extLst>
                <a:ext uri="{FF2B5EF4-FFF2-40B4-BE49-F238E27FC236}">
                  <a16:creationId xmlns:a16="http://schemas.microsoft.com/office/drawing/2014/main" id="{0B22314F-AA59-4076-B2D8-A4587814BF92}"/>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76" name="Ovaal 175">
              <a:extLst>
                <a:ext uri="{FF2B5EF4-FFF2-40B4-BE49-F238E27FC236}">
                  <a16:creationId xmlns:a16="http://schemas.microsoft.com/office/drawing/2014/main" id="{6D2B773E-8060-43B4-9835-B93386CA2164}"/>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7" name="Rechthoek 176">
              <a:extLst>
                <a:ext uri="{FF2B5EF4-FFF2-40B4-BE49-F238E27FC236}">
                  <a16:creationId xmlns:a16="http://schemas.microsoft.com/office/drawing/2014/main" id="{A1C94B1C-5058-418F-955F-4645215F55EE}"/>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78" name="Rechte verbindingslijn 177">
              <a:extLst>
                <a:ext uri="{FF2B5EF4-FFF2-40B4-BE49-F238E27FC236}">
                  <a16:creationId xmlns:a16="http://schemas.microsoft.com/office/drawing/2014/main" id="{BE985355-719D-4B8D-AE3F-EFEA2C4BC559}"/>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79" name="Groep 178">
              <a:extLst>
                <a:ext uri="{FF2B5EF4-FFF2-40B4-BE49-F238E27FC236}">
                  <a16:creationId xmlns:a16="http://schemas.microsoft.com/office/drawing/2014/main" id="{3C7D7323-FBE3-41D4-AF00-C67D41A8285B}"/>
                </a:ext>
              </a:extLst>
            </p:cNvPr>
            <p:cNvGrpSpPr/>
            <p:nvPr userDrawn="1"/>
          </p:nvGrpSpPr>
          <p:grpSpPr>
            <a:xfrm>
              <a:off x="12916952" y="1996210"/>
              <a:ext cx="825930" cy="209550"/>
              <a:chOff x="13504624" y="2482850"/>
              <a:chExt cx="825500" cy="209550"/>
            </a:xfrm>
          </p:grpSpPr>
          <p:sp>
            <p:nvSpPr>
              <p:cNvPr id="286" name="Rechthoek 285">
                <a:extLst>
                  <a:ext uri="{FF2B5EF4-FFF2-40B4-BE49-F238E27FC236}">
                    <a16:creationId xmlns:a16="http://schemas.microsoft.com/office/drawing/2014/main" id="{227ACBCE-9F77-4466-81FA-327AF8E864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87" name="Rechte verbindingslijn 286">
                <a:extLst>
                  <a:ext uri="{FF2B5EF4-FFF2-40B4-BE49-F238E27FC236}">
                    <a16:creationId xmlns:a16="http://schemas.microsoft.com/office/drawing/2014/main" id="{EB934EAB-DAF7-4D5B-9B9A-3B1F25D4C2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88" name="Gelijkbenige driehoek 287">
                <a:extLst>
                  <a:ext uri="{FF2B5EF4-FFF2-40B4-BE49-F238E27FC236}">
                    <a16:creationId xmlns:a16="http://schemas.microsoft.com/office/drawing/2014/main" id="{7EB45F42-855E-43B9-940E-432879961D4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0" name="Video icoon">
              <a:extLst>
                <a:ext uri="{FF2B5EF4-FFF2-40B4-BE49-F238E27FC236}">
                  <a16:creationId xmlns:a16="http://schemas.microsoft.com/office/drawing/2014/main" id="{2AA0C676-B8E4-450E-8BE6-907D26EE2A0B}"/>
                </a:ext>
              </a:extLst>
            </p:cNvPr>
            <p:cNvGrpSpPr/>
            <p:nvPr userDrawn="1"/>
          </p:nvGrpSpPr>
          <p:grpSpPr>
            <a:xfrm>
              <a:off x="12903812" y="922574"/>
              <a:ext cx="326257" cy="328143"/>
              <a:chOff x="8066315" y="1676399"/>
              <a:chExt cx="1371600" cy="1380253"/>
            </a:xfrm>
          </p:grpSpPr>
          <p:sp>
            <p:nvSpPr>
              <p:cNvPr id="283" name="Rechthoek 282">
                <a:extLst>
                  <a:ext uri="{FF2B5EF4-FFF2-40B4-BE49-F238E27FC236}">
                    <a16:creationId xmlns:a16="http://schemas.microsoft.com/office/drawing/2014/main" id="{812634A7-FB49-4727-BFD5-F8DE2AAF2BF6}"/>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84" name="Vrije vorm 112">
                <a:extLst>
                  <a:ext uri="{FF2B5EF4-FFF2-40B4-BE49-F238E27FC236}">
                    <a16:creationId xmlns:a16="http://schemas.microsoft.com/office/drawing/2014/main" id="{E52043B8-67F7-43DA-9235-AA23ED41E275}"/>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85" name="Vrije vorm 113">
                <a:extLst>
                  <a:ext uri="{FF2B5EF4-FFF2-40B4-BE49-F238E27FC236}">
                    <a16:creationId xmlns:a16="http://schemas.microsoft.com/office/drawing/2014/main" id="{53F04A43-F5FE-4E58-B805-CF5F4A89E0B4}"/>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181" name="Groep 180">
              <a:extLst>
                <a:ext uri="{FF2B5EF4-FFF2-40B4-BE49-F238E27FC236}">
                  <a16:creationId xmlns:a16="http://schemas.microsoft.com/office/drawing/2014/main" id="{598CBEB5-C707-49AB-AFBE-2963177CADB4}"/>
                </a:ext>
              </a:extLst>
            </p:cNvPr>
            <p:cNvGrpSpPr/>
            <p:nvPr userDrawn="1"/>
          </p:nvGrpSpPr>
          <p:grpSpPr>
            <a:xfrm>
              <a:off x="12861978" y="3626002"/>
              <a:ext cx="514552" cy="612918"/>
              <a:chOff x="12682980" y="3403241"/>
              <a:chExt cx="622284" cy="741632"/>
            </a:xfrm>
          </p:grpSpPr>
          <p:grpSp>
            <p:nvGrpSpPr>
              <p:cNvPr id="182" name="Groep 181">
                <a:extLst>
                  <a:ext uri="{FF2B5EF4-FFF2-40B4-BE49-F238E27FC236}">
                    <a16:creationId xmlns:a16="http://schemas.microsoft.com/office/drawing/2014/main" id="{A7C1C536-7874-4125-ABE9-42519A790C3E}"/>
                  </a:ext>
                </a:extLst>
              </p:cNvPr>
              <p:cNvGrpSpPr/>
              <p:nvPr userDrawn="1"/>
            </p:nvGrpSpPr>
            <p:grpSpPr>
              <a:xfrm>
                <a:off x="12771568" y="3403241"/>
                <a:ext cx="467138" cy="448489"/>
                <a:chOff x="12782195" y="3403241"/>
                <a:chExt cx="467138" cy="448489"/>
              </a:xfrm>
            </p:grpSpPr>
            <p:grpSp>
              <p:nvGrpSpPr>
                <p:cNvPr id="185" name="Groep 184">
                  <a:extLst>
                    <a:ext uri="{FF2B5EF4-FFF2-40B4-BE49-F238E27FC236}">
                      <a16:creationId xmlns:a16="http://schemas.microsoft.com/office/drawing/2014/main" id="{EEE0EEAD-8BDB-48F2-B554-98F3794595BB}"/>
                    </a:ext>
                  </a:extLst>
                </p:cNvPr>
                <p:cNvGrpSpPr/>
                <p:nvPr userDrawn="1"/>
              </p:nvGrpSpPr>
              <p:grpSpPr>
                <a:xfrm>
                  <a:off x="12782195" y="3403241"/>
                  <a:ext cx="412967" cy="393907"/>
                  <a:chOff x="13554906" y="3320109"/>
                  <a:chExt cx="443906" cy="423419"/>
                </a:xfrm>
              </p:grpSpPr>
              <p:grpSp>
                <p:nvGrpSpPr>
                  <p:cNvPr id="277" name="Groep 276">
                    <a:extLst>
                      <a:ext uri="{FF2B5EF4-FFF2-40B4-BE49-F238E27FC236}">
                        <a16:creationId xmlns:a16="http://schemas.microsoft.com/office/drawing/2014/main" id="{42712086-A72C-418C-B20A-E250DDA790F3}"/>
                      </a:ext>
                    </a:extLst>
                  </p:cNvPr>
                  <p:cNvGrpSpPr/>
                  <p:nvPr userDrawn="1"/>
                </p:nvGrpSpPr>
                <p:grpSpPr>
                  <a:xfrm>
                    <a:off x="13554906" y="3320109"/>
                    <a:ext cx="443906" cy="423419"/>
                    <a:chOff x="12909684" y="1276143"/>
                    <a:chExt cx="443906" cy="423419"/>
                  </a:xfrm>
                </p:grpSpPr>
                <p:sp>
                  <p:nvSpPr>
                    <p:cNvPr id="280" name="Rechthoek 279">
                      <a:extLst>
                        <a:ext uri="{FF2B5EF4-FFF2-40B4-BE49-F238E27FC236}">
                          <a16:creationId xmlns:a16="http://schemas.microsoft.com/office/drawing/2014/main" id="{52F6ECDC-853E-4C0C-A79D-441F2EAA16E9}"/>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1" name="Rechthoek 280">
                      <a:extLst>
                        <a:ext uri="{FF2B5EF4-FFF2-40B4-BE49-F238E27FC236}">
                          <a16:creationId xmlns:a16="http://schemas.microsoft.com/office/drawing/2014/main" id="{BB52E769-3A1C-4314-A276-7BC72E34D7B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82" name="Ovaal 281">
                      <a:extLst>
                        <a:ext uri="{FF2B5EF4-FFF2-40B4-BE49-F238E27FC236}">
                          <a16:creationId xmlns:a16="http://schemas.microsoft.com/office/drawing/2014/main" id="{9BB7059C-32AD-43AD-B848-32E201825C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278" name="Afbeelding 277">
                    <a:extLst>
                      <a:ext uri="{FF2B5EF4-FFF2-40B4-BE49-F238E27FC236}">
                        <a16:creationId xmlns:a16="http://schemas.microsoft.com/office/drawing/2014/main" id="{0B1759B5-0E42-4006-ACF7-E0CCE1F0FEF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79" name="Afbeelding 278">
                    <a:extLst>
                      <a:ext uri="{FF2B5EF4-FFF2-40B4-BE49-F238E27FC236}">
                        <a16:creationId xmlns:a16="http://schemas.microsoft.com/office/drawing/2014/main" id="{C3A821D0-B15B-4409-B407-A77ABD6E6FD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86" name="Groep 185">
                  <a:extLst>
                    <a:ext uri="{FF2B5EF4-FFF2-40B4-BE49-F238E27FC236}">
                      <a16:creationId xmlns:a16="http://schemas.microsoft.com/office/drawing/2014/main" id="{E26398F6-4739-4654-BAA0-13B14758520A}"/>
                    </a:ext>
                  </a:extLst>
                </p:cNvPr>
                <p:cNvGrpSpPr/>
                <p:nvPr userDrawn="1"/>
              </p:nvGrpSpPr>
              <p:grpSpPr>
                <a:xfrm>
                  <a:off x="13103513" y="3705268"/>
                  <a:ext cx="145820" cy="146462"/>
                  <a:chOff x="13096169" y="3602278"/>
                  <a:chExt cx="145820" cy="146462"/>
                </a:xfrm>
              </p:grpSpPr>
              <p:sp>
                <p:nvSpPr>
                  <p:cNvPr id="275" name="Rechthoek 274">
                    <a:extLst>
                      <a:ext uri="{FF2B5EF4-FFF2-40B4-BE49-F238E27FC236}">
                        <a16:creationId xmlns:a16="http://schemas.microsoft.com/office/drawing/2014/main" id="{D5C94654-6016-4746-B769-87B1DD9CF10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6" name="Rechthoek 275">
                    <a:extLst>
                      <a:ext uri="{FF2B5EF4-FFF2-40B4-BE49-F238E27FC236}">
                        <a16:creationId xmlns:a16="http://schemas.microsoft.com/office/drawing/2014/main" id="{EBE17ED3-FD74-45E7-B145-E2D552E8009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7" name="Groep 186">
                  <a:extLst>
                    <a:ext uri="{FF2B5EF4-FFF2-40B4-BE49-F238E27FC236}">
                      <a16:creationId xmlns:a16="http://schemas.microsoft.com/office/drawing/2014/main" id="{A616F911-5658-4443-A479-40E054FCEC43}"/>
                    </a:ext>
                  </a:extLst>
                </p:cNvPr>
                <p:cNvGrpSpPr/>
                <p:nvPr userDrawn="1"/>
              </p:nvGrpSpPr>
              <p:grpSpPr>
                <a:xfrm rot="10800000">
                  <a:off x="13061402" y="3665637"/>
                  <a:ext cx="145820" cy="146462"/>
                  <a:chOff x="13096169" y="3602278"/>
                  <a:chExt cx="145820" cy="146462"/>
                </a:xfrm>
              </p:grpSpPr>
              <p:sp>
                <p:nvSpPr>
                  <p:cNvPr id="273" name="Rechthoek 272">
                    <a:extLst>
                      <a:ext uri="{FF2B5EF4-FFF2-40B4-BE49-F238E27FC236}">
                        <a16:creationId xmlns:a16="http://schemas.microsoft.com/office/drawing/2014/main" id="{AA2BBC51-61A3-4FF0-8FC5-160B2F28567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Rechthoek 273">
                    <a:extLst>
                      <a:ext uri="{FF2B5EF4-FFF2-40B4-BE49-F238E27FC236}">
                        <a16:creationId xmlns:a16="http://schemas.microsoft.com/office/drawing/2014/main" id="{1B7320D8-DB8F-4C1B-B556-2C5DC9C98B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83" name="Rechthoek 182">
                <a:extLst>
                  <a:ext uri="{FF2B5EF4-FFF2-40B4-BE49-F238E27FC236}">
                    <a16:creationId xmlns:a16="http://schemas.microsoft.com/office/drawing/2014/main" id="{C03CBBD9-11D7-4B9E-ABF0-D546A182D927}"/>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84" name="Gelijkbenige driehoek 183">
                <a:extLst>
                  <a:ext uri="{FF2B5EF4-FFF2-40B4-BE49-F238E27FC236}">
                    <a16:creationId xmlns:a16="http://schemas.microsoft.com/office/drawing/2014/main" id="{A45EF260-81EA-4720-9263-7F1034CE6E3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67" name="TEKSTINSTRUCTIES">
            <a:extLst>
              <a:ext uri="{FF2B5EF4-FFF2-40B4-BE49-F238E27FC236}">
                <a16:creationId xmlns:a16="http://schemas.microsoft.com/office/drawing/2014/main" id="{5127E65F-CDB5-4E66-BD9F-C1BF71CB185F}"/>
              </a:ext>
            </a:extLst>
          </p:cNvPr>
          <p:cNvGrpSpPr/>
          <p:nvPr userDrawn="1"/>
        </p:nvGrpSpPr>
        <p:grpSpPr>
          <a:xfrm>
            <a:off x="-4297881" y="-718670"/>
            <a:ext cx="4140000" cy="7198669"/>
            <a:chOff x="-4297881" y="-718670"/>
            <a:chExt cx="4140000" cy="7198669"/>
          </a:xfrm>
        </p:grpSpPr>
        <p:sp>
          <p:nvSpPr>
            <p:cNvPr id="368" name="Rechthoek: afgeronde hoeken 367">
              <a:extLst>
                <a:ext uri="{FF2B5EF4-FFF2-40B4-BE49-F238E27FC236}">
                  <a16:creationId xmlns:a16="http://schemas.microsoft.com/office/drawing/2014/main" id="{02D385CB-FCBE-4621-A259-068A5AA254D1}"/>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69" name="Rechthoek: afgeronde hoeken 368">
              <a:extLst>
                <a:ext uri="{FF2B5EF4-FFF2-40B4-BE49-F238E27FC236}">
                  <a16:creationId xmlns:a16="http://schemas.microsoft.com/office/drawing/2014/main" id="{08EB0DF3-E382-431C-B29B-6A892A2C5A91}"/>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370" name="Rechthoek: afgeronde hoeken 369">
              <a:extLst>
                <a:ext uri="{FF2B5EF4-FFF2-40B4-BE49-F238E27FC236}">
                  <a16:creationId xmlns:a16="http://schemas.microsoft.com/office/drawing/2014/main" id="{FAB284D0-B55F-4F49-B490-4813D0DEFC99}"/>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71" name="Rechte verbindingslijn 370">
              <a:extLst>
                <a:ext uri="{FF2B5EF4-FFF2-40B4-BE49-F238E27FC236}">
                  <a16:creationId xmlns:a16="http://schemas.microsoft.com/office/drawing/2014/main" id="{9EABC28B-705C-46A7-8EBB-0B1A30A57583}"/>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72" name="Groep 371">
              <a:extLst>
                <a:ext uri="{FF2B5EF4-FFF2-40B4-BE49-F238E27FC236}">
                  <a16:creationId xmlns:a16="http://schemas.microsoft.com/office/drawing/2014/main" id="{A677EFBE-6889-41D1-B3BD-8D358FA7FA4C}"/>
                </a:ext>
              </a:extLst>
            </p:cNvPr>
            <p:cNvGrpSpPr/>
            <p:nvPr userDrawn="1"/>
          </p:nvGrpSpPr>
          <p:grpSpPr>
            <a:xfrm>
              <a:off x="-3905190" y="127747"/>
              <a:ext cx="3354618" cy="786653"/>
              <a:chOff x="-3419346" y="368233"/>
              <a:chExt cx="3170491" cy="743862"/>
            </a:xfrm>
          </p:grpSpPr>
          <p:sp>
            <p:nvSpPr>
              <p:cNvPr id="393" name="Rechthoek 392">
                <a:extLst>
                  <a:ext uri="{FF2B5EF4-FFF2-40B4-BE49-F238E27FC236}">
                    <a16:creationId xmlns:a16="http://schemas.microsoft.com/office/drawing/2014/main" id="{8F9474AF-18D6-4410-B61E-4151DBD4736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94" name="Rechte verbindingslijn 393">
                <a:extLst>
                  <a:ext uri="{FF2B5EF4-FFF2-40B4-BE49-F238E27FC236}">
                    <a16:creationId xmlns:a16="http://schemas.microsoft.com/office/drawing/2014/main" id="{4CED7363-2B00-4561-BFE0-EE97973F1F2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5" name="Rechte verbindingslijn 394">
                <a:extLst>
                  <a:ext uri="{FF2B5EF4-FFF2-40B4-BE49-F238E27FC236}">
                    <a16:creationId xmlns:a16="http://schemas.microsoft.com/office/drawing/2014/main" id="{49B46D53-05CA-4101-8809-4BF57303B24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6" name="Rechthoek 395">
                <a:extLst>
                  <a:ext uri="{FF2B5EF4-FFF2-40B4-BE49-F238E27FC236}">
                    <a16:creationId xmlns:a16="http://schemas.microsoft.com/office/drawing/2014/main" id="{AC6AAC94-C8ED-4D39-97A0-EE1F7ADD4D11}"/>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97" name="Groep 396">
                <a:extLst>
                  <a:ext uri="{FF2B5EF4-FFF2-40B4-BE49-F238E27FC236}">
                    <a16:creationId xmlns:a16="http://schemas.microsoft.com/office/drawing/2014/main" id="{A0E978F0-30F9-4929-B354-3D89DD34C417}"/>
                  </a:ext>
                </a:extLst>
              </p:cNvPr>
              <p:cNvGrpSpPr/>
              <p:nvPr userDrawn="1"/>
            </p:nvGrpSpPr>
            <p:grpSpPr>
              <a:xfrm>
                <a:off x="-3002834" y="720303"/>
                <a:ext cx="182598" cy="143759"/>
                <a:chOff x="-3310843" y="700986"/>
                <a:chExt cx="182598" cy="143759"/>
              </a:xfrm>
            </p:grpSpPr>
            <p:grpSp>
              <p:nvGrpSpPr>
                <p:cNvPr id="436" name="Groep 435">
                  <a:extLst>
                    <a:ext uri="{FF2B5EF4-FFF2-40B4-BE49-F238E27FC236}">
                      <a16:creationId xmlns:a16="http://schemas.microsoft.com/office/drawing/2014/main" id="{A2FE399E-7A52-4A26-85B3-3CBF7EB727EA}"/>
                    </a:ext>
                  </a:extLst>
                </p:cNvPr>
                <p:cNvGrpSpPr/>
                <p:nvPr userDrawn="1"/>
              </p:nvGrpSpPr>
              <p:grpSpPr>
                <a:xfrm>
                  <a:off x="-3310843" y="700986"/>
                  <a:ext cx="182598" cy="143759"/>
                  <a:chOff x="-3310843" y="700986"/>
                  <a:chExt cx="182598" cy="143759"/>
                </a:xfrm>
              </p:grpSpPr>
              <p:cxnSp>
                <p:nvCxnSpPr>
                  <p:cNvPr id="440" name="Rechte verbindingslijn 439">
                    <a:extLst>
                      <a:ext uri="{FF2B5EF4-FFF2-40B4-BE49-F238E27FC236}">
                        <a16:creationId xmlns:a16="http://schemas.microsoft.com/office/drawing/2014/main" id="{30F27B3D-5699-4801-BEB5-4D424FC686D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41" name="Rechte verbindingslijn 440">
                    <a:extLst>
                      <a:ext uri="{FF2B5EF4-FFF2-40B4-BE49-F238E27FC236}">
                        <a16:creationId xmlns:a16="http://schemas.microsoft.com/office/drawing/2014/main" id="{CFB01C69-1A46-4F44-A2E7-4C2057D976B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42" name="Rechte verbindingslijn 441">
                    <a:extLst>
                      <a:ext uri="{FF2B5EF4-FFF2-40B4-BE49-F238E27FC236}">
                        <a16:creationId xmlns:a16="http://schemas.microsoft.com/office/drawing/2014/main" id="{10A0A12B-702D-4E3F-A060-898DF85D95FD}"/>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43" name="Rechte verbindingslijn 442">
                    <a:extLst>
                      <a:ext uri="{FF2B5EF4-FFF2-40B4-BE49-F238E27FC236}">
                        <a16:creationId xmlns:a16="http://schemas.microsoft.com/office/drawing/2014/main" id="{6F895FCB-C5C3-4456-A70F-A7BC8BAD390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44" name="Rechte verbindingslijn 443">
                    <a:extLst>
                      <a:ext uri="{FF2B5EF4-FFF2-40B4-BE49-F238E27FC236}">
                        <a16:creationId xmlns:a16="http://schemas.microsoft.com/office/drawing/2014/main" id="{86C5AB12-E88E-4010-BA76-3AB51D425D0E}"/>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37" name="Groep 436">
                  <a:extLst>
                    <a:ext uri="{FF2B5EF4-FFF2-40B4-BE49-F238E27FC236}">
                      <a16:creationId xmlns:a16="http://schemas.microsoft.com/office/drawing/2014/main" id="{F11056E7-EF79-4D96-B6AC-B415C4E29E36}"/>
                    </a:ext>
                  </a:extLst>
                </p:cNvPr>
                <p:cNvGrpSpPr/>
                <p:nvPr userDrawn="1"/>
              </p:nvGrpSpPr>
              <p:grpSpPr>
                <a:xfrm flipH="1">
                  <a:off x="-3310774" y="735854"/>
                  <a:ext cx="88801" cy="72568"/>
                  <a:chOff x="-2091059" y="1395403"/>
                  <a:chExt cx="157316" cy="128558"/>
                </a:xfrm>
              </p:grpSpPr>
              <p:sp>
                <p:nvSpPr>
                  <p:cNvPr id="438" name="Rechthoek 437">
                    <a:extLst>
                      <a:ext uri="{FF2B5EF4-FFF2-40B4-BE49-F238E27FC236}">
                        <a16:creationId xmlns:a16="http://schemas.microsoft.com/office/drawing/2014/main" id="{92A66D99-02A1-4787-9EE5-904E67D9821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9" name="Pijl: punthaak 438">
                    <a:extLst>
                      <a:ext uri="{FF2B5EF4-FFF2-40B4-BE49-F238E27FC236}">
                        <a16:creationId xmlns:a16="http://schemas.microsoft.com/office/drawing/2014/main" id="{61AE37DD-BB94-451C-88D5-B46B425F804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98" name="Groep 397">
                <a:extLst>
                  <a:ext uri="{FF2B5EF4-FFF2-40B4-BE49-F238E27FC236}">
                    <a16:creationId xmlns:a16="http://schemas.microsoft.com/office/drawing/2014/main" id="{6645E323-B6FB-43EA-85F3-FE10C5A2AC36}"/>
                  </a:ext>
                </a:extLst>
              </p:cNvPr>
              <p:cNvGrpSpPr/>
              <p:nvPr userDrawn="1"/>
            </p:nvGrpSpPr>
            <p:grpSpPr>
              <a:xfrm>
                <a:off x="-3326107" y="720303"/>
                <a:ext cx="182598" cy="143759"/>
                <a:chOff x="-3634116" y="700986"/>
                <a:chExt cx="182598" cy="143759"/>
              </a:xfrm>
            </p:grpSpPr>
            <p:grpSp>
              <p:nvGrpSpPr>
                <p:cNvPr id="427" name="Groep 426">
                  <a:extLst>
                    <a:ext uri="{FF2B5EF4-FFF2-40B4-BE49-F238E27FC236}">
                      <a16:creationId xmlns:a16="http://schemas.microsoft.com/office/drawing/2014/main" id="{8DF66E99-8474-435A-92B6-18E8509688C8}"/>
                    </a:ext>
                  </a:extLst>
                </p:cNvPr>
                <p:cNvGrpSpPr/>
                <p:nvPr userDrawn="1"/>
              </p:nvGrpSpPr>
              <p:grpSpPr>
                <a:xfrm>
                  <a:off x="-3634116" y="700986"/>
                  <a:ext cx="182598" cy="143759"/>
                  <a:chOff x="-3634116" y="700986"/>
                  <a:chExt cx="182598" cy="143759"/>
                </a:xfrm>
              </p:grpSpPr>
              <p:cxnSp>
                <p:nvCxnSpPr>
                  <p:cNvPr id="431" name="Rechte verbindingslijn 430">
                    <a:extLst>
                      <a:ext uri="{FF2B5EF4-FFF2-40B4-BE49-F238E27FC236}">
                        <a16:creationId xmlns:a16="http://schemas.microsoft.com/office/drawing/2014/main" id="{DB751B47-E5B0-43F7-AA18-45F11271048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32" name="Rechte verbindingslijn 431">
                    <a:extLst>
                      <a:ext uri="{FF2B5EF4-FFF2-40B4-BE49-F238E27FC236}">
                        <a16:creationId xmlns:a16="http://schemas.microsoft.com/office/drawing/2014/main" id="{7F3085CA-10B0-416F-B19A-D7AA1416B459}"/>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33" name="Rechte verbindingslijn 432">
                    <a:extLst>
                      <a:ext uri="{FF2B5EF4-FFF2-40B4-BE49-F238E27FC236}">
                        <a16:creationId xmlns:a16="http://schemas.microsoft.com/office/drawing/2014/main" id="{F9A3F1BF-F44C-4A3E-9DEA-971ABE7E1469}"/>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34" name="Rechte verbindingslijn 433">
                    <a:extLst>
                      <a:ext uri="{FF2B5EF4-FFF2-40B4-BE49-F238E27FC236}">
                        <a16:creationId xmlns:a16="http://schemas.microsoft.com/office/drawing/2014/main" id="{151F4814-5690-4696-8B8C-593768D1960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35" name="Rechte verbindingslijn 434">
                    <a:extLst>
                      <a:ext uri="{FF2B5EF4-FFF2-40B4-BE49-F238E27FC236}">
                        <a16:creationId xmlns:a16="http://schemas.microsoft.com/office/drawing/2014/main" id="{96B12C58-F1BA-4B14-AB43-DD8F630B855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28" name="Groep 427">
                  <a:extLst>
                    <a:ext uri="{FF2B5EF4-FFF2-40B4-BE49-F238E27FC236}">
                      <a16:creationId xmlns:a16="http://schemas.microsoft.com/office/drawing/2014/main" id="{A7E4AC91-9184-4E0B-9534-9C0AF28A3E2B}"/>
                    </a:ext>
                  </a:extLst>
                </p:cNvPr>
                <p:cNvGrpSpPr/>
                <p:nvPr userDrawn="1"/>
              </p:nvGrpSpPr>
              <p:grpSpPr>
                <a:xfrm>
                  <a:off x="-3634047" y="735854"/>
                  <a:ext cx="88801" cy="72568"/>
                  <a:chOff x="-2091059" y="1395403"/>
                  <a:chExt cx="157316" cy="128558"/>
                </a:xfrm>
              </p:grpSpPr>
              <p:sp>
                <p:nvSpPr>
                  <p:cNvPr id="429" name="Rechthoek 428">
                    <a:extLst>
                      <a:ext uri="{FF2B5EF4-FFF2-40B4-BE49-F238E27FC236}">
                        <a16:creationId xmlns:a16="http://schemas.microsoft.com/office/drawing/2014/main" id="{9BE11625-3348-4625-B082-3D9CB3544CC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30" name="Pijl: punthaak 429">
                    <a:extLst>
                      <a:ext uri="{FF2B5EF4-FFF2-40B4-BE49-F238E27FC236}">
                        <a16:creationId xmlns:a16="http://schemas.microsoft.com/office/drawing/2014/main" id="{49902B92-F815-4444-97E7-89C10633FC1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99" name="Rechte verbindingslijn 398">
                <a:extLst>
                  <a:ext uri="{FF2B5EF4-FFF2-40B4-BE49-F238E27FC236}">
                    <a16:creationId xmlns:a16="http://schemas.microsoft.com/office/drawing/2014/main" id="{06BE994A-AC66-4033-AFAE-94BC45325C4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400" name="Rechte verbindingslijn 399">
                <a:extLst>
                  <a:ext uri="{FF2B5EF4-FFF2-40B4-BE49-F238E27FC236}">
                    <a16:creationId xmlns:a16="http://schemas.microsoft.com/office/drawing/2014/main" id="{8318CC59-79C0-4328-810D-E585CEC700E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401" name="Groep 400">
                <a:extLst>
                  <a:ext uri="{FF2B5EF4-FFF2-40B4-BE49-F238E27FC236}">
                    <a16:creationId xmlns:a16="http://schemas.microsoft.com/office/drawing/2014/main" id="{B2950023-589C-4109-8490-CC3DAE345C80}"/>
                  </a:ext>
                </a:extLst>
              </p:cNvPr>
              <p:cNvGrpSpPr/>
              <p:nvPr userDrawn="1"/>
            </p:nvGrpSpPr>
            <p:grpSpPr>
              <a:xfrm>
                <a:off x="-2425037" y="370226"/>
                <a:ext cx="357690" cy="330595"/>
                <a:chOff x="-2721817" y="347336"/>
                <a:chExt cx="432805" cy="400021"/>
              </a:xfrm>
            </p:grpSpPr>
            <p:sp>
              <p:nvSpPr>
                <p:cNvPr id="416" name="Rechthoek 415">
                  <a:extLst>
                    <a:ext uri="{FF2B5EF4-FFF2-40B4-BE49-F238E27FC236}">
                      <a16:creationId xmlns:a16="http://schemas.microsoft.com/office/drawing/2014/main" id="{B3383865-C3D1-48F6-88FF-C665AD57A5A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17" name="Groep 416">
                  <a:extLst>
                    <a:ext uri="{FF2B5EF4-FFF2-40B4-BE49-F238E27FC236}">
                      <a16:creationId xmlns:a16="http://schemas.microsoft.com/office/drawing/2014/main" id="{7A3DB128-DD2B-497C-B462-37443D4F0268}"/>
                    </a:ext>
                  </a:extLst>
                </p:cNvPr>
                <p:cNvGrpSpPr/>
                <p:nvPr userDrawn="1"/>
              </p:nvGrpSpPr>
              <p:grpSpPr>
                <a:xfrm>
                  <a:off x="-2652453" y="431583"/>
                  <a:ext cx="294076" cy="231526"/>
                  <a:chOff x="-3634116" y="700986"/>
                  <a:chExt cx="182598" cy="143759"/>
                </a:xfrm>
              </p:grpSpPr>
              <p:grpSp>
                <p:nvGrpSpPr>
                  <p:cNvPr id="418" name="Groep 417">
                    <a:extLst>
                      <a:ext uri="{FF2B5EF4-FFF2-40B4-BE49-F238E27FC236}">
                        <a16:creationId xmlns:a16="http://schemas.microsoft.com/office/drawing/2014/main" id="{3AF5496F-8394-4583-9D0B-AF9C44E0FC0E}"/>
                      </a:ext>
                    </a:extLst>
                  </p:cNvPr>
                  <p:cNvGrpSpPr/>
                  <p:nvPr userDrawn="1"/>
                </p:nvGrpSpPr>
                <p:grpSpPr>
                  <a:xfrm>
                    <a:off x="-3634116" y="700986"/>
                    <a:ext cx="182598" cy="143759"/>
                    <a:chOff x="-3634116" y="700986"/>
                    <a:chExt cx="182598" cy="143759"/>
                  </a:xfrm>
                </p:grpSpPr>
                <p:cxnSp>
                  <p:nvCxnSpPr>
                    <p:cNvPr id="422" name="Rechte verbindingslijn 421">
                      <a:extLst>
                        <a:ext uri="{FF2B5EF4-FFF2-40B4-BE49-F238E27FC236}">
                          <a16:creationId xmlns:a16="http://schemas.microsoft.com/office/drawing/2014/main" id="{90024352-73AC-4B41-95EB-A55C78F2239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23" name="Rechte verbindingslijn 422">
                      <a:extLst>
                        <a:ext uri="{FF2B5EF4-FFF2-40B4-BE49-F238E27FC236}">
                          <a16:creationId xmlns:a16="http://schemas.microsoft.com/office/drawing/2014/main" id="{F9E2A4E0-E32B-4FF1-B2E2-D1E5095A382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24" name="Rechte verbindingslijn 423">
                      <a:extLst>
                        <a:ext uri="{FF2B5EF4-FFF2-40B4-BE49-F238E27FC236}">
                          <a16:creationId xmlns:a16="http://schemas.microsoft.com/office/drawing/2014/main" id="{3E25325F-14E1-43B0-AB57-4702E57FDC3F}"/>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25" name="Rechte verbindingslijn 424">
                      <a:extLst>
                        <a:ext uri="{FF2B5EF4-FFF2-40B4-BE49-F238E27FC236}">
                          <a16:creationId xmlns:a16="http://schemas.microsoft.com/office/drawing/2014/main" id="{326D700D-D95C-40B5-81DE-96A33A2DEA8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26" name="Rechte verbindingslijn 425">
                      <a:extLst>
                        <a:ext uri="{FF2B5EF4-FFF2-40B4-BE49-F238E27FC236}">
                          <a16:creationId xmlns:a16="http://schemas.microsoft.com/office/drawing/2014/main" id="{909E5A5B-73F8-489D-9B57-0B49878D3CE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19" name="Groep 418">
                    <a:extLst>
                      <a:ext uri="{FF2B5EF4-FFF2-40B4-BE49-F238E27FC236}">
                        <a16:creationId xmlns:a16="http://schemas.microsoft.com/office/drawing/2014/main" id="{DEBD1E46-1C4D-4D5A-A2C9-0D464F6C488F}"/>
                      </a:ext>
                    </a:extLst>
                  </p:cNvPr>
                  <p:cNvGrpSpPr/>
                  <p:nvPr userDrawn="1"/>
                </p:nvGrpSpPr>
                <p:grpSpPr>
                  <a:xfrm>
                    <a:off x="-3634047" y="735854"/>
                    <a:ext cx="88801" cy="72568"/>
                    <a:chOff x="-2091059" y="1395403"/>
                    <a:chExt cx="157316" cy="128558"/>
                  </a:xfrm>
                </p:grpSpPr>
                <p:sp>
                  <p:nvSpPr>
                    <p:cNvPr id="420" name="Rechthoek 419">
                      <a:extLst>
                        <a:ext uri="{FF2B5EF4-FFF2-40B4-BE49-F238E27FC236}">
                          <a16:creationId xmlns:a16="http://schemas.microsoft.com/office/drawing/2014/main" id="{2557B885-DF59-4647-874B-D642DD37B1D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1" name="Pijl: punthaak 420">
                      <a:extLst>
                        <a:ext uri="{FF2B5EF4-FFF2-40B4-BE49-F238E27FC236}">
                          <a16:creationId xmlns:a16="http://schemas.microsoft.com/office/drawing/2014/main" id="{609428D7-74E3-4F12-8EE6-FE2543F7651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02" name="Groep 401">
                <a:extLst>
                  <a:ext uri="{FF2B5EF4-FFF2-40B4-BE49-F238E27FC236}">
                    <a16:creationId xmlns:a16="http://schemas.microsoft.com/office/drawing/2014/main" id="{F032BB43-F110-4D46-A60A-E7B32F4028DC}"/>
                  </a:ext>
                </a:extLst>
              </p:cNvPr>
              <p:cNvGrpSpPr/>
              <p:nvPr userDrawn="1"/>
            </p:nvGrpSpPr>
            <p:grpSpPr>
              <a:xfrm>
                <a:off x="-2425037" y="781500"/>
                <a:ext cx="357690" cy="330595"/>
                <a:chOff x="-2721817" y="782525"/>
                <a:chExt cx="432805" cy="400021"/>
              </a:xfrm>
            </p:grpSpPr>
            <p:sp>
              <p:nvSpPr>
                <p:cNvPr id="405" name="Rechthoek 404">
                  <a:extLst>
                    <a:ext uri="{FF2B5EF4-FFF2-40B4-BE49-F238E27FC236}">
                      <a16:creationId xmlns:a16="http://schemas.microsoft.com/office/drawing/2014/main" id="{31F26F9C-6D89-4EC3-8727-CBCDD99FC4C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06" name="Groep 405">
                  <a:extLst>
                    <a:ext uri="{FF2B5EF4-FFF2-40B4-BE49-F238E27FC236}">
                      <a16:creationId xmlns:a16="http://schemas.microsoft.com/office/drawing/2014/main" id="{CCD8321A-F184-420E-A739-FDDAA0BAF099}"/>
                    </a:ext>
                  </a:extLst>
                </p:cNvPr>
                <p:cNvGrpSpPr/>
                <p:nvPr userDrawn="1"/>
              </p:nvGrpSpPr>
              <p:grpSpPr>
                <a:xfrm>
                  <a:off x="-2652453" y="866772"/>
                  <a:ext cx="294076" cy="231526"/>
                  <a:chOff x="-3310843" y="700986"/>
                  <a:chExt cx="182598" cy="143759"/>
                </a:xfrm>
              </p:grpSpPr>
              <p:grpSp>
                <p:nvGrpSpPr>
                  <p:cNvPr id="407" name="Groep 406">
                    <a:extLst>
                      <a:ext uri="{FF2B5EF4-FFF2-40B4-BE49-F238E27FC236}">
                        <a16:creationId xmlns:a16="http://schemas.microsoft.com/office/drawing/2014/main" id="{961F8C98-96C2-432F-BD79-563D1CF5F756}"/>
                      </a:ext>
                    </a:extLst>
                  </p:cNvPr>
                  <p:cNvGrpSpPr/>
                  <p:nvPr userDrawn="1"/>
                </p:nvGrpSpPr>
                <p:grpSpPr>
                  <a:xfrm>
                    <a:off x="-3310843" y="700986"/>
                    <a:ext cx="182598" cy="143759"/>
                    <a:chOff x="-3310843" y="700986"/>
                    <a:chExt cx="182598" cy="143759"/>
                  </a:xfrm>
                </p:grpSpPr>
                <p:cxnSp>
                  <p:nvCxnSpPr>
                    <p:cNvPr id="411" name="Rechte verbindingslijn 410">
                      <a:extLst>
                        <a:ext uri="{FF2B5EF4-FFF2-40B4-BE49-F238E27FC236}">
                          <a16:creationId xmlns:a16="http://schemas.microsoft.com/office/drawing/2014/main" id="{B2EC3D5F-DF9F-40AC-8149-099F58F7EBF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12" name="Rechte verbindingslijn 411">
                      <a:extLst>
                        <a:ext uri="{FF2B5EF4-FFF2-40B4-BE49-F238E27FC236}">
                          <a16:creationId xmlns:a16="http://schemas.microsoft.com/office/drawing/2014/main" id="{8A2966D5-7835-48A5-BDF5-8CB8B072551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13" name="Rechte verbindingslijn 412">
                      <a:extLst>
                        <a:ext uri="{FF2B5EF4-FFF2-40B4-BE49-F238E27FC236}">
                          <a16:creationId xmlns:a16="http://schemas.microsoft.com/office/drawing/2014/main" id="{1243AB94-8074-4EC2-9F2C-E39DE0CA1E7A}"/>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14" name="Rechte verbindingslijn 413">
                      <a:extLst>
                        <a:ext uri="{FF2B5EF4-FFF2-40B4-BE49-F238E27FC236}">
                          <a16:creationId xmlns:a16="http://schemas.microsoft.com/office/drawing/2014/main" id="{86BEF97D-4724-4F35-8638-866EB92ACDE2}"/>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15" name="Rechte verbindingslijn 414">
                      <a:extLst>
                        <a:ext uri="{FF2B5EF4-FFF2-40B4-BE49-F238E27FC236}">
                          <a16:creationId xmlns:a16="http://schemas.microsoft.com/office/drawing/2014/main" id="{E9762142-3B75-4182-B76B-93A90691D9C5}"/>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08" name="Groep 407">
                    <a:extLst>
                      <a:ext uri="{FF2B5EF4-FFF2-40B4-BE49-F238E27FC236}">
                        <a16:creationId xmlns:a16="http://schemas.microsoft.com/office/drawing/2014/main" id="{B5AAA5E2-AA15-4C43-89B3-0A46CAF14BEA}"/>
                      </a:ext>
                    </a:extLst>
                  </p:cNvPr>
                  <p:cNvGrpSpPr/>
                  <p:nvPr userDrawn="1"/>
                </p:nvGrpSpPr>
                <p:grpSpPr>
                  <a:xfrm flipH="1">
                    <a:off x="-3310774" y="735854"/>
                    <a:ext cx="88801" cy="72568"/>
                    <a:chOff x="-2091059" y="1395403"/>
                    <a:chExt cx="157316" cy="128558"/>
                  </a:xfrm>
                </p:grpSpPr>
                <p:sp>
                  <p:nvSpPr>
                    <p:cNvPr id="409" name="Rechthoek 408">
                      <a:extLst>
                        <a:ext uri="{FF2B5EF4-FFF2-40B4-BE49-F238E27FC236}">
                          <a16:creationId xmlns:a16="http://schemas.microsoft.com/office/drawing/2014/main" id="{A9752131-94DC-4A1E-B6F9-DE49214D082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10" name="Pijl: punthaak 409">
                      <a:extLst>
                        <a:ext uri="{FF2B5EF4-FFF2-40B4-BE49-F238E27FC236}">
                          <a16:creationId xmlns:a16="http://schemas.microsoft.com/office/drawing/2014/main" id="{970C89C7-97B4-4520-BBE0-F9AC183639F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03" name="Rechthoek 402">
                <a:extLst>
                  <a:ext uri="{FF2B5EF4-FFF2-40B4-BE49-F238E27FC236}">
                    <a16:creationId xmlns:a16="http://schemas.microsoft.com/office/drawing/2014/main" id="{916D0F5F-8BBF-40C3-B0BC-8D41F7EB926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404" name="Rechthoek 403">
                <a:extLst>
                  <a:ext uri="{FF2B5EF4-FFF2-40B4-BE49-F238E27FC236}">
                    <a16:creationId xmlns:a16="http://schemas.microsoft.com/office/drawing/2014/main" id="{8D518CCA-ACA0-4502-8A8C-108E4BCCAE98}"/>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73" name="Rechte verbindingslijn 372">
              <a:extLst>
                <a:ext uri="{FF2B5EF4-FFF2-40B4-BE49-F238E27FC236}">
                  <a16:creationId xmlns:a16="http://schemas.microsoft.com/office/drawing/2014/main" id="{D52533D9-ED8B-4FAF-91C9-6B7C65947BD5}"/>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74" name="Rechthoek 373">
              <a:extLst>
                <a:ext uri="{FF2B5EF4-FFF2-40B4-BE49-F238E27FC236}">
                  <a16:creationId xmlns:a16="http://schemas.microsoft.com/office/drawing/2014/main" id="{77754FD9-6BB5-4A74-9F72-02C7720474F1}"/>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375" name="Rechthoek 374">
              <a:extLst>
                <a:ext uri="{FF2B5EF4-FFF2-40B4-BE49-F238E27FC236}">
                  <a16:creationId xmlns:a16="http://schemas.microsoft.com/office/drawing/2014/main" id="{00060901-2178-446B-A795-63A6B1C70F4E}"/>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76" name="Ovaal 375">
              <a:extLst>
                <a:ext uri="{FF2B5EF4-FFF2-40B4-BE49-F238E27FC236}">
                  <a16:creationId xmlns:a16="http://schemas.microsoft.com/office/drawing/2014/main" id="{55F147CF-A14F-41C3-8E7B-1A9EB1E4A6E3}"/>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77" name="Ovaal 376">
              <a:extLst>
                <a:ext uri="{FF2B5EF4-FFF2-40B4-BE49-F238E27FC236}">
                  <a16:creationId xmlns:a16="http://schemas.microsoft.com/office/drawing/2014/main" id="{7BAD92B4-C4BD-4C72-8D3D-8F62DBF5C314}"/>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78" name="Ovaal 377">
              <a:extLst>
                <a:ext uri="{FF2B5EF4-FFF2-40B4-BE49-F238E27FC236}">
                  <a16:creationId xmlns:a16="http://schemas.microsoft.com/office/drawing/2014/main" id="{454F516A-F72D-403C-85F2-8B0266DECCC5}"/>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79" name="Ovaal 378">
              <a:extLst>
                <a:ext uri="{FF2B5EF4-FFF2-40B4-BE49-F238E27FC236}">
                  <a16:creationId xmlns:a16="http://schemas.microsoft.com/office/drawing/2014/main" id="{F8D829F3-C477-41DC-BA59-233E91A16331}"/>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80" name="Ovaal 379">
              <a:extLst>
                <a:ext uri="{FF2B5EF4-FFF2-40B4-BE49-F238E27FC236}">
                  <a16:creationId xmlns:a16="http://schemas.microsoft.com/office/drawing/2014/main" id="{EA0D74CF-19CB-40F3-89B7-9E75492B70BF}"/>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81" name="Ovaal 380">
              <a:extLst>
                <a:ext uri="{FF2B5EF4-FFF2-40B4-BE49-F238E27FC236}">
                  <a16:creationId xmlns:a16="http://schemas.microsoft.com/office/drawing/2014/main" id="{97B2D95D-8C5F-4865-B87C-1A8C05B19B9D}"/>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82" name="Ovaal 381">
              <a:extLst>
                <a:ext uri="{FF2B5EF4-FFF2-40B4-BE49-F238E27FC236}">
                  <a16:creationId xmlns:a16="http://schemas.microsoft.com/office/drawing/2014/main" id="{7D5B2E82-D5CB-4C07-A719-4EAB4478AC45}"/>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83" name="Ovaal 382">
              <a:extLst>
                <a:ext uri="{FF2B5EF4-FFF2-40B4-BE49-F238E27FC236}">
                  <a16:creationId xmlns:a16="http://schemas.microsoft.com/office/drawing/2014/main" id="{42BE3A76-5FC9-4ED7-8093-99FBD96C4AB5}"/>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84" name="Ovaal 383">
              <a:extLst>
                <a:ext uri="{FF2B5EF4-FFF2-40B4-BE49-F238E27FC236}">
                  <a16:creationId xmlns:a16="http://schemas.microsoft.com/office/drawing/2014/main" id="{6D79407F-6736-424E-BEF6-F6DACA8D9721}"/>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85" name="Rechthoek 384">
              <a:extLst>
                <a:ext uri="{FF2B5EF4-FFF2-40B4-BE49-F238E27FC236}">
                  <a16:creationId xmlns:a16="http://schemas.microsoft.com/office/drawing/2014/main" id="{17EC738F-6247-41EA-8A50-5C8B9B0B0585}"/>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6"/>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386" name="Rechthoek 385">
              <a:extLst>
                <a:ext uri="{FF2B5EF4-FFF2-40B4-BE49-F238E27FC236}">
                  <a16:creationId xmlns:a16="http://schemas.microsoft.com/office/drawing/2014/main" id="{ED9898B9-6F24-4D20-8DB8-3D7AA67031A6}"/>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387" name="Rechthoek 386">
              <a:extLst>
                <a:ext uri="{FF2B5EF4-FFF2-40B4-BE49-F238E27FC236}">
                  <a16:creationId xmlns:a16="http://schemas.microsoft.com/office/drawing/2014/main" id="{65E00632-2846-46D5-9CEC-8774D6C9E2EB}"/>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388" name="Rechthoek 387">
              <a:extLst>
                <a:ext uri="{FF2B5EF4-FFF2-40B4-BE49-F238E27FC236}">
                  <a16:creationId xmlns:a16="http://schemas.microsoft.com/office/drawing/2014/main" id="{4FF0BAAC-54FF-4E45-90F2-850C9669827C}"/>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389" name="Rechthoek 388">
              <a:extLst>
                <a:ext uri="{FF2B5EF4-FFF2-40B4-BE49-F238E27FC236}">
                  <a16:creationId xmlns:a16="http://schemas.microsoft.com/office/drawing/2014/main" id="{A7805C98-5FC0-4DF5-BA63-EA2747382913}"/>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390" name="Rechthoek 389">
              <a:extLst>
                <a:ext uri="{FF2B5EF4-FFF2-40B4-BE49-F238E27FC236}">
                  <a16:creationId xmlns:a16="http://schemas.microsoft.com/office/drawing/2014/main" id="{C924BACE-914D-4143-805D-25A34E7A8757}"/>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391" name="Rechthoek 390">
              <a:extLst>
                <a:ext uri="{FF2B5EF4-FFF2-40B4-BE49-F238E27FC236}">
                  <a16:creationId xmlns:a16="http://schemas.microsoft.com/office/drawing/2014/main" id="{7FA07E41-ABBD-4542-B0D3-2DD05FAFB49A}"/>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6"/>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392" name="Rechthoek 391">
              <a:extLst>
                <a:ext uri="{FF2B5EF4-FFF2-40B4-BE49-F238E27FC236}">
                  <a16:creationId xmlns:a16="http://schemas.microsoft.com/office/drawing/2014/main" id="{B2C3D499-EA93-48E2-A9F6-277B3A543B6E}"/>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7"/>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Tree>
    <p:extLst>
      <p:ext uri="{BB962C8B-B14F-4D97-AF65-F5344CB8AC3E}">
        <p14:creationId xmlns:p14="http://schemas.microsoft.com/office/powerpoint/2010/main" val="139511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kst en media">
    <p:spTree>
      <p:nvGrpSpPr>
        <p:cNvPr id="1" name=""/>
        <p:cNvGrpSpPr/>
        <p:nvPr/>
      </p:nvGrpSpPr>
      <p:grpSpPr>
        <a:xfrm>
          <a:off x="0" y="0"/>
          <a:ext cx="0" cy="0"/>
          <a:chOff x="0" y="0"/>
          <a:chExt cx="0" cy="0"/>
        </a:xfrm>
      </p:grpSpPr>
      <p:sp>
        <p:nvSpPr>
          <p:cNvPr id="155" name="Rechthoek 154">
            <a:extLst>
              <a:ext uri="{FF2B5EF4-FFF2-40B4-BE49-F238E27FC236}">
                <a16:creationId xmlns:a16="http://schemas.microsoft.com/office/drawing/2014/main" id="{9F11B3CD-5098-44F9-BA39-05834E5FC4AB}"/>
              </a:ext>
            </a:extLst>
          </p:cNvPr>
          <p:cNvSpPr/>
          <p:nvPr/>
        </p:nvSpPr>
        <p:spPr>
          <a:xfrm>
            <a:off x="0" y="-399601"/>
            <a:ext cx="720000" cy="360000"/>
          </a:xfrm>
          <a:prstGeom prst="rect">
            <a:avLst/>
          </a:prstGeom>
        </p:spPr>
        <p:txBody>
          <a:bodyPr wrap="none" lIns="0" tIns="0" rIns="0" bIns="0">
            <a:noAutofit/>
          </a:bodyPr>
          <a:lstStyle/>
          <a:p>
            <a:r>
              <a:rPr lang="nl-NL"/>
              <a:t>Tekst en media</a:t>
            </a:r>
          </a:p>
        </p:txBody>
      </p:sp>
      <p:grpSp>
        <p:nvGrpSpPr>
          <p:cNvPr id="156" name="INSTRUCTIES">
            <a:extLst>
              <a:ext uri="{FF2B5EF4-FFF2-40B4-BE49-F238E27FC236}">
                <a16:creationId xmlns:a16="http://schemas.microsoft.com/office/drawing/2014/main" id="{767539DB-EE7F-4212-9719-74AAF2888392}"/>
              </a:ext>
            </a:extLst>
          </p:cNvPr>
          <p:cNvGrpSpPr/>
          <p:nvPr/>
        </p:nvGrpSpPr>
        <p:grpSpPr>
          <a:xfrm>
            <a:off x="12395374" y="-718670"/>
            <a:ext cx="4140000" cy="5257065"/>
            <a:chOff x="12395374" y="-718670"/>
            <a:chExt cx="4140000" cy="5257065"/>
          </a:xfrm>
        </p:grpSpPr>
        <p:sp>
          <p:nvSpPr>
            <p:cNvPr id="157" name="Rechthoek: afgeronde hoeken 156">
              <a:extLst>
                <a:ext uri="{FF2B5EF4-FFF2-40B4-BE49-F238E27FC236}">
                  <a16:creationId xmlns:a16="http://schemas.microsoft.com/office/drawing/2014/main" id="{7CF8B6EE-C7EE-4433-9B82-52216874ECB8}"/>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58" name="Rechthoek: afgeronde hoeken 157">
              <a:extLst>
                <a:ext uri="{FF2B5EF4-FFF2-40B4-BE49-F238E27FC236}">
                  <a16:creationId xmlns:a16="http://schemas.microsoft.com/office/drawing/2014/main" id="{7156B2B6-70AA-42D1-B0C4-BF351BC23A52}"/>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59" name="Ovaal 158">
              <a:extLst>
                <a:ext uri="{FF2B5EF4-FFF2-40B4-BE49-F238E27FC236}">
                  <a16:creationId xmlns:a16="http://schemas.microsoft.com/office/drawing/2014/main" id="{8F6A0191-D17B-4974-BCA4-4846FCC3BF9C}"/>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0" name="Rechte verbindingslijn 159">
              <a:extLst>
                <a:ext uri="{FF2B5EF4-FFF2-40B4-BE49-F238E27FC236}">
                  <a16:creationId xmlns:a16="http://schemas.microsoft.com/office/drawing/2014/main" id="{9918456D-4F2D-4C29-987F-F3CAFA95D913}"/>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61" name="Rechthoek 160">
              <a:extLst>
                <a:ext uri="{FF2B5EF4-FFF2-40B4-BE49-F238E27FC236}">
                  <a16:creationId xmlns:a16="http://schemas.microsoft.com/office/drawing/2014/main" id="{7B73A51E-59CB-4AC4-A4D9-B671F0B3F392}"/>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2" name="Ovaal 161">
              <a:extLst>
                <a:ext uri="{FF2B5EF4-FFF2-40B4-BE49-F238E27FC236}">
                  <a16:creationId xmlns:a16="http://schemas.microsoft.com/office/drawing/2014/main" id="{A74BFDBC-EFBE-433D-81A2-CB8AD082CACD}"/>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3" name="Rechthoek 162">
              <a:extLst>
                <a:ext uri="{FF2B5EF4-FFF2-40B4-BE49-F238E27FC236}">
                  <a16:creationId xmlns:a16="http://schemas.microsoft.com/office/drawing/2014/main" id="{77D948A1-D5DC-4D5C-A3A2-0FB1E744FEB5}"/>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4" name="Ovaal 163">
              <a:extLst>
                <a:ext uri="{FF2B5EF4-FFF2-40B4-BE49-F238E27FC236}">
                  <a16:creationId xmlns:a16="http://schemas.microsoft.com/office/drawing/2014/main" id="{08C6DAB5-6889-4362-842A-43DBAA3584D1}"/>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5" name="Rechthoek 164">
              <a:extLst>
                <a:ext uri="{FF2B5EF4-FFF2-40B4-BE49-F238E27FC236}">
                  <a16:creationId xmlns:a16="http://schemas.microsoft.com/office/drawing/2014/main" id="{D72CCA38-9A06-4B71-90F8-EBF1E5AD2401}"/>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6" name="Rechte verbindingslijn 165">
              <a:extLst>
                <a:ext uri="{FF2B5EF4-FFF2-40B4-BE49-F238E27FC236}">
                  <a16:creationId xmlns:a16="http://schemas.microsoft.com/office/drawing/2014/main" id="{3CEE1DCD-C061-4C2E-B989-371EF261CC77}"/>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7" name="Groep 166">
              <a:extLst>
                <a:ext uri="{FF2B5EF4-FFF2-40B4-BE49-F238E27FC236}">
                  <a16:creationId xmlns:a16="http://schemas.microsoft.com/office/drawing/2014/main" id="{C0C7DBCE-A5CB-43E2-8418-4F5516898711}"/>
                </a:ext>
              </a:extLst>
            </p:cNvPr>
            <p:cNvGrpSpPr/>
            <p:nvPr userDrawn="1"/>
          </p:nvGrpSpPr>
          <p:grpSpPr>
            <a:xfrm>
              <a:off x="12916952" y="1996210"/>
              <a:ext cx="825930" cy="209550"/>
              <a:chOff x="13504624" y="2482850"/>
              <a:chExt cx="825500" cy="209550"/>
            </a:xfrm>
          </p:grpSpPr>
          <p:sp>
            <p:nvSpPr>
              <p:cNvPr id="189" name="Rechthoek 188">
                <a:extLst>
                  <a:ext uri="{FF2B5EF4-FFF2-40B4-BE49-F238E27FC236}">
                    <a16:creationId xmlns:a16="http://schemas.microsoft.com/office/drawing/2014/main" id="{252DC666-449E-4D53-8E44-EE4CA434964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0" name="Rechte verbindingslijn 189">
                <a:extLst>
                  <a:ext uri="{FF2B5EF4-FFF2-40B4-BE49-F238E27FC236}">
                    <a16:creationId xmlns:a16="http://schemas.microsoft.com/office/drawing/2014/main" id="{0A327E70-7F39-42B9-8B32-8F69C258300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1" name="Gelijkbenige driehoek 190">
                <a:extLst>
                  <a:ext uri="{FF2B5EF4-FFF2-40B4-BE49-F238E27FC236}">
                    <a16:creationId xmlns:a16="http://schemas.microsoft.com/office/drawing/2014/main" id="{46CB38C2-7F08-434C-9881-9C08B280DB5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8" name="Video icoon">
              <a:extLst>
                <a:ext uri="{FF2B5EF4-FFF2-40B4-BE49-F238E27FC236}">
                  <a16:creationId xmlns:a16="http://schemas.microsoft.com/office/drawing/2014/main" id="{03137714-8843-48E9-9918-1B46EAC0DDFD}"/>
                </a:ext>
              </a:extLst>
            </p:cNvPr>
            <p:cNvGrpSpPr/>
            <p:nvPr userDrawn="1"/>
          </p:nvGrpSpPr>
          <p:grpSpPr>
            <a:xfrm>
              <a:off x="12903812" y="922574"/>
              <a:ext cx="326257" cy="328143"/>
              <a:chOff x="8066315" y="1676399"/>
              <a:chExt cx="1371600" cy="1380253"/>
            </a:xfrm>
          </p:grpSpPr>
          <p:sp>
            <p:nvSpPr>
              <p:cNvPr id="186" name="Rechthoek 185">
                <a:extLst>
                  <a:ext uri="{FF2B5EF4-FFF2-40B4-BE49-F238E27FC236}">
                    <a16:creationId xmlns:a16="http://schemas.microsoft.com/office/drawing/2014/main" id="{A3F32C79-81EF-4A74-A039-766FEB384225}"/>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87" name="Vrije vorm 112">
                <a:extLst>
                  <a:ext uri="{FF2B5EF4-FFF2-40B4-BE49-F238E27FC236}">
                    <a16:creationId xmlns:a16="http://schemas.microsoft.com/office/drawing/2014/main" id="{31D9BD72-8244-4BD3-9AE3-CB618DA75A2C}"/>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88" name="Vrije vorm 113">
                <a:extLst>
                  <a:ext uri="{FF2B5EF4-FFF2-40B4-BE49-F238E27FC236}">
                    <a16:creationId xmlns:a16="http://schemas.microsoft.com/office/drawing/2014/main" id="{F82963FD-473B-42C2-A7AA-C2F81065A71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169" name="Groep 168">
              <a:extLst>
                <a:ext uri="{FF2B5EF4-FFF2-40B4-BE49-F238E27FC236}">
                  <a16:creationId xmlns:a16="http://schemas.microsoft.com/office/drawing/2014/main" id="{1E719289-AFD8-4417-93E4-D08EE8A4472C}"/>
                </a:ext>
              </a:extLst>
            </p:cNvPr>
            <p:cNvGrpSpPr/>
            <p:nvPr userDrawn="1"/>
          </p:nvGrpSpPr>
          <p:grpSpPr>
            <a:xfrm>
              <a:off x="12861978" y="3626002"/>
              <a:ext cx="514552" cy="612918"/>
              <a:chOff x="12682980" y="3403241"/>
              <a:chExt cx="622284" cy="741632"/>
            </a:xfrm>
          </p:grpSpPr>
          <p:grpSp>
            <p:nvGrpSpPr>
              <p:cNvPr id="170" name="Groep 169">
                <a:extLst>
                  <a:ext uri="{FF2B5EF4-FFF2-40B4-BE49-F238E27FC236}">
                    <a16:creationId xmlns:a16="http://schemas.microsoft.com/office/drawing/2014/main" id="{2C7F7FF3-201C-4EB3-8830-E3485122A2B9}"/>
                  </a:ext>
                </a:extLst>
              </p:cNvPr>
              <p:cNvGrpSpPr/>
              <p:nvPr userDrawn="1"/>
            </p:nvGrpSpPr>
            <p:grpSpPr>
              <a:xfrm>
                <a:off x="12771568" y="3403241"/>
                <a:ext cx="467138" cy="448489"/>
                <a:chOff x="12782195" y="3403241"/>
                <a:chExt cx="467138" cy="448489"/>
              </a:xfrm>
            </p:grpSpPr>
            <p:grpSp>
              <p:nvGrpSpPr>
                <p:cNvPr id="173" name="Groep 172">
                  <a:extLst>
                    <a:ext uri="{FF2B5EF4-FFF2-40B4-BE49-F238E27FC236}">
                      <a16:creationId xmlns:a16="http://schemas.microsoft.com/office/drawing/2014/main" id="{7B0EEC12-C60A-4F8E-952C-8C35CEEA7C6C}"/>
                    </a:ext>
                  </a:extLst>
                </p:cNvPr>
                <p:cNvGrpSpPr/>
                <p:nvPr userDrawn="1"/>
              </p:nvGrpSpPr>
              <p:grpSpPr>
                <a:xfrm>
                  <a:off x="12782195" y="3403241"/>
                  <a:ext cx="412967" cy="393907"/>
                  <a:chOff x="13554906" y="3320109"/>
                  <a:chExt cx="443906" cy="423419"/>
                </a:xfrm>
              </p:grpSpPr>
              <p:grpSp>
                <p:nvGrpSpPr>
                  <p:cNvPr id="180" name="Groep 179">
                    <a:extLst>
                      <a:ext uri="{FF2B5EF4-FFF2-40B4-BE49-F238E27FC236}">
                        <a16:creationId xmlns:a16="http://schemas.microsoft.com/office/drawing/2014/main" id="{94AA78BC-21D2-40CD-A2EA-34CFAD9E0EF9}"/>
                      </a:ext>
                    </a:extLst>
                  </p:cNvPr>
                  <p:cNvGrpSpPr/>
                  <p:nvPr userDrawn="1"/>
                </p:nvGrpSpPr>
                <p:grpSpPr>
                  <a:xfrm>
                    <a:off x="13554906" y="3320109"/>
                    <a:ext cx="443906" cy="423419"/>
                    <a:chOff x="12909684" y="1276143"/>
                    <a:chExt cx="443906" cy="423419"/>
                  </a:xfrm>
                </p:grpSpPr>
                <p:sp>
                  <p:nvSpPr>
                    <p:cNvPr id="183" name="Rechthoek 182">
                      <a:extLst>
                        <a:ext uri="{FF2B5EF4-FFF2-40B4-BE49-F238E27FC236}">
                          <a16:creationId xmlns:a16="http://schemas.microsoft.com/office/drawing/2014/main" id="{0BE085BB-AE60-44AB-8F92-259CAAF67F3A}"/>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4" name="Rechthoek 183">
                      <a:extLst>
                        <a:ext uri="{FF2B5EF4-FFF2-40B4-BE49-F238E27FC236}">
                          <a16:creationId xmlns:a16="http://schemas.microsoft.com/office/drawing/2014/main" id="{9630039C-8199-4116-8A51-5293B886A56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85" name="Ovaal 184">
                      <a:extLst>
                        <a:ext uri="{FF2B5EF4-FFF2-40B4-BE49-F238E27FC236}">
                          <a16:creationId xmlns:a16="http://schemas.microsoft.com/office/drawing/2014/main" id="{4216E263-DBEA-49A5-BBFC-6BB93D21D6B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81" name="Afbeelding 180">
                    <a:extLst>
                      <a:ext uri="{FF2B5EF4-FFF2-40B4-BE49-F238E27FC236}">
                        <a16:creationId xmlns:a16="http://schemas.microsoft.com/office/drawing/2014/main" id="{0C361078-B3A9-4EC8-9185-0A5BA4BA93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82" name="Afbeelding 181">
                    <a:extLst>
                      <a:ext uri="{FF2B5EF4-FFF2-40B4-BE49-F238E27FC236}">
                        <a16:creationId xmlns:a16="http://schemas.microsoft.com/office/drawing/2014/main" id="{BBAD88F0-F887-4D5C-BBB9-18F0092528A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74" name="Groep 173">
                  <a:extLst>
                    <a:ext uri="{FF2B5EF4-FFF2-40B4-BE49-F238E27FC236}">
                      <a16:creationId xmlns:a16="http://schemas.microsoft.com/office/drawing/2014/main" id="{C24B846D-9882-4220-8B01-944F94DF06F0}"/>
                    </a:ext>
                  </a:extLst>
                </p:cNvPr>
                <p:cNvGrpSpPr/>
                <p:nvPr userDrawn="1"/>
              </p:nvGrpSpPr>
              <p:grpSpPr>
                <a:xfrm>
                  <a:off x="13103513" y="3705268"/>
                  <a:ext cx="145820" cy="146462"/>
                  <a:chOff x="13096169" y="3602278"/>
                  <a:chExt cx="145820" cy="146462"/>
                </a:xfrm>
              </p:grpSpPr>
              <p:sp>
                <p:nvSpPr>
                  <p:cNvPr id="178" name="Rechthoek 177">
                    <a:extLst>
                      <a:ext uri="{FF2B5EF4-FFF2-40B4-BE49-F238E27FC236}">
                        <a16:creationId xmlns:a16="http://schemas.microsoft.com/office/drawing/2014/main" id="{F367EE91-DCDB-4FBD-9BD7-B6B94F14E6C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9" name="Rechthoek 178">
                    <a:extLst>
                      <a:ext uri="{FF2B5EF4-FFF2-40B4-BE49-F238E27FC236}">
                        <a16:creationId xmlns:a16="http://schemas.microsoft.com/office/drawing/2014/main" id="{9D09DA2A-3823-4512-B5AB-DE361B6FCD0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75" name="Groep 174">
                  <a:extLst>
                    <a:ext uri="{FF2B5EF4-FFF2-40B4-BE49-F238E27FC236}">
                      <a16:creationId xmlns:a16="http://schemas.microsoft.com/office/drawing/2014/main" id="{10BF5B0D-A768-44D0-905F-81E1F2A4BBC9}"/>
                    </a:ext>
                  </a:extLst>
                </p:cNvPr>
                <p:cNvGrpSpPr/>
                <p:nvPr userDrawn="1"/>
              </p:nvGrpSpPr>
              <p:grpSpPr>
                <a:xfrm rot="10800000">
                  <a:off x="13061402" y="3665637"/>
                  <a:ext cx="145820" cy="146462"/>
                  <a:chOff x="13096169" y="3602278"/>
                  <a:chExt cx="145820" cy="146462"/>
                </a:xfrm>
              </p:grpSpPr>
              <p:sp>
                <p:nvSpPr>
                  <p:cNvPr id="176" name="Rechthoek 175">
                    <a:extLst>
                      <a:ext uri="{FF2B5EF4-FFF2-40B4-BE49-F238E27FC236}">
                        <a16:creationId xmlns:a16="http://schemas.microsoft.com/office/drawing/2014/main" id="{383D3291-599B-4CB7-834B-4A6F0F0BA9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7" name="Rechthoek 176">
                    <a:extLst>
                      <a:ext uri="{FF2B5EF4-FFF2-40B4-BE49-F238E27FC236}">
                        <a16:creationId xmlns:a16="http://schemas.microsoft.com/office/drawing/2014/main" id="{5833846A-915F-4749-BF08-7F5C6572BF7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71" name="Rechthoek 170">
                <a:extLst>
                  <a:ext uri="{FF2B5EF4-FFF2-40B4-BE49-F238E27FC236}">
                    <a16:creationId xmlns:a16="http://schemas.microsoft.com/office/drawing/2014/main" id="{6FC9BC61-3CBC-49A7-BE3B-46602246EC2A}"/>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72" name="Gelijkbenige driehoek 171">
                <a:extLst>
                  <a:ext uri="{FF2B5EF4-FFF2-40B4-BE49-F238E27FC236}">
                    <a16:creationId xmlns:a16="http://schemas.microsoft.com/office/drawing/2014/main" id="{EDFDBA73-B6DF-4C43-846A-27B03DC5DE30}"/>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83" name="Tijdelijke aanduiding voor tekst 8">
            <a:extLst>
              <a:ext uri="{FF2B5EF4-FFF2-40B4-BE49-F238E27FC236}">
                <a16:creationId xmlns:a16="http://schemas.microsoft.com/office/drawing/2014/main" id="{5FDF1DE9-FB2A-4BC7-AFB4-C37DADEAF438}"/>
              </a:ext>
            </a:extLst>
          </p:cNvPr>
          <p:cNvSpPr>
            <a:spLocks noGrp="1"/>
          </p:cNvSpPr>
          <p:nvPr>
            <p:ph type="body" sz="quarter" idx="24" hasCustomPrompt="1"/>
          </p:nvPr>
        </p:nvSpPr>
        <p:spPr>
          <a:xfrm>
            <a:off x="5288748" y="1545834"/>
            <a:ext cx="6774088" cy="4083328"/>
          </a:xfrm>
          <a:prstGeom prst="rect">
            <a:avLst/>
          </a:prstGeom>
          <a:blipFill>
            <a:blip r:embed="rId4">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84" name="Tijdelijke aanduiding voor media 28">
            <a:extLst>
              <a:ext uri="{FF2B5EF4-FFF2-40B4-BE49-F238E27FC236}">
                <a16:creationId xmlns:a16="http://schemas.microsoft.com/office/drawing/2014/main" id="{BBC986D9-782F-48FB-8469-9869DCDFDD8A}"/>
              </a:ext>
            </a:extLst>
          </p:cNvPr>
          <p:cNvSpPr>
            <a:spLocks noGrp="1"/>
          </p:cNvSpPr>
          <p:nvPr>
            <p:ph type="media" sz="quarter" idx="19"/>
          </p:nvPr>
        </p:nvSpPr>
        <p:spPr>
          <a:xfrm>
            <a:off x="5783176" y="1748861"/>
            <a:ext cx="5837324" cy="3284078"/>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pictogram als u media wilt toevoegen</a:t>
            </a:r>
          </a:p>
        </p:txBody>
      </p:sp>
      <p:sp>
        <p:nvSpPr>
          <p:cNvPr id="85" name="Tijdelijke aanduiding voor tekst 8">
            <a:extLst>
              <a:ext uri="{FF2B5EF4-FFF2-40B4-BE49-F238E27FC236}">
                <a16:creationId xmlns:a16="http://schemas.microsoft.com/office/drawing/2014/main" id="{436359AF-8CFB-460F-B826-6259556FBA48}"/>
              </a:ext>
            </a:extLst>
          </p:cNvPr>
          <p:cNvSpPr>
            <a:spLocks noGrp="1"/>
          </p:cNvSpPr>
          <p:nvPr>
            <p:ph type="body" sz="quarter" idx="25" hasCustomPrompt="1"/>
          </p:nvPr>
        </p:nvSpPr>
        <p:spPr>
          <a:xfrm>
            <a:off x="5546517" y="1606289"/>
            <a:ext cx="6313142" cy="3632390"/>
          </a:xfrm>
          <a:prstGeom prst="rect">
            <a:avLst/>
          </a:prstGeom>
          <a:blipFill>
            <a:blip r:embed="rId5">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432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2BE9E2E8-CB30-4851-9E24-E7CBE51482A4}"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225" name="Tijdelijke aanduiding voor tekst 6">
            <a:extLst>
              <a:ext uri="{FF2B5EF4-FFF2-40B4-BE49-F238E27FC236}">
                <a16:creationId xmlns:a16="http://schemas.microsoft.com/office/drawing/2014/main" id="{3D3D431F-7FAE-49CF-A7EE-D66A581AE67F}"/>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6" name="Tijdelijke aanduiding voor tekst 6">
            <a:extLst>
              <a:ext uri="{FF2B5EF4-FFF2-40B4-BE49-F238E27FC236}">
                <a16:creationId xmlns:a16="http://schemas.microsoft.com/office/drawing/2014/main" id="{37935235-0901-4385-A2DA-DF2F94F5F03F}"/>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7" name="Tijdelijke aanduiding voor tekst 6">
            <a:extLst>
              <a:ext uri="{FF2B5EF4-FFF2-40B4-BE49-F238E27FC236}">
                <a16:creationId xmlns:a16="http://schemas.microsoft.com/office/drawing/2014/main" id="{180BD5F1-CC37-4A80-9855-0C6D3AF47768}"/>
              </a:ext>
            </a:extLst>
          </p:cNvPr>
          <p:cNvSpPr>
            <a:spLocks noGrp="1"/>
          </p:cNvSpPr>
          <p:nvPr>
            <p:ph type="body" sz="quarter" idx="26"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8" name="Tijdelijke aanduiding voor tekst 6">
            <a:extLst>
              <a:ext uri="{FF2B5EF4-FFF2-40B4-BE49-F238E27FC236}">
                <a16:creationId xmlns:a16="http://schemas.microsoft.com/office/drawing/2014/main" id="{D18963F5-FDC0-4169-A501-4F76E1C062EB}"/>
              </a:ext>
            </a:extLst>
          </p:cNvPr>
          <p:cNvSpPr>
            <a:spLocks noGrp="1"/>
          </p:cNvSpPr>
          <p:nvPr>
            <p:ph type="body" sz="quarter" idx="27"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274" name="Tijdelijke aanduiding voor tekst 6">
            <a:extLst>
              <a:ext uri="{FF2B5EF4-FFF2-40B4-BE49-F238E27FC236}">
                <a16:creationId xmlns:a16="http://schemas.microsoft.com/office/drawing/2014/main" id="{94E4C319-E6AC-49FB-B496-BA801A33A58D}"/>
              </a:ext>
            </a:extLst>
          </p:cNvPr>
          <p:cNvSpPr>
            <a:spLocks noGrp="1"/>
          </p:cNvSpPr>
          <p:nvPr>
            <p:ph type="body" sz="quarter" idx="29" hasCustomPrompt="1"/>
          </p:nvPr>
        </p:nvSpPr>
        <p:spPr>
          <a:xfrm>
            <a:off x="7983088" y="2702484"/>
            <a:ext cx="1440000" cy="1440000"/>
          </a:xfrm>
          <a:prstGeom prst="donut">
            <a:avLst>
              <a:gd name="adj" fmla="val 2533"/>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275" name="Tijdelijke aanduiding voor tekst 6">
            <a:extLst>
              <a:ext uri="{FF2B5EF4-FFF2-40B4-BE49-F238E27FC236}">
                <a16:creationId xmlns:a16="http://schemas.microsoft.com/office/drawing/2014/main" id="{E54452FB-126A-4C94-A120-9BB4B41C978D}"/>
              </a:ext>
            </a:extLst>
          </p:cNvPr>
          <p:cNvSpPr>
            <a:spLocks noGrp="1"/>
          </p:cNvSpPr>
          <p:nvPr>
            <p:ph type="body" sz="quarter" idx="30" hasCustomPrompt="1"/>
          </p:nvPr>
        </p:nvSpPr>
        <p:spPr>
          <a:xfrm rot="5400000">
            <a:off x="8421366" y="3042455"/>
            <a:ext cx="738948" cy="760059"/>
          </a:xfrm>
          <a:prstGeom prst="triangle">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122" name="Tijdelijke aanduiding voor tekst 82">
            <a:extLst>
              <a:ext uri="{FF2B5EF4-FFF2-40B4-BE49-F238E27FC236}">
                <a16:creationId xmlns:a16="http://schemas.microsoft.com/office/drawing/2014/main" id="{DEA2BD42-7804-4C8F-9114-0141EE86E49C}"/>
              </a:ext>
            </a:extLst>
          </p:cNvPr>
          <p:cNvSpPr>
            <a:spLocks noGrp="1"/>
          </p:cNvSpPr>
          <p:nvPr>
            <p:ph type="body" sz="quarter" idx="28" hasCustomPrompt="1"/>
          </p:nvPr>
        </p:nvSpPr>
        <p:spPr>
          <a:xfrm>
            <a:off x="325438" y="285749"/>
            <a:ext cx="850900" cy="657225"/>
          </a:xfrm>
          <a:blipFill>
            <a:blip r:embed="rId6">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92" name="Rechthoek 191">
            <a:extLst>
              <a:ext uri="{FF2B5EF4-FFF2-40B4-BE49-F238E27FC236}">
                <a16:creationId xmlns:a16="http://schemas.microsoft.com/office/drawing/2014/main" id="{73D9BA44-066E-4D44-A358-0EF29F223CF8}"/>
              </a:ext>
            </a:extLst>
          </p:cNvPr>
          <p:cNvSpPr/>
          <p:nvPr userDrawn="1"/>
        </p:nvSpPr>
        <p:spPr>
          <a:xfrm>
            <a:off x="0" y="-399601"/>
            <a:ext cx="720000" cy="360000"/>
          </a:xfrm>
          <a:prstGeom prst="rect">
            <a:avLst/>
          </a:prstGeom>
        </p:spPr>
        <p:txBody>
          <a:bodyPr wrap="none" lIns="0" tIns="0" rIns="0" bIns="0">
            <a:noAutofit/>
          </a:bodyPr>
          <a:lstStyle/>
          <a:p>
            <a:r>
              <a:rPr lang="nl-NL"/>
              <a:t>Tekst en media</a:t>
            </a:r>
          </a:p>
        </p:txBody>
      </p:sp>
      <p:grpSp>
        <p:nvGrpSpPr>
          <p:cNvPr id="193" name="INSTRUCTIES">
            <a:extLst>
              <a:ext uri="{FF2B5EF4-FFF2-40B4-BE49-F238E27FC236}">
                <a16:creationId xmlns:a16="http://schemas.microsoft.com/office/drawing/2014/main" id="{AD7C0BB3-714A-4495-9301-F23473473BEB}"/>
              </a:ext>
            </a:extLst>
          </p:cNvPr>
          <p:cNvGrpSpPr/>
          <p:nvPr userDrawn="1"/>
        </p:nvGrpSpPr>
        <p:grpSpPr>
          <a:xfrm>
            <a:off x="12395374" y="-718670"/>
            <a:ext cx="4140000" cy="5257065"/>
            <a:chOff x="12395374" y="-718670"/>
            <a:chExt cx="4140000" cy="5257065"/>
          </a:xfrm>
        </p:grpSpPr>
        <p:sp>
          <p:nvSpPr>
            <p:cNvPr id="194" name="Rechthoek: afgeronde hoeken 193">
              <a:extLst>
                <a:ext uri="{FF2B5EF4-FFF2-40B4-BE49-F238E27FC236}">
                  <a16:creationId xmlns:a16="http://schemas.microsoft.com/office/drawing/2014/main" id="{AA2C7D83-298D-4601-96B0-4769AC681532}"/>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95" name="Rechthoek: afgeronde hoeken 194">
              <a:extLst>
                <a:ext uri="{FF2B5EF4-FFF2-40B4-BE49-F238E27FC236}">
                  <a16:creationId xmlns:a16="http://schemas.microsoft.com/office/drawing/2014/main" id="{2C17A2BB-C842-48F2-A2BA-587AC66A3F7D}"/>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96" name="Ovaal 195">
              <a:extLst>
                <a:ext uri="{FF2B5EF4-FFF2-40B4-BE49-F238E27FC236}">
                  <a16:creationId xmlns:a16="http://schemas.microsoft.com/office/drawing/2014/main" id="{8F1F0DD9-2147-4905-9122-08458314B7B8}"/>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7" name="Rechte verbindingslijn 196">
              <a:extLst>
                <a:ext uri="{FF2B5EF4-FFF2-40B4-BE49-F238E27FC236}">
                  <a16:creationId xmlns:a16="http://schemas.microsoft.com/office/drawing/2014/main" id="{B5AC2C53-86D3-4E41-8953-A277DF433FA7}"/>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98" name="Rechthoek 197">
              <a:extLst>
                <a:ext uri="{FF2B5EF4-FFF2-40B4-BE49-F238E27FC236}">
                  <a16:creationId xmlns:a16="http://schemas.microsoft.com/office/drawing/2014/main" id="{96B8ECB0-65A8-4403-A5E2-762F87EB2D9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99" name="Ovaal 198">
              <a:extLst>
                <a:ext uri="{FF2B5EF4-FFF2-40B4-BE49-F238E27FC236}">
                  <a16:creationId xmlns:a16="http://schemas.microsoft.com/office/drawing/2014/main" id="{910ABDF5-BBE9-4EF6-A5B0-61EDDEF975BE}"/>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00" name="Rechthoek 199">
              <a:extLst>
                <a:ext uri="{FF2B5EF4-FFF2-40B4-BE49-F238E27FC236}">
                  <a16:creationId xmlns:a16="http://schemas.microsoft.com/office/drawing/2014/main" id="{B222E744-207F-46E6-AFFD-47C3EFD124CD}"/>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201" name="Ovaal 200">
              <a:extLst>
                <a:ext uri="{FF2B5EF4-FFF2-40B4-BE49-F238E27FC236}">
                  <a16:creationId xmlns:a16="http://schemas.microsoft.com/office/drawing/2014/main" id="{17D74817-C022-4A00-8DEC-3E749B39813B}"/>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02" name="Rechthoek 201">
              <a:extLst>
                <a:ext uri="{FF2B5EF4-FFF2-40B4-BE49-F238E27FC236}">
                  <a16:creationId xmlns:a16="http://schemas.microsoft.com/office/drawing/2014/main" id="{4D99EF1F-7496-4E2B-B2C8-8C5C29AF9522}"/>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03" name="Rechte verbindingslijn 202">
              <a:extLst>
                <a:ext uri="{FF2B5EF4-FFF2-40B4-BE49-F238E27FC236}">
                  <a16:creationId xmlns:a16="http://schemas.microsoft.com/office/drawing/2014/main" id="{C5427719-FD7C-4492-A7B3-201989743A0D}"/>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204" name="Groep 203">
              <a:extLst>
                <a:ext uri="{FF2B5EF4-FFF2-40B4-BE49-F238E27FC236}">
                  <a16:creationId xmlns:a16="http://schemas.microsoft.com/office/drawing/2014/main" id="{75356AC5-7A1C-4A8B-A2ED-350F89F01AEA}"/>
                </a:ext>
              </a:extLst>
            </p:cNvPr>
            <p:cNvGrpSpPr/>
            <p:nvPr userDrawn="1"/>
          </p:nvGrpSpPr>
          <p:grpSpPr>
            <a:xfrm>
              <a:off x="12916952" y="1996210"/>
              <a:ext cx="825930" cy="209550"/>
              <a:chOff x="13504624" y="2482850"/>
              <a:chExt cx="825500" cy="209550"/>
            </a:xfrm>
          </p:grpSpPr>
          <p:sp>
            <p:nvSpPr>
              <p:cNvPr id="277" name="Rechthoek 276">
                <a:extLst>
                  <a:ext uri="{FF2B5EF4-FFF2-40B4-BE49-F238E27FC236}">
                    <a16:creationId xmlns:a16="http://schemas.microsoft.com/office/drawing/2014/main" id="{DB81C1E1-11D4-4BD9-AAD5-3AB5E1EF5AC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78" name="Rechte verbindingslijn 277">
                <a:extLst>
                  <a:ext uri="{FF2B5EF4-FFF2-40B4-BE49-F238E27FC236}">
                    <a16:creationId xmlns:a16="http://schemas.microsoft.com/office/drawing/2014/main" id="{3EAD0CE2-FD7A-4C9D-9589-1A670ECA274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79" name="Gelijkbenige driehoek 278">
                <a:extLst>
                  <a:ext uri="{FF2B5EF4-FFF2-40B4-BE49-F238E27FC236}">
                    <a16:creationId xmlns:a16="http://schemas.microsoft.com/office/drawing/2014/main" id="{6F2444C1-4C59-48B3-A86A-9627C320755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05" name="Video icoon">
              <a:extLst>
                <a:ext uri="{FF2B5EF4-FFF2-40B4-BE49-F238E27FC236}">
                  <a16:creationId xmlns:a16="http://schemas.microsoft.com/office/drawing/2014/main" id="{AE3A995C-0C3A-46CD-9D04-6975588A4DD6}"/>
                </a:ext>
              </a:extLst>
            </p:cNvPr>
            <p:cNvGrpSpPr/>
            <p:nvPr userDrawn="1"/>
          </p:nvGrpSpPr>
          <p:grpSpPr>
            <a:xfrm>
              <a:off x="12903812" y="922574"/>
              <a:ext cx="326257" cy="328143"/>
              <a:chOff x="8066315" y="1676399"/>
              <a:chExt cx="1371600" cy="1380253"/>
            </a:xfrm>
          </p:grpSpPr>
          <p:sp>
            <p:nvSpPr>
              <p:cNvPr id="223" name="Rechthoek 222">
                <a:extLst>
                  <a:ext uri="{FF2B5EF4-FFF2-40B4-BE49-F238E27FC236}">
                    <a16:creationId xmlns:a16="http://schemas.microsoft.com/office/drawing/2014/main" id="{8C8D8433-FF1F-4AD6-AA1B-909F9266DAE9}"/>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24" name="Vrije vorm 112">
                <a:extLst>
                  <a:ext uri="{FF2B5EF4-FFF2-40B4-BE49-F238E27FC236}">
                    <a16:creationId xmlns:a16="http://schemas.microsoft.com/office/drawing/2014/main" id="{E248D8FF-89B1-4549-B0B9-E7C71BC66B7D}"/>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76" name="Vrije vorm 113">
                <a:extLst>
                  <a:ext uri="{FF2B5EF4-FFF2-40B4-BE49-F238E27FC236}">
                    <a16:creationId xmlns:a16="http://schemas.microsoft.com/office/drawing/2014/main" id="{5137CA05-BD72-40CF-991A-725C71633B6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206" name="Groep 205">
              <a:extLst>
                <a:ext uri="{FF2B5EF4-FFF2-40B4-BE49-F238E27FC236}">
                  <a16:creationId xmlns:a16="http://schemas.microsoft.com/office/drawing/2014/main" id="{D207980E-ACAB-4DC4-BC7E-114306A31E15}"/>
                </a:ext>
              </a:extLst>
            </p:cNvPr>
            <p:cNvGrpSpPr/>
            <p:nvPr userDrawn="1"/>
          </p:nvGrpSpPr>
          <p:grpSpPr>
            <a:xfrm>
              <a:off x="12861978" y="3626002"/>
              <a:ext cx="514552" cy="612918"/>
              <a:chOff x="12682980" y="3403241"/>
              <a:chExt cx="622284" cy="741632"/>
            </a:xfrm>
          </p:grpSpPr>
          <p:grpSp>
            <p:nvGrpSpPr>
              <p:cNvPr id="207" name="Groep 206">
                <a:extLst>
                  <a:ext uri="{FF2B5EF4-FFF2-40B4-BE49-F238E27FC236}">
                    <a16:creationId xmlns:a16="http://schemas.microsoft.com/office/drawing/2014/main" id="{0CDE30FA-5BAE-4091-BCA8-48B07B29A846}"/>
                  </a:ext>
                </a:extLst>
              </p:cNvPr>
              <p:cNvGrpSpPr/>
              <p:nvPr userDrawn="1"/>
            </p:nvGrpSpPr>
            <p:grpSpPr>
              <a:xfrm>
                <a:off x="12771568" y="3403241"/>
                <a:ext cx="467138" cy="448489"/>
                <a:chOff x="12782195" y="3403241"/>
                <a:chExt cx="467138" cy="448489"/>
              </a:xfrm>
            </p:grpSpPr>
            <p:grpSp>
              <p:nvGrpSpPr>
                <p:cNvPr id="210" name="Groep 209">
                  <a:extLst>
                    <a:ext uri="{FF2B5EF4-FFF2-40B4-BE49-F238E27FC236}">
                      <a16:creationId xmlns:a16="http://schemas.microsoft.com/office/drawing/2014/main" id="{33745CC6-50FD-43CA-9E99-2EF3183BC5AB}"/>
                    </a:ext>
                  </a:extLst>
                </p:cNvPr>
                <p:cNvGrpSpPr/>
                <p:nvPr userDrawn="1"/>
              </p:nvGrpSpPr>
              <p:grpSpPr>
                <a:xfrm>
                  <a:off x="12782195" y="3403241"/>
                  <a:ext cx="412967" cy="393907"/>
                  <a:chOff x="13554906" y="3320109"/>
                  <a:chExt cx="443906" cy="423419"/>
                </a:xfrm>
              </p:grpSpPr>
              <p:grpSp>
                <p:nvGrpSpPr>
                  <p:cNvPr id="217" name="Groep 216">
                    <a:extLst>
                      <a:ext uri="{FF2B5EF4-FFF2-40B4-BE49-F238E27FC236}">
                        <a16:creationId xmlns:a16="http://schemas.microsoft.com/office/drawing/2014/main" id="{5FDD80A4-1BA8-4BB7-BE13-7D9E28EF0D7E}"/>
                      </a:ext>
                    </a:extLst>
                  </p:cNvPr>
                  <p:cNvGrpSpPr/>
                  <p:nvPr userDrawn="1"/>
                </p:nvGrpSpPr>
                <p:grpSpPr>
                  <a:xfrm>
                    <a:off x="13554906" y="3320109"/>
                    <a:ext cx="443906" cy="423419"/>
                    <a:chOff x="12909684" y="1276143"/>
                    <a:chExt cx="443906" cy="423419"/>
                  </a:xfrm>
                </p:grpSpPr>
                <p:sp>
                  <p:nvSpPr>
                    <p:cNvPr id="220" name="Rechthoek 219">
                      <a:extLst>
                        <a:ext uri="{FF2B5EF4-FFF2-40B4-BE49-F238E27FC236}">
                          <a16:creationId xmlns:a16="http://schemas.microsoft.com/office/drawing/2014/main" id="{62C4EFB7-5FA4-417B-BE08-C01CE38204C8}"/>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21" name="Rechthoek 220">
                      <a:extLst>
                        <a:ext uri="{FF2B5EF4-FFF2-40B4-BE49-F238E27FC236}">
                          <a16:creationId xmlns:a16="http://schemas.microsoft.com/office/drawing/2014/main" id="{FE930090-6911-441D-897D-606D354DC5B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22" name="Ovaal 221">
                      <a:extLst>
                        <a:ext uri="{FF2B5EF4-FFF2-40B4-BE49-F238E27FC236}">
                          <a16:creationId xmlns:a16="http://schemas.microsoft.com/office/drawing/2014/main" id="{01595C61-4F59-430F-A5E0-E070D251EDA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218" name="Afbeelding 217">
                    <a:extLst>
                      <a:ext uri="{FF2B5EF4-FFF2-40B4-BE49-F238E27FC236}">
                        <a16:creationId xmlns:a16="http://schemas.microsoft.com/office/drawing/2014/main" id="{C29B31A0-1C72-4964-913F-7798957E1DD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19" name="Afbeelding 218">
                    <a:extLst>
                      <a:ext uri="{FF2B5EF4-FFF2-40B4-BE49-F238E27FC236}">
                        <a16:creationId xmlns:a16="http://schemas.microsoft.com/office/drawing/2014/main" id="{8CDAB6AD-0954-4E19-878F-BFEA114AEBB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211" name="Groep 210">
                  <a:extLst>
                    <a:ext uri="{FF2B5EF4-FFF2-40B4-BE49-F238E27FC236}">
                      <a16:creationId xmlns:a16="http://schemas.microsoft.com/office/drawing/2014/main" id="{F80B45F3-4926-44C1-B36B-6AB17FD3D5D7}"/>
                    </a:ext>
                  </a:extLst>
                </p:cNvPr>
                <p:cNvGrpSpPr/>
                <p:nvPr userDrawn="1"/>
              </p:nvGrpSpPr>
              <p:grpSpPr>
                <a:xfrm>
                  <a:off x="13103513" y="3705268"/>
                  <a:ext cx="145820" cy="146462"/>
                  <a:chOff x="13096169" y="3602278"/>
                  <a:chExt cx="145820" cy="146462"/>
                </a:xfrm>
              </p:grpSpPr>
              <p:sp>
                <p:nvSpPr>
                  <p:cNvPr id="215" name="Rechthoek 214">
                    <a:extLst>
                      <a:ext uri="{FF2B5EF4-FFF2-40B4-BE49-F238E27FC236}">
                        <a16:creationId xmlns:a16="http://schemas.microsoft.com/office/drawing/2014/main" id="{FBFB2BC5-3B40-4E82-AEDA-0EA39351D8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6" name="Rechthoek 215">
                    <a:extLst>
                      <a:ext uri="{FF2B5EF4-FFF2-40B4-BE49-F238E27FC236}">
                        <a16:creationId xmlns:a16="http://schemas.microsoft.com/office/drawing/2014/main" id="{E3FD40F7-1264-4E83-93D1-7F9B712AA42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212" name="Groep 211">
                  <a:extLst>
                    <a:ext uri="{FF2B5EF4-FFF2-40B4-BE49-F238E27FC236}">
                      <a16:creationId xmlns:a16="http://schemas.microsoft.com/office/drawing/2014/main" id="{07562A77-3A2C-4A56-9143-9AC89F776862}"/>
                    </a:ext>
                  </a:extLst>
                </p:cNvPr>
                <p:cNvGrpSpPr/>
                <p:nvPr userDrawn="1"/>
              </p:nvGrpSpPr>
              <p:grpSpPr>
                <a:xfrm rot="10800000">
                  <a:off x="13061402" y="3665637"/>
                  <a:ext cx="145820" cy="146462"/>
                  <a:chOff x="13096169" y="3602278"/>
                  <a:chExt cx="145820" cy="146462"/>
                </a:xfrm>
              </p:grpSpPr>
              <p:sp>
                <p:nvSpPr>
                  <p:cNvPr id="213" name="Rechthoek 212">
                    <a:extLst>
                      <a:ext uri="{FF2B5EF4-FFF2-40B4-BE49-F238E27FC236}">
                        <a16:creationId xmlns:a16="http://schemas.microsoft.com/office/drawing/2014/main" id="{329E3F3F-344E-4981-B5A6-8A3490EB85F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Rechthoek 213">
                    <a:extLst>
                      <a:ext uri="{FF2B5EF4-FFF2-40B4-BE49-F238E27FC236}">
                        <a16:creationId xmlns:a16="http://schemas.microsoft.com/office/drawing/2014/main" id="{7F77EC14-20BB-4FA4-9FC8-7200741A4D4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208" name="Rechthoek 207">
                <a:extLst>
                  <a:ext uri="{FF2B5EF4-FFF2-40B4-BE49-F238E27FC236}">
                    <a16:creationId xmlns:a16="http://schemas.microsoft.com/office/drawing/2014/main" id="{72503BAD-BB8D-40E5-9C2B-85BF43281D2D}"/>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209" name="Gelijkbenige driehoek 208">
                <a:extLst>
                  <a:ext uri="{FF2B5EF4-FFF2-40B4-BE49-F238E27FC236}">
                    <a16:creationId xmlns:a16="http://schemas.microsoft.com/office/drawing/2014/main" id="{7138EEA8-DE95-4F8A-9171-BC26B137E7D4}"/>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57" name="TEKSTINSTRUCTIES">
            <a:extLst>
              <a:ext uri="{FF2B5EF4-FFF2-40B4-BE49-F238E27FC236}">
                <a16:creationId xmlns:a16="http://schemas.microsoft.com/office/drawing/2014/main" id="{BD692C8F-033B-4D31-9F26-771726E9B20A}"/>
              </a:ext>
            </a:extLst>
          </p:cNvPr>
          <p:cNvGrpSpPr/>
          <p:nvPr userDrawn="1"/>
        </p:nvGrpSpPr>
        <p:grpSpPr>
          <a:xfrm>
            <a:off x="-4297881" y="-718670"/>
            <a:ext cx="4140000" cy="7198669"/>
            <a:chOff x="-4297881" y="-718670"/>
            <a:chExt cx="4140000" cy="7198669"/>
          </a:xfrm>
        </p:grpSpPr>
        <p:sp>
          <p:nvSpPr>
            <p:cNvPr id="358" name="Rechthoek: afgeronde hoeken 357">
              <a:extLst>
                <a:ext uri="{FF2B5EF4-FFF2-40B4-BE49-F238E27FC236}">
                  <a16:creationId xmlns:a16="http://schemas.microsoft.com/office/drawing/2014/main" id="{C40BB827-21AE-421A-A3EE-259AC9CC3B10}"/>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59" name="Rechthoek: afgeronde hoeken 358">
              <a:extLst>
                <a:ext uri="{FF2B5EF4-FFF2-40B4-BE49-F238E27FC236}">
                  <a16:creationId xmlns:a16="http://schemas.microsoft.com/office/drawing/2014/main" id="{C9947F12-BAE9-4A23-8FD2-A9F4AB86621A}"/>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60" name="Rechte verbindingslijn 359">
              <a:extLst>
                <a:ext uri="{FF2B5EF4-FFF2-40B4-BE49-F238E27FC236}">
                  <a16:creationId xmlns:a16="http://schemas.microsoft.com/office/drawing/2014/main" id="{32E247F1-4A11-4D94-A381-5D1B76847AD9}"/>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61" name="Groep 360">
              <a:extLst>
                <a:ext uri="{FF2B5EF4-FFF2-40B4-BE49-F238E27FC236}">
                  <a16:creationId xmlns:a16="http://schemas.microsoft.com/office/drawing/2014/main" id="{F043C2F6-8B0F-4768-AF5A-152B35CB6517}"/>
                </a:ext>
              </a:extLst>
            </p:cNvPr>
            <p:cNvGrpSpPr/>
            <p:nvPr userDrawn="1"/>
          </p:nvGrpSpPr>
          <p:grpSpPr>
            <a:xfrm>
              <a:off x="-3905190" y="127747"/>
              <a:ext cx="3354618" cy="786653"/>
              <a:chOff x="-3419346" y="368233"/>
              <a:chExt cx="3170491" cy="743862"/>
            </a:xfrm>
          </p:grpSpPr>
          <p:sp>
            <p:nvSpPr>
              <p:cNvPr id="382" name="Rechthoek 381">
                <a:extLst>
                  <a:ext uri="{FF2B5EF4-FFF2-40B4-BE49-F238E27FC236}">
                    <a16:creationId xmlns:a16="http://schemas.microsoft.com/office/drawing/2014/main" id="{A8063B21-D3F4-4B7D-8EA4-44DC51F6367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83" name="Rechte verbindingslijn 382">
                <a:extLst>
                  <a:ext uri="{FF2B5EF4-FFF2-40B4-BE49-F238E27FC236}">
                    <a16:creationId xmlns:a16="http://schemas.microsoft.com/office/drawing/2014/main" id="{6420CAEE-9CC2-40DB-9EB9-194753F85453}"/>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4" name="Rechte verbindingslijn 383">
                <a:extLst>
                  <a:ext uri="{FF2B5EF4-FFF2-40B4-BE49-F238E27FC236}">
                    <a16:creationId xmlns:a16="http://schemas.microsoft.com/office/drawing/2014/main" id="{ECC542EA-C071-4C65-9549-3A9D742EA9F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5" name="Rechthoek 384">
                <a:extLst>
                  <a:ext uri="{FF2B5EF4-FFF2-40B4-BE49-F238E27FC236}">
                    <a16:creationId xmlns:a16="http://schemas.microsoft.com/office/drawing/2014/main" id="{7E5471DB-E112-4A3D-9C70-66D0504CC78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86" name="Groep 385">
                <a:extLst>
                  <a:ext uri="{FF2B5EF4-FFF2-40B4-BE49-F238E27FC236}">
                    <a16:creationId xmlns:a16="http://schemas.microsoft.com/office/drawing/2014/main" id="{B4F7EEA0-EDC3-42D4-B6E1-23A132B43E15}"/>
                  </a:ext>
                </a:extLst>
              </p:cNvPr>
              <p:cNvGrpSpPr/>
              <p:nvPr userDrawn="1"/>
            </p:nvGrpSpPr>
            <p:grpSpPr>
              <a:xfrm>
                <a:off x="-3002834" y="720303"/>
                <a:ext cx="182598" cy="143759"/>
                <a:chOff x="-3310843" y="700986"/>
                <a:chExt cx="182598" cy="143759"/>
              </a:xfrm>
            </p:grpSpPr>
            <p:grpSp>
              <p:nvGrpSpPr>
                <p:cNvPr id="425" name="Groep 424">
                  <a:extLst>
                    <a:ext uri="{FF2B5EF4-FFF2-40B4-BE49-F238E27FC236}">
                      <a16:creationId xmlns:a16="http://schemas.microsoft.com/office/drawing/2014/main" id="{16D808D6-EE92-466E-AB9C-2753337CA6C7}"/>
                    </a:ext>
                  </a:extLst>
                </p:cNvPr>
                <p:cNvGrpSpPr/>
                <p:nvPr userDrawn="1"/>
              </p:nvGrpSpPr>
              <p:grpSpPr>
                <a:xfrm>
                  <a:off x="-3310843" y="700986"/>
                  <a:ext cx="182598" cy="143759"/>
                  <a:chOff x="-3310843" y="700986"/>
                  <a:chExt cx="182598" cy="143759"/>
                </a:xfrm>
              </p:grpSpPr>
              <p:cxnSp>
                <p:nvCxnSpPr>
                  <p:cNvPr id="429" name="Rechte verbindingslijn 428">
                    <a:extLst>
                      <a:ext uri="{FF2B5EF4-FFF2-40B4-BE49-F238E27FC236}">
                        <a16:creationId xmlns:a16="http://schemas.microsoft.com/office/drawing/2014/main" id="{959BB3AC-AE9E-42AC-8FE6-AC079A05698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30" name="Rechte verbindingslijn 429">
                    <a:extLst>
                      <a:ext uri="{FF2B5EF4-FFF2-40B4-BE49-F238E27FC236}">
                        <a16:creationId xmlns:a16="http://schemas.microsoft.com/office/drawing/2014/main" id="{9ADA689E-B8AD-4338-BEFD-3EC203FBEB22}"/>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31" name="Rechte verbindingslijn 430">
                    <a:extLst>
                      <a:ext uri="{FF2B5EF4-FFF2-40B4-BE49-F238E27FC236}">
                        <a16:creationId xmlns:a16="http://schemas.microsoft.com/office/drawing/2014/main" id="{814BB848-F1D9-40E6-8CB2-A927D5C6AE71}"/>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32" name="Rechte verbindingslijn 431">
                    <a:extLst>
                      <a:ext uri="{FF2B5EF4-FFF2-40B4-BE49-F238E27FC236}">
                        <a16:creationId xmlns:a16="http://schemas.microsoft.com/office/drawing/2014/main" id="{E3091492-1F19-4032-951A-ADB39CC86B7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33" name="Rechte verbindingslijn 432">
                    <a:extLst>
                      <a:ext uri="{FF2B5EF4-FFF2-40B4-BE49-F238E27FC236}">
                        <a16:creationId xmlns:a16="http://schemas.microsoft.com/office/drawing/2014/main" id="{65CBF466-FDD9-44DF-A03D-D8FBC84F57D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26" name="Groep 425">
                  <a:extLst>
                    <a:ext uri="{FF2B5EF4-FFF2-40B4-BE49-F238E27FC236}">
                      <a16:creationId xmlns:a16="http://schemas.microsoft.com/office/drawing/2014/main" id="{605B9907-DE7B-430E-9708-ED6D2E39E1F2}"/>
                    </a:ext>
                  </a:extLst>
                </p:cNvPr>
                <p:cNvGrpSpPr/>
                <p:nvPr userDrawn="1"/>
              </p:nvGrpSpPr>
              <p:grpSpPr>
                <a:xfrm flipH="1">
                  <a:off x="-3310774" y="735854"/>
                  <a:ext cx="88801" cy="72568"/>
                  <a:chOff x="-2091059" y="1395403"/>
                  <a:chExt cx="157316" cy="128558"/>
                </a:xfrm>
              </p:grpSpPr>
              <p:sp>
                <p:nvSpPr>
                  <p:cNvPr id="427" name="Rechthoek 426">
                    <a:extLst>
                      <a:ext uri="{FF2B5EF4-FFF2-40B4-BE49-F238E27FC236}">
                        <a16:creationId xmlns:a16="http://schemas.microsoft.com/office/drawing/2014/main" id="{40404EDC-B049-4AF5-B8B8-AEBEA920367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8" name="Pijl: punthaak 427">
                    <a:extLst>
                      <a:ext uri="{FF2B5EF4-FFF2-40B4-BE49-F238E27FC236}">
                        <a16:creationId xmlns:a16="http://schemas.microsoft.com/office/drawing/2014/main" id="{26E0610C-BBAA-4366-9D6C-C779731CBEF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87" name="Groep 386">
                <a:extLst>
                  <a:ext uri="{FF2B5EF4-FFF2-40B4-BE49-F238E27FC236}">
                    <a16:creationId xmlns:a16="http://schemas.microsoft.com/office/drawing/2014/main" id="{2C616C3F-501B-44CB-AB9E-FCAE6AE4B21E}"/>
                  </a:ext>
                </a:extLst>
              </p:cNvPr>
              <p:cNvGrpSpPr/>
              <p:nvPr userDrawn="1"/>
            </p:nvGrpSpPr>
            <p:grpSpPr>
              <a:xfrm>
                <a:off x="-3326107" y="720303"/>
                <a:ext cx="182598" cy="143759"/>
                <a:chOff x="-3634116" y="700986"/>
                <a:chExt cx="182598" cy="143759"/>
              </a:xfrm>
            </p:grpSpPr>
            <p:grpSp>
              <p:nvGrpSpPr>
                <p:cNvPr id="416" name="Groep 415">
                  <a:extLst>
                    <a:ext uri="{FF2B5EF4-FFF2-40B4-BE49-F238E27FC236}">
                      <a16:creationId xmlns:a16="http://schemas.microsoft.com/office/drawing/2014/main" id="{7D835F78-DC93-4092-A43B-6BA25FEBF93B}"/>
                    </a:ext>
                  </a:extLst>
                </p:cNvPr>
                <p:cNvGrpSpPr/>
                <p:nvPr userDrawn="1"/>
              </p:nvGrpSpPr>
              <p:grpSpPr>
                <a:xfrm>
                  <a:off x="-3634116" y="700986"/>
                  <a:ext cx="182598" cy="143759"/>
                  <a:chOff x="-3634116" y="700986"/>
                  <a:chExt cx="182598" cy="143759"/>
                </a:xfrm>
              </p:grpSpPr>
              <p:cxnSp>
                <p:nvCxnSpPr>
                  <p:cNvPr id="420" name="Rechte verbindingslijn 419">
                    <a:extLst>
                      <a:ext uri="{FF2B5EF4-FFF2-40B4-BE49-F238E27FC236}">
                        <a16:creationId xmlns:a16="http://schemas.microsoft.com/office/drawing/2014/main" id="{97A2E765-159C-43AB-82C5-3C068E042550}"/>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21" name="Rechte verbindingslijn 420">
                    <a:extLst>
                      <a:ext uri="{FF2B5EF4-FFF2-40B4-BE49-F238E27FC236}">
                        <a16:creationId xmlns:a16="http://schemas.microsoft.com/office/drawing/2014/main" id="{A34619B0-7DA8-44CA-A9C9-151E9D58F8C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22" name="Rechte verbindingslijn 421">
                    <a:extLst>
                      <a:ext uri="{FF2B5EF4-FFF2-40B4-BE49-F238E27FC236}">
                        <a16:creationId xmlns:a16="http://schemas.microsoft.com/office/drawing/2014/main" id="{8A343416-13E1-4EC0-AC29-5331BC3DD09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23" name="Rechte verbindingslijn 422">
                    <a:extLst>
                      <a:ext uri="{FF2B5EF4-FFF2-40B4-BE49-F238E27FC236}">
                        <a16:creationId xmlns:a16="http://schemas.microsoft.com/office/drawing/2014/main" id="{359F1C2F-8CFC-426C-8B91-FD66C2D7C62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24" name="Rechte verbindingslijn 423">
                    <a:extLst>
                      <a:ext uri="{FF2B5EF4-FFF2-40B4-BE49-F238E27FC236}">
                        <a16:creationId xmlns:a16="http://schemas.microsoft.com/office/drawing/2014/main" id="{A302E7E8-2EB0-442D-96CE-DE156AB6E14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17" name="Groep 416">
                  <a:extLst>
                    <a:ext uri="{FF2B5EF4-FFF2-40B4-BE49-F238E27FC236}">
                      <a16:creationId xmlns:a16="http://schemas.microsoft.com/office/drawing/2014/main" id="{CDEB69AF-34FD-4ABE-81A4-4277ADD145CC}"/>
                    </a:ext>
                  </a:extLst>
                </p:cNvPr>
                <p:cNvGrpSpPr/>
                <p:nvPr userDrawn="1"/>
              </p:nvGrpSpPr>
              <p:grpSpPr>
                <a:xfrm>
                  <a:off x="-3634047" y="735854"/>
                  <a:ext cx="88801" cy="72568"/>
                  <a:chOff x="-2091059" y="1395403"/>
                  <a:chExt cx="157316" cy="128558"/>
                </a:xfrm>
              </p:grpSpPr>
              <p:sp>
                <p:nvSpPr>
                  <p:cNvPr id="418" name="Rechthoek 417">
                    <a:extLst>
                      <a:ext uri="{FF2B5EF4-FFF2-40B4-BE49-F238E27FC236}">
                        <a16:creationId xmlns:a16="http://schemas.microsoft.com/office/drawing/2014/main" id="{E03839E1-5783-4692-AA8A-C3DA9D689A5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19" name="Pijl: punthaak 418">
                    <a:extLst>
                      <a:ext uri="{FF2B5EF4-FFF2-40B4-BE49-F238E27FC236}">
                        <a16:creationId xmlns:a16="http://schemas.microsoft.com/office/drawing/2014/main" id="{C7666E9E-7652-4664-86B7-72DC756B4F4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88" name="Rechte verbindingslijn 387">
                <a:extLst>
                  <a:ext uri="{FF2B5EF4-FFF2-40B4-BE49-F238E27FC236}">
                    <a16:creationId xmlns:a16="http://schemas.microsoft.com/office/drawing/2014/main" id="{3F208D23-F257-4730-BEF2-ED3DC5BD710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89" name="Rechte verbindingslijn 388">
                <a:extLst>
                  <a:ext uri="{FF2B5EF4-FFF2-40B4-BE49-F238E27FC236}">
                    <a16:creationId xmlns:a16="http://schemas.microsoft.com/office/drawing/2014/main" id="{F7486577-7CB4-4F98-8407-A7AD78AABA2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90" name="Groep 389">
                <a:extLst>
                  <a:ext uri="{FF2B5EF4-FFF2-40B4-BE49-F238E27FC236}">
                    <a16:creationId xmlns:a16="http://schemas.microsoft.com/office/drawing/2014/main" id="{32A7219A-D432-46C5-9ED2-8C37AED93502}"/>
                  </a:ext>
                </a:extLst>
              </p:cNvPr>
              <p:cNvGrpSpPr/>
              <p:nvPr userDrawn="1"/>
            </p:nvGrpSpPr>
            <p:grpSpPr>
              <a:xfrm>
                <a:off x="-2425037" y="370226"/>
                <a:ext cx="357690" cy="330595"/>
                <a:chOff x="-2721817" y="347336"/>
                <a:chExt cx="432805" cy="400021"/>
              </a:xfrm>
            </p:grpSpPr>
            <p:sp>
              <p:nvSpPr>
                <p:cNvPr id="405" name="Rechthoek 404">
                  <a:extLst>
                    <a:ext uri="{FF2B5EF4-FFF2-40B4-BE49-F238E27FC236}">
                      <a16:creationId xmlns:a16="http://schemas.microsoft.com/office/drawing/2014/main" id="{7933B855-9D29-484E-9909-738FAF1710D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06" name="Groep 405">
                  <a:extLst>
                    <a:ext uri="{FF2B5EF4-FFF2-40B4-BE49-F238E27FC236}">
                      <a16:creationId xmlns:a16="http://schemas.microsoft.com/office/drawing/2014/main" id="{7D3171E9-6E71-4402-BE76-ADDA7380B81C}"/>
                    </a:ext>
                  </a:extLst>
                </p:cNvPr>
                <p:cNvGrpSpPr/>
                <p:nvPr userDrawn="1"/>
              </p:nvGrpSpPr>
              <p:grpSpPr>
                <a:xfrm>
                  <a:off x="-2652453" y="431583"/>
                  <a:ext cx="294076" cy="231526"/>
                  <a:chOff x="-3634116" y="700986"/>
                  <a:chExt cx="182598" cy="143759"/>
                </a:xfrm>
              </p:grpSpPr>
              <p:grpSp>
                <p:nvGrpSpPr>
                  <p:cNvPr id="407" name="Groep 406">
                    <a:extLst>
                      <a:ext uri="{FF2B5EF4-FFF2-40B4-BE49-F238E27FC236}">
                        <a16:creationId xmlns:a16="http://schemas.microsoft.com/office/drawing/2014/main" id="{D210B9FC-9AEF-48B8-89D0-E951E021197F}"/>
                      </a:ext>
                    </a:extLst>
                  </p:cNvPr>
                  <p:cNvGrpSpPr/>
                  <p:nvPr userDrawn="1"/>
                </p:nvGrpSpPr>
                <p:grpSpPr>
                  <a:xfrm>
                    <a:off x="-3634116" y="700986"/>
                    <a:ext cx="182598" cy="143759"/>
                    <a:chOff x="-3634116" y="700986"/>
                    <a:chExt cx="182598" cy="143759"/>
                  </a:xfrm>
                </p:grpSpPr>
                <p:cxnSp>
                  <p:nvCxnSpPr>
                    <p:cNvPr id="411" name="Rechte verbindingslijn 410">
                      <a:extLst>
                        <a:ext uri="{FF2B5EF4-FFF2-40B4-BE49-F238E27FC236}">
                          <a16:creationId xmlns:a16="http://schemas.microsoft.com/office/drawing/2014/main" id="{2AF66F88-5D92-4A86-BB36-05B255778F0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12" name="Rechte verbindingslijn 411">
                      <a:extLst>
                        <a:ext uri="{FF2B5EF4-FFF2-40B4-BE49-F238E27FC236}">
                          <a16:creationId xmlns:a16="http://schemas.microsoft.com/office/drawing/2014/main" id="{12216E21-CE35-4309-8523-B3FFCB8EA36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13" name="Rechte verbindingslijn 412">
                      <a:extLst>
                        <a:ext uri="{FF2B5EF4-FFF2-40B4-BE49-F238E27FC236}">
                          <a16:creationId xmlns:a16="http://schemas.microsoft.com/office/drawing/2014/main" id="{9AEDE269-5386-4E5C-9C42-74F3F13DA61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14" name="Rechte verbindingslijn 413">
                      <a:extLst>
                        <a:ext uri="{FF2B5EF4-FFF2-40B4-BE49-F238E27FC236}">
                          <a16:creationId xmlns:a16="http://schemas.microsoft.com/office/drawing/2014/main" id="{08B3EE9D-DF79-4DB3-88E6-7184E9E190F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15" name="Rechte verbindingslijn 414">
                      <a:extLst>
                        <a:ext uri="{FF2B5EF4-FFF2-40B4-BE49-F238E27FC236}">
                          <a16:creationId xmlns:a16="http://schemas.microsoft.com/office/drawing/2014/main" id="{2F95D0A4-5ABC-46C4-A153-78509AE4D5D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08" name="Groep 407">
                    <a:extLst>
                      <a:ext uri="{FF2B5EF4-FFF2-40B4-BE49-F238E27FC236}">
                        <a16:creationId xmlns:a16="http://schemas.microsoft.com/office/drawing/2014/main" id="{04F48FC3-3303-46E8-A9D5-432066675556}"/>
                      </a:ext>
                    </a:extLst>
                  </p:cNvPr>
                  <p:cNvGrpSpPr/>
                  <p:nvPr userDrawn="1"/>
                </p:nvGrpSpPr>
                <p:grpSpPr>
                  <a:xfrm>
                    <a:off x="-3634047" y="735854"/>
                    <a:ext cx="88801" cy="72568"/>
                    <a:chOff x="-2091059" y="1395403"/>
                    <a:chExt cx="157316" cy="128558"/>
                  </a:xfrm>
                </p:grpSpPr>
                <p:sp>
                  <p:nvSpPr>
                    <p:cNvPr id="409" name="Rechthoek 408">
                      <a:extLst>
                        <a:ext uri="{FF2B5EF4-FFF2-40B4-BE49-F238E27FC236}">
                          <a16:creationId xmlns:a16="http://schemas.microsoft.com/office/drawing/2014/main" id="{27FF1C1F-6554-4168-A2A2-3FD821993A8C}"/>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10" name="Pijl: punthaak 409">
                      <a:extLst>
                        <a:ext uri="{FF2B5EF4-FFF2-40B4-BE49-F238E27FC236}">
                          <a16:creationId xmlns:a16="http://schemas.microsoft.com/office/drawing/2014/main" id="{21BCEF62-3D79-4B88-976A-C4083723663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91" name="Groep 390">
                <a:extLst>
                  <a:ext uri="{FF2B5EF4-FFF2-40B4-BE49-F238E27FC236}">
                    <a16:creationId xmlns:a16="http://schemas.microsoft.com/office/drawing/2014/main" id="{73EB5E6C-4712-4CCA-950F-16A4E7709ABC}"/>
                  </a:ext>
                </a:extLst>
              </p:cNvPr>
              <p:cNvGrpSpPr/>
              <p:nvPr userDrawn="1"/>
            </p:nvGrpSpPr>
            <p:grpSpPr>
              <a:xfrm>
                <a:off x="-2425037" y="781500"/>
                <a:ext cx="357690" cy="330595"/>
                <a:chOff x="-2721817" y="782525"/>
                <a:chExt cx="432805" cy="400021"/>
              </a:xfrm>
            </p:grpSpPr>
            <p:sp>
              <p:nvSpPr>
                <p:cNvPr id="394" name="Rechthoek 393">
                  <a:extLst>
                    <a:ext uri="{FF2B5EF4-FFF2-40B4-BE49-F238E27FC236}">
                      <a16:creationId xmlns:a16="http://schemas.microsoft.com/office/drawing/2014/main" id="{94BF3793-0D54-4192-B286-CB20B6B8F49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95" name="Groep 394">
                  <a:extLst>
                    <a:ext uri="{FF2B5EF4-FFF2-40B4-BE49-F238E27FC236}">
                      <a16:creationId xmlns:a16="http://schemas.microsoft.com/office/drawing/2014/main" id="{3A974EC1-E019-40D9-BAC9-F26030FE3574}"/>
                    </a:ext>
                  </a:extLst>
                </p:cNvPr>
                <p:cNvGrpSpPr/>
                <p:nvPr userDrawn="1"/>
              </p:nvGrpSpPr>
              <p:grpSpPr>
                <a:xfrm>
                  <a:off x="-2652453" y="866772"/>
                  <a:ext cx="294076" cy="231526"/>
                  <a:chOff x="-3310843" y="700986"/>
                  <a:chExt cx="182598" cy="143759"/>
                </a:xfrm>
              </p:grpSpPr>
              <p:grpSp>
                <p:nvGrpSpPr>
                  <p:cNvPr id="396" name="Groep 395">
                    <a:extLst>
                      <a:ext uri="{FF2B5EF4-FFF2-40B4-BE49-F238E27FC236}">
                        <a16:creationId xmlns:a16="http://schemas.microsoft.com/office/drawing/2014/main" id="{EA5FD598-29A9-445B-940D-914E24DFEDE9}"/>
                      </a:ext>
                    </a:extLst>
                  </p:cNvPr>
                  <p:cNvGrpSpPr/>
                  <p:nvPr userDrawn="1"/>
                </p:nvGrpSpPr>
                <p:grpSpPr>
                  <a:xfrm>
                    <a:off x="-3310843" y="700986"/>
                    <a:ext cx="182598" cy="143759"/>
                    <a:chOff x="-3310843" y="700986"/>
                    <a:chExt cx="182598" cy="143759"/>
                  </a:xfrm>
                </p:grpSpPr>
                <p:cxnSp>
                  <p:nvCxnSpPr>
                    <p:cNvPr id="400" name="Rechte verbindingslijn 399">
                      <a:extLst>
                        <a:ext uri="{FF2B5EF4-FFF2-40B4-BE49-F238E27FC236}">
                          <a16:creationId xmlns:a16="http://schemas.microsoft.com/office/drawing/2014/main" id="{7485D7FB-D313-4F50-8BA4-D5604794255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401" name="Rechte verbindingslijn 400">
                      <a:extLst>
                        <a:ext uri="{FF2B5EF4-FFF2-40B4-BE49-F238E27FC236}">
                          <a16:creationId xmlns:a16="http://schemas.microsoft.com/office/drawing/2014/main" id="{07A1884E-348B-4869-97D6-2F35DF13E6E9}"/>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402" name="Rechte verbindingslijn 401">
                      <a:extLst>
                        <a:ext uri="{FF2B5EF4-FFF2-40B4-BE49-F238E27FC236}">
                          <a16:creationId xmlns:a16="http://schemas.microsoft.com/office/drawing/2014/main" id="{930F277A-9306-4D37-B845-E2B0FE0B14B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403" name="Rechte verbindingslijn 402">
                      <a:extLst>
                        <a:ext uri="{FF2B5EF4-FFF2-40B4-BE49-F238E27FC236}">
                          <a16:creationId xmlns:a16="http://schemas.microsoft.com/office/drawing/2014/main" id="{859A83E0-28E3-4AD0-9A1A-2A79AA1D693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404" name="Rechte verbindingslijn 403">
                      <a:extLst>
                        <a:ext uri="{FF2B5EF4-FFF2-40B4-BE49-F238E27FC236}">
                          <a16:creationId xmlns:a16="http://schemas.microsoft.com/office/drawing/2014/main" id="{5B400E8B-1EC1-41E3-BE40-9EA2A1E4F64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97" name="Groep 396">
                    <a:extLst>
                      <a:ext uri="{FF2B5EF4-FFF2-40B4-BE49-F238E27FC236}">
                        <a16:creationId xmlns:a16="http://schemas.microsoft.com/office/drawing/2014/main" id="{4563F520-766B-431B-A2F0-04B486258E9D}"/>
                      </a:ext>
                    </a:extLst>
                  </p:cNvPr>
                  <p:cNvGrpSpPr/>
                  <p:nvPr userDrawn="1"/>
                </p:nvGrpSpPr>
                <p:grpSpPr>
                  <a:xfrm flipH="1">
                    <a:off x="-3310774" y="735854"/>
                    <a:ext cx="88801" cy="72568"/>
                    <a:chOff x="-2091059" y="1395403"/>
                    <a:chExt cx="157316" cy="128558"/>
                  </a:xfrm>
                </p:grpSpPr>
                <p:sp>
                  <p:nvSpPr>
                    <p:cNvPr id="398" name="Rechthoek 397">
                      <a:extLst>
                        <a:ext uri="{FF2B5EF4-FFF2-40B4-BE49-F238E27FC236}">
                          <a16:creationId xmlns:a16="http://schemas.microsoft.com/office/drawing/2014/main" id="{D669F0DC-0FCB-48C8-BE09-F0CF2F53395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99" name="Pijl: punthaak 398">
                      <a:extLst>
                        <a:ext uri="{FF2B5EF4-FFF2-40B4-BE49-F238E27FC236}">
                          <a16:creationId xmlns:a16="http://schemas.microsoft.com/office/drawing/2014/main" id="{D8F4D070-40A4-409D-977D-683090BE7EF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92" name="Rechthoek 391">
                <a:extLst>
                  <a:ext uri="{FF2B5EF4-FFF2-40B4-BE49-F238E27FC236}">
                    <a16:creationId xmlns:a16="http://schemas.microsoft.com/office/drawing/2014/main" id="{44D5B8BF-CCDC-44BF-A2C5-ECB317353E4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93" name="Rechthoek 392">
                <a:extLst>
                  <a:ext uri="{FF2B5EF4-FFF2-40B4-BE49-F238E27FC236}">
                    <a16:creationId xmlns:a16="http://schemas.microsoft.com/office/drawing/2014/main" id="{D80215A8-FA44-4DD9-85AF-1826F23934B3}"/>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62" name="Rechte verbindingslijn 361">
              <a:extLst>
                <a:ext uri="{FF2B5EF4-FFF2-40B4-BE49-F238E27FC236}">
                  <a16:creationId xmlns:a16="http://schemas.microsoft.com/office/drawing/2014/main" id="{ACA4054A-D1DB-40C6-B57A-C51CADE4A3D0}"/>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63" name="Rechthoek 362">
              <a:extLst>
                <a:ext uri="{FF2B5EF4-FFF2-40B4-BE49-F238E27FC236}">
                  <a16:creationId xmlns:a16="http://schemas.microsoft.com/office/drawing/2014/main" id="{F0243710-6EE0-473A-8A43-EB24B179774E}"/>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364" name="Rechthoek 363">
              <a:extLst>
                <a:ext uri="{FF2B5EF4-FFF2-40B4-BE49-F238E27FC236}">
                  <a16:creationId xmlns:a16="http://schemas.microsoft.com/office/drawing/2014/main" id="{B5B2B5EE-8474-432D-86B3-00BE57967AF9}"/>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65" name="Ovaal 364">
              <a:extLst>
                <a:ext uri="{FF2B5EF4-FFF2-40B4-BE49-F238E27FC236}">
                  <a16:creationId xmlns:a16="http://schemas.microsoft.com/office/drawing/2014/main" id="{55312202-2DDE-40FF-8091-6D5649543AB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66" name="Ovaal 365">
              <a:extLst>
                <a:ext uri="{FF2B5EF4-FFF2-40B4-BE49-F238E27FC236}">
                  <a16:creationId xmlns:a16="http://schemas.microsoft.com/office/drawing/2014/main" id="{01268404-2845-42BD-B119-6567E71ABC09}"/>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67" name="Ovaal 366">
              <a:extLst>
                <a:ext uri="{FF2B5EF4-FFF2-40B4-BE49-F238E27FC236}">
                  <a16:creationId xmlns:a16="http://schemas.microsoft.com/office/drawing/2014/main" id="{44501B53-4626-435B-B624-3AB33BB62BE7}"/>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68" name="Ovaal 367">
              <a:extLst>
                <a:ext uri="{FF2B5EF4-FFF2-40B4-BE49-F238E27FC236}">
                  <a16:creationId xmlns:a16="http://schemas.microsoft.com/office/drawing/2014/main" id="{D2F36AC4-7A1B-4BA1-9E48-5E8788FC894B}"/>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9" name="Ovaal 368">
              <a:extLst>
                <a:ext uri="{FF2B5EF4-FFF2-40B4-BE49-F238E27FC236}">
                  <a16:creationId xmlns:a16="http://schemas.microsoft.com/office/drawing/2014/main" id="{4B86FF0A-8965-4852-93FB-F76A59F909D7}"/>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70" name="Ovaal 369">
              <a:extLst>
                <a:ext uri="{FF2B5EF4-FFF2-40B4-BE49-F238E27FC236}">
                  <a16:creationId xmlns:a16="http://schemas.microsoft.com/office/drawing/2014/main" id="{C7602B0C-77FD-4917-8AEF-AA975853D509}"/>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71" name="Ovaal 370">
              <a:extLst>
                <a:ext uri="{FF2B5EF4-FFF2-40B4-BE49-F238E27FC236}">
                  <a16:creationId xmlns:a16="http://schemas.microsoft.com/office/drawing/2014/main" id="{2C108F6F-564A-4FA2-9C6D-35328C27A526}"/>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72" name="Ovaal 371">
              <a:extLst>
                <a:ext uri="{FF2B5EF4-FFF2-40B4-BE49-F238E27FC236}">
                  <a16:creationId xmlns:a16="http://schemas.microsoft.com/office/drawing/2014/main" id="{85821E7E-A422-408F-BD48-088B3316A78B}"/>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73" name="Ovaal 372">
              <a:extLst>
                <a:ext uri="{FF2B5EF4-FFF2-40B4-BE49-F238E27FC236}">
                  <a16:creationId xmlns:a16="http://schemas.microsoft.com/office/drawing/2014/main" id="{FF8D6DA7-2873-4C17-9754-F5A6CA10E2CD}"/>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74" name="Rechthoek 373">
              <a:extLst>
                <a:ext uri="{FF2B5EF4-FFF2-40B4-BE49-F238E27FC236}">
                  <a16:creationId xmlns:a16="http://schemas.microsoft.com/office/drawing/2014/main" id="{B4D3A0DA-F355-4E28-BAE5-E0CCB66EEC17}"/>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375" name="Rechthoek 374">
              <a:extLst>
                <a:ext uri="{FF2B5EF4-FFF2-40B4-BE49-F238E27FC236}">
                  <a16:creationId xmlns:a16="http://schemas.microsoft.com/office/drawing/2014/main" id="{4E7351B5-3B76-400B-9D7C-34DCD216B4D1}"/>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76" name="Rechthoek 375">
              <a:extLst>
                <a:ext uri="{FF2B5EF4-FFF2-40B4-BE49-F238E27FC236}">
                  <a16:creationId xmlns:a16="http://schemas.microsoft.com/office/drawing/2014/main" id="{AD849D56-092A-492E-B09B-DF0D62F7115A}"/>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77" name="Rechthoek 376">
              <a:extLst>
                <a:ext uri="{FF2B5EF4-FFF2-40B4-BE49-F238E27FC236}">
                  <a16:creationId xmlns:a16="http://schemas.microsoft.com/office/drawing/2014/main" id="{C5E19202-7725-40CD-9594-AE423062441C}"/>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78" name="Rechthoek 377">
              <a:extLst>
                <a:ext uri="{FF2B5EF4-FFF2-40B4-BE49-F238E27FC236}">
                  <a16:creationId xmlns:a16="http://schemas.microsoft.com/office/drawing/2014/main" id="{DE0AC2E4-A9D8-4764-B44F-CA3BA64BBA40}"/>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79" name="Rechthoek 378">
              <a:extLst>
                <a:ext uri="{FF2B5EF4-FFF2-40B4-BE49-F238E27FC236}">
                  <a16:creationId xmlns:a16="http://schemas.microsoft.com/office/drawing/2014/main" id="{82EACFF6-BDFE-4204-B55F-7530FBCDE790}"/>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80" name="Rechthoek 379">
              <a:extLst>
                <a:ext uri="{FF2B5EF4-FFF2-40B4-BE49-F238E27FC236}">
                  <a16:creationId xmlns:a16="http://schemas.microsoft.com/office/drawing/2014/main" id="{46EB4003-F914-43F0-8A9A-004914FA5FF6}"/>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81" name="Rechthoek 380">
              <a:extLst>
                <a:ext uri="{FF2B5EF4-FFF2-40B4-BE49-F238E27FC236}">
                  <a16:creationId xmlns:a16="http://schemas.microsoft.com/office/drawing/2014/main" id="{EE37650D-9C3E-4D9A-BA76-A57C65681A3E}"/>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9399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edia (lage resolutie)">
    <p:spTree>
      <p:nvGrpSpPr>
        <p:cNvPr id="1" name=""/>
        <p:cNvGrpSpPr/>
        <p:nvPr/>
      </p:nvGrpSpPr>
      <p:grpSpPr>
        <a:xfrm>
          <a:off x="0" y="0"/>
          <a:ext cx="0" cy="0"/>
          <a:chOff x="0" y="0"/>
          <a:chExt cx="0" cy="0"/>
        </a:xfrm>
      </p:grpSpPr>
      <p:sp>
        <p:nvSpPr>
          <p:cNvPr id="155" name="Rechthoek 154">
            <a:extLst>
              <a:ext uri="{FF2B5EF4-FFF2-40B4-BE49-F238E27FC236}">
                <a16:creationId xmlns:a16="http://schemas.microsoft.com/office/drawing/2014/main" id="{9F11B3CD-5098-44F9-BA39-05834E5FC4AB}"/>
              </a:ext>
            </a:extLst>
          </p:cNvPr>
          <p:cNvSpPr/>
          <p:nvPr/>
        </p:nvSpPr>
        <p:spPr>
          <a:xfrm>
            <a:off x="0" y="-399601"/>
            <a:ext cx="720000" cy="360000"/>
          </a:xfrm>
          <a:prstGeom prst="rect">
            <a:avLst/>
          </a:prstGeom>
        </p:spPr>
        <p:txBody>
          <a:bodyPr wrap="none" lIns="0" tIns="0" rIns="0" bIns="0">
            <a:noAutofit/>
          </a:bodyPr>
          <a:lstStyle/>
          <a:p>
            <a:r>
              <a:rPr lang="nl-NL"/>
              <a:t>Media (lage resolutie)</a:t>
            </a:r>
          </a:p>
        </p:txBody>
      </p:sp>
      <p:grpSp>
        <p:nvGrpSpPr>
          <p:cNvPr id="2" name="INSTRUCTIES">
            <a:extLst>
              <a:ext uri="{FF2B5EF4-FFF2-40B4-BE49-F238E27FC236}">
                <a16:creationId xmlns:a16="http://schemas.microsoft.com/office/drawing/2014/main" id="{73289CEB-00F3-4F64-A16A-292669285416}"/>
              </a:ext>
            </a:extLst>
          </p:cNvPr>
          <p:cNvGrpSpPr/>
          <p:nvPr/>
        </p:nvGrpSpPr>
        <p:grpSpPr>
          <a:xfrm>
            <a:off x="12395374" y="-718670"/>
            <a:ext cx="4140000" cy="5257065"/>
            <a:chOff x="12395374" y="-718670"/>
            <a:chExt cx="4140000" cy="5257065"/>
          </a:xfrm>
        </p:grpSpPr>
        <p:sp>
          <p:nvSpPr>
            <p:cNvPr id="158" name="Rechthoek: afgeronde hoeken 157">
              <a:extLst>
                <a:ext uri="{FF2B5EF4-FFF2-40B4-BE49-F238E27FC236}">
                  <a16:creationId xmlns:a16="http://schemas.microsoft.com/office/drawing/2014/main" id="{1D61AE43-40BC-4CDE-AEF3-3D9AE1B252D5}"/>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59" name="Rechthoek: afgeronde hoeken 158">
              <a:extLst>
                <a:ext uri="{FF2B5EF4-FFF2-40B4-BE49-F238E27FC236}">
                  <a16:creationId xmlns:a16="http://schemas.microsoft.com/office/drawing/2014/main" id="{2E853723-5C48-4CB9-A06A-A05DED368741}"/>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60" name="Ovaal 159">
              <a:extLst>
                <a:ext uri="{FF2B5EF4-FFF2-40B4-BE49-F238E27FC236}">
                  <a16:creationId xmlns:a16="http://schemas.microsoft.com/office/drawing/2014/main" id="{895AE978-0145-4A89-9F47-7779291F943D}"/>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61" name="Rechte verbindingslijn 160">
              <a:extLst>
                <a:ext uri="{FF2B5EF4-FFF2-40B4-BE49-F238E27FC236}">
                  <a16:creationId xmlns:a16="http://schemas.microsoft.com/office/drawing/2014/main" id="{9CA7B34A-2476-4B0F-B42F-FA744CA7CB58}"/>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62" name="Rechthoek 161">
              <a:extLst>
                <a:ext uri="{FF2B5EF4-FFF2-40B4-BE49-F238E27FC236}">
                  <a16:creationId xmlns:a16="http://schemas.microsoft.com/office/drawing/2014/main" id="{BF1AE65C-ACCD-4083-B885-883277FA56A2}"/>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3" name="Ovaal 162">
              <a:extLst>
                <a:ext uri="{FF2B5EF4-FFF2-40B4-BE49-F238E27FC236}">
                  <a16:creationId xmlns:a16="http://schemas.microsoft.com/office/drawing/2014/main" id="{510A73A2-69D8-4007-B240-368513659783}"/>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64" name="Rechthoek 163">
              <a:extLst>
                <a:ext uri="{FF2B5EF4-FFF2-40B4-BE49-F238E27FC236}">
                  <a16:creationId xmlns:a16="http://schemas.microsoft.com/office/drawing/2014/main" id="{2258E125-41CB-4468-8C5E-FBCD9C401007}"/>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65" name="Ovaal 164">
              <a:extLst>
                <a:ext uri="{FF2B5EF4-FFF2-40B4-BE49-F238E27FC236}">
                  <a16:creationId xmlns:a16="http://schemas.microsoft.com/office/drawing/2014/main" id="{1A794650-DFCA-4CBE-A490-CCCF614E2885}"/>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6" name="Rechthoek 165">
              <a:extLst>
                <a:ext uri="{FF2B5EF4-FFF2-40B4-BE49-F238E27FC236}">
                  <a16:creationId xmlns:a16="http://schemas.microsoft.com/office/drawing/2014/main" id="{5B2DDABD-298B-4062-A069-F65DB00BEEAC}"/>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67" name="Rechte verbindingslijn 166">
              <a:extLst>
                <a:ext uri="{FF2B5EF4-FFF2-40B4-BE49-F238E27FC236}">
                  <a16:creationId xmlns:a16="http://schemas.microsoft.com/office/drawing/2014/main" id="{9BFEF3F4-3B9C-4722-8566-BA5B824B5505}"/>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68" name="Groep 167">
              <a:extLst>
                <a:ext uri="{FF2B5EF4-FFF2-40B4-BE49-F238E27FC236}">
                  <a16:creationId xmlns:a16="http://schemas.microsoft.com/office/drawing/2014/main" id="{130296CB-6568-4D71-8B50-8F21297A0DEC}"/>
                </a:ext>
              </a:extLst>
            </p:cNvPr>
            <p:cNvGrpSpPr/>
            <p:nvPr userDrawn="1"/>
          </p:nvGrpSpPr>
          <p:grpSpPr>
            <a:xfrm>
              <a:off x="12916952" y="1996210"/>
              <a:ext cx="825930" cy="209550"/>
              <a:chOff x="13504624" y="2482850"/>
              <a:chExt cx="825500" cy="209550"/>
            </a:xfrm>
          </p:grpSpPr>
          <p:sp>
            <p:nvSpPr>
              <p:cNvPr id="175" name="Rechthoek 174">
                <a:extLst>
                  <a:ext uri="{FF2B5EF4-FFF2-40B4-BE49-F238E27FC236}">
                    <a16:creationId xmlns:a16="http://schemas.microsoft.com/office/drawing/2014/main" id="{A1D215E7-07B3-4DC8-8DE5-F1FF9C643E5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76" name="Rechte verbindingslijn 175">
                <a:extLst>
                  <a:ext uri="{FF2B5EF4-FFF2-40B4-BE49-F238E27FC236}">
                    <a16:creationId xmlns:a16="http://schemas.microsoft.com/office/drawing/2014/main" id="{9CC35F58-3AAA-409F-9F0A-6680281C2B3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7" name="Gelijkbenige driehoek 176">
                <a:extLst>
                  <a:ext uri="{FF2B5EF4-FFF2-40B4-BE49-F238E27FC236}">
                    <a16:creationId xmlns:a16="http://schemas.microsoft.com/office/drawing/2014/main" id="{BEA92C2B-4317-4854-9AA2-A3A00A00807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7" name="Video icoon">
              <a:extLst>
                <a:ext uri="{FF2B5EF4-FFF2-40B4-BE49-F238E27FC236}">
                  <a16:creationId xmlns:a16="http://schemas.microsoft.com/office/drawing/2014/main" id="{9355A8AD-4AFA-4613-A8E0-5060B5E6FE52}"/>
                </a:ext>
              </a:extLst>
            </p:cNvPr>
            <p:cNvGrpSpPr/>
            <p:nvPr userDrawn="1"/>
          </p:nvGrpSpPr>
          <p:grpSpPr>
            <a:xfrm>
              <a:off x="12903812" y="922574"/>
              <a:ext cx="326257" cy="328143"/>
              <a:chOff x="8066315" y="1676399"/>
              <a:chExt cx="1371600" cy="1380253"/>
            </a:xfrm>
          </p:grpSpPr>
          <p:sp>
            <p:nvSpPr>
              <p:cNvPr id="80" name="Rechthoek 79">
                <a:extLst>
                  <a:ext uri="{FF2B5EF4-FFF2-40B4-BE49-F238E27FC236}">
                    <a16:creationId xmlns:a16="http://schemas.microsoft.com/office/drawing/2014/main" id="{29F24458-2A3E-42B7-A47C-F0D64EE93027}"/>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81" name="Vrije vorm 112">
                <a:extLst>
                  <a:ext uri="{FF2B5EF4-FFF2-40B4-BE49-F238E27FC236}">
                    <a16:creationId xmlns:a16="http://schemas.microsoft.com/office/drawing/2014/main" id="{163CFDBB-DFB0-4355-B0B7-756C718B670C}"/>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82" name="Vrije vorm 113">
                <a:extLst>
                  <a:ext uri="{FF2B5EF4-FFF2-40B4-BE49-F238E27FC236}">
                    <a16:creationId xmlns:a16="http://schemas.microsoft.com/office/drawing/2014/main" id="{621095FF-8267-4650-BA93-821A5E13F2F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60" name="Groep 59">
              <a:extLst>
                <a:ext uri="{FF2B5EF4-FFF2-40B4-BE49-F238E27FC236}">
                  <a16:creationId xmlns:a16="http://schemas.microsoft.com/office/drawing/2014/main" id="{49D35F34-0467-430D-B3FE-5E189A9F6FA9}"/>
                </a:ext>
              </a:extLst>
            </p:cNvPr>
            <p:cNvGrpSpPr/>
            <p:nvPr userDrawn="1"/>
          </p:nvGrpSpPr>
          <p:grpSpPr>
            <a:xfrm>
              <a:off x="12861978" y="3626002"/>
              <a:ext cx="514552" cy="612918"/>
              <a:chOff x="12682980" y="3403241"/>
              <a:chExt cx="622284" cy="741632"/>
            </a:xfrm>
          </p:grpSpPr>
          <p:grpSp>
            <p:nvGrpSpPr>
              <p:cNvPr id="61" name="Groep 60">
                <a:extLst>
                  <a:ext uri="{FF2B5EF4-FFF2-40B4-BE49-F238E27FC236}">
                    <a16:creationId xmlns:a16="http://schemas.microsoft.com/office/drawing/2014/main" id="{C1DF75CE-65DB-491B-82B2-692D9810D863}"/>
                  </a:ext>
                </a:extLst>
              </p:cNvPr>
              <p:cNvGrpSpPr/>
              <p:nvPr userDrawn="1"/>
            </p:nvGrpSpPr>
            <p:grpSpPr>
              <a:xfrm>
                <a:off x="12771568" y="3403241"/>
                <a:ext cx="467138" cy="448489"/>
                <a:chOff x="12782195" y="3403241"/>
                <a:chExt cx="467138" cy="448489"/>
              </a:xfrm>
            </p:grpSpPr>
            <p:grpSp>
              <p:nvGrpSpPr>
                <p:cNvPr id="64" name="Groep 63">
                  <a:extLst>
                    <a:ext uri="{FF2B5EF4-FFF2-40B4-BE49-F238E27FC236}">
                      <a16:creationId xmlns:a16="http://schemas.microsoft.com/office/drawing/2014/main" id="{1803DAD2-3E16-45C2-A7B1-83AF9399915B}"/>
                    </a:ext>
                  </a:extLst>
                </p:cNvPr>
                <p:cNvGrpSpPr/>
                <p:nvPr userDrawn="1"/>
              </p:nvGrpSpPr>
              <p:grpSpPr>
                <a:xfrm>
                  <a:off x="12782195" y="3403241"/>
                  <a:ext cx="412967" cy="393907"/>
                  <a:chOff x="13554906" y="3320109"/>
                  <a:chExt cx="443906" cy="423419"/>
                </a:xfrm>
              </p:grpSpPr>
              <p:grpSp>
                <p:nvGrpSpPr>
                  <p:cNvPr id="71" name="Groep 70">
                    <a:extLst>
                      <a:ext uri="{FF2B5EF4-FFF2-40B4-BE49-F238E27FC236}">
                        <a16:creationId xmlns:a16="http://schemas.microsoft.com/office/drawing/2014/main" id="{CA084F94-47D6-4F18-86B2-C28E65737F21}"/>
                      </a:ext>
                    </a:extLst>
                  </p:cNvPr>
                  <p:cNvGrpSpPr/>
                  <p:nvPr userDrawn="1"/>
                </p:nvGrpSpPr>
                <p:grpSpPr>
                  <a:xfrm>
                    <a:off x="13554906" y="3320109"/>
                    <a:ext cx="443906" cy="423419"/>
                    <a:chOff x="12909684" y="1276143"/>
                    <a:chExt cx="443906" cy="423419"/>
                  </a:xfrm>
                </p:grpSpPr>
                <p:sp>
                  <p:nvSpPr>
                    <p:cNvPr id="74" name="Rechthoek 73">
                      <a:extLst>
                        <a:ext uri="{FF2B5EF4-FFF2-40B4-BE49-F238E27FC236}">
                          <a16:creationId xmlns:a16="http://schemas.microsoft.com/office/drawing/2014/main" id="{12CDB235-B625-4128-8CB9-E78C4E02AEA2}"/>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5" name="Rechthoek 74">
                      <a:extLst>
                        <a:ext uri="{FF2B5EF4-FFF2-40B4-BE49-F238E27FC236}">
                          <a16:creationId xmlns:a16="http://schemas.microsoft.com/office/drawing/2014/main" id="{6CB38FE8-D041-40CE-BA9B-2530248CC60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6" name="Ovaal 75">
                      <a:extLst>
                        <a:ext uri="{FF2B5EF4-FFF2-40B4-BE49-F238E27FC236}">
                          <a16:creationId xmlns:a16="http://schemas.microsoft.com/office/drawing/2014/main" id="{163B5E2A-741B-41FF-969C-FF22FBF1A25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72" name="Afbeelding 71">
                    <a:extLst>
                      <a:ext uri="{FF2B5EF4-FFF2-40B4-BE49-F238E27FC236}">
                        <a16:creationId xmlns:a16="http://schemas.microsoft.com/office/drawing/2014/main" id="{DCC94665-A6AF-4CC8-9595-4A316720A61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73" name="Afbeelding 72">
                    <a:extLst>
                      <a:ext uri="{FF2B5EF4-FFF2-40B4-BE49-F238E27FC236}">
                        <a16:creationId xmlns:a16="http://schemas.microsoft.com/office/drawing/2014/main" id="{A06872AE-B880-4825-B93A-A01320BDB97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65" name="Groep 64">
                  <a:extLst>
                    <a:ext uri="{FF2B5EF4-FFF2-40B4-BE49-F238E27FC236}">
                      <a16:creationId xmlns:a16="http://schemas.microsoft.com/office/drawing/2014/main" id="{DD55776F-60DE-4848-BCCA-0E7B9512424B}"/>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6BA6F35A-5131-4BCA-B8CE-D147885DCA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0" name="Rechthoek 69">
                    <a:extLst>
                      <a:ext uri="{FF2B5EF4-FFF2-40B4-BE49-F238E27FC236}">
                        <a16:creationId xmlns:a16="http://schemas.microsoft.com/office/drawing/2014/main" id="{C60C4E5F-F105-4F9E-9DDE-880694415DC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66" name="Groep 65">
                  <a:extLst>
                    <a:ext uri="{FF2B5EF4-FFF2-40B4-BE49-F238E27FC236}">
                      <a16:creationId xmlns:a16="http://schemas.microsoft.com/office/drawing/2014/main" id="{518F7B0D-E6EE-4D8E-AC8D-C9F6E9A2F138}"/>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7DB6497C-D58E-4E80-B900-24CCDFA7F5E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Rechthoek 67">
                    <a:extLst>
                      <a:ext uri="{FF2B5EF4-FFF2-40B4-BE49-F238E27FC236}">
                        <a16:creationId xmlns:a16="http://schemas.microsoft.com/office/drawing/2014/main" id="{30F405DA-0E63-4247-9E2B-507AF1325D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62" name="Rechthoek 61">
                <a:extLst>
                  <a:ext uri="{FF2B5EF4-FFF2-40B4-BE49-F238E27FC236}">
                    <a16:creationId xmlns:a16="http://schemas.microsoft.com/office/drawing/2014/main" id="{0A2D4B28-CD2C-4183-8390-97F1E94E51CB}"/>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63" name="Gelijkbenige driehoek 62">
                <a:extLst>
                  <a:ext uri="{FF2B5EF4-FFF2-40B4-BE49-F238E27FC236}">
                    <a16:creationId xmlns:a16="http://schemas.microsoft.com/office/drawing/2014/main" id="{DB034029-D29A-43BC-8FF4-60B90A6D1C4C}"/>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83" name="Tijdelijke aanduiding voor tekst 8">
            <a:extLst>
              <a:ext uri="{FF2B5EF4-FFF2-40B4-BE49-F238E27FC236}">
                <a16:creationId xmlns:a16="http://schemas.microsoft.com/office/drawing/2014/main" id="{5FDF1DE9-FB2A-4BC7-AFB4-C37DADEAF438}"/>
              </a:ext>
            </a:extLst>
          </p:cNvPr>
          <p:cNvSpPr>
            <a:spLocks noGrp="1"/>
          </p:cNvSpPr>
          <p:nvPr>
            <p:ph type="body" sz="quarter" idx="24" hasCustomPrompt="1"/>
          </p:nvPr>
        </p:nvSpPr>
        <p:spPr>
          <a:xfrm>
            <a:off x="2694013" y="1850778"/>
            <a:ext cx="6774088" cy="4083328"/>
          </a:xfrm>
          <a:prstGeom prst="rect">
            <a:avLst/>
          </a:prstGeom>
          <a:blipFill>
            <a:blip r:embed="rId4">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84" name="Tijdelijke aanduiding voor media 28">
            <a:extLst>
              <a:ext uri="{FF2B5EF4-FFF2-40B4-BE49-F238E27FC236}">
                <a16:creationId xmlns:a16="http://schemas.microsoft.com/office/drawing/2014/main" id="{BBC986D9-782F-48FB-8469-9869DCDFDD8A}"/>
              </a:ext>
            </a:extLst>
          </p:cNvPr>
          <p:cNvSpPr>
            <a:spLocks noGrp="1"/>
          </p:cNvSpPr>
          <p:nvPr>
            <p:ph type="media" sz="quarter" idx="19"/>
          </p:nvPr>
        </p:nvSpPr>
        <p:spPr>
          <a:xfrm>
            <a:off x="3188441" y="2053805"/>
            <a:ext cx="5837324" cy="3284078"/>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pictogram als u media wilt toevoegen</a:t>
            </a:r>
          </a:p>
        </p:txBody>
      </p:sp>
      <p:sp>
        <p:nvSpPr>
          <p:cNvPr id="85" name="Tijdelijke aanduiding voor tekst 8">
            <a:extLst>
              <a:ext uri="{FF2B5EF4-FFF2-40B4-BE49-F238E27FC236}">
                <a16:creationId xmlns:a16="http://schemas.microsoft.com/office/drawing/2014/main" id="{436359AF-8CFB-460F-B826-6259556FBA48}"/>
              </a:ext>
            </a:extLst>
          </p:cNvPr>
          <p:cNvSpPr>
            <a:spLocks noGrp="1"/>
          </p:cNvSpPr>
          <p:nvPr>
            <p:ph type="body" sz="quarter" idx="25" hasCustomPrompt="1"/>
          </p:nvPr>
        </p:nvSpPr>
        <p:spPr>
          <a:xfrm>
            <a:off x="2951782" y="1911233"/>
            <a:ext cx="6313142" cy="3632390"/>
          </a:xfrm>
          <a:prstGeom prst="rect">
            <a:avLst/>
          </a:prstGeom>
          <a:blipFill>
            <a:blip r:embed="rId5">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156" name="Tijdelijke aanduiding voor verticale tekst 2">
            <a:extLst>
              <a:ext uri="{FF2B5EF4-FFF2-40B4-BE49-F238E27FC236}">
                <a16:creationId xmlns:a16="http://schemas.microsoft.com/office/drawing/2014/main" id="{66404718-51F7-4D29-8448-224CE7DAADCF}"/>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2BE9E2E8-CB30-4851-9E24-E7CBE51482A4}"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225" name="Tijdelijke aanduiding voor tekst 6">
            <a:extLst>
              <a:ext uri="{FF2B5EF4-FFF2-40B4-BE49-F238E27FC236}">
                <a16:creationId xmlns:a16="http://schemas.microsoft.com/office/drawing/2014/main" id="{3D3D431F-7FAE-49CF-A7EE-D66A581AE67F}"/>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6" name="Tijdelijke aanduiding voor tekst 6">
            <a:extLst>
              <a:ext uri="{FF2B5EF4-FFF2-40B4-BE49-F238E27FC236}">
                <a16:creationId xmlns:a16="http://schemas.microsoft.com/office/drawing/2014/main" id="{37935235-0901-4385-A2DA-DF2F94F5F03F}"/>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7" name="Tijdelijke aanduiding voor tekst 6">
            <a:extLst>
              <a:ext uri="{FF2B5EF4-FFF2-40B4-BE49-F238E27FC236}">
                <a16:creationId xmlns:a16="http://schemas.microsoft.com/office/drawing/2014/main" id="{180BD5F1-CC37-4A80-9855-0C6D3AF47768}"/>
              </a:ext>
            </a:extLst>
          </p:cNvPr>
          <p:cNvSpPr>
            <a:spLocks noGrp="1"/>
          </p:cNvSpPr>
          <p:nvPr>
            <p:ph type="body" sz="quarter" idx="26"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28" name="Tijdelijke aanduiding voor tekst 6">
            <a:extLst>
              <a:ext uri="{FF2B5EF4-FFF2-40B4-BE49-F238E27FC236}">
                <a16:creationId xmlns:a16="http://schemas.microsoft.com/office/drawing/2014/main" id="{D18963F5-FDC0-4169-A501-4F76E1C062EB}"/>
              </a:ext>
            </a:extLst>
          </p:cNvPr>
          <p:cNvSpPr>
            <a:spLocks noGrp="1"/>
          </p:cNvSpPr>
          <p:nvPr>
            <p:ph type="body" sz="quarter" idx="27"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274" name="Tijdelijke aanduiding voor tekst 6">
            <a:extLst>
              <a:ext uri="{FF2B5EF4-FFF2-40B4-BE49-F238E27FC236}">
                <a16:creationId xmlns:a16="http://schemas.microsoft.com/office/drawing/2014/main" id="{94E4C319-E6AC-49FB-B496-BA801A33A58D}"/>
              </a:ext>
            </a:extLst>
          </p:cNvPr>
          <p:cNvSpPr>
            <a:spLocks noGrp="1"/>
          </p:cNvSpPr>
          <p:nvPr>
            <p:ph type="body" sz="quarter" idx="29" hasCustomPrompt="1"/>
          </p:nvPr>
        </p:nvSpPr>
        <p:spPr>
          <a:xfrm>
            <a:off x="5388353" y="3007428"/>
            <a:ext cx="1440000" cy="1440000"/>
          </a:xfrm>
          <a:prstGeom prst="donut">
            <a:avLst>
              <a:gd name="adj" fmla="val 2533"/>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275" name="Tijdelijke aanduiding voor tekst 6">
            <a:extLst>
              <a:ext uri="{FF2B5EF4-FFF2-40B4-BE49-F238E27FC236}">
                <a16:creationId xmlns:a16="http://schemas.microsoft.com/office/drawing/2014/main" id="{E54452FB-126A-4C94-A120-9BB4B41C978D}"/>
              </a:ext>
            </a:extLst>
          </p:cNvPr>
          <p:cNvSpPr>
            <a:spLocks noGrp="1"/>
          </p:cNvSpPr>
          <p:nvPr>
            <p:ph type="body" sz="quarter" idx="30" hasCustomPrompt="1"/>
          </p:nvPr>
        </p:nvSpPr>
        <p:spPr>
          <a:xfrm rot="5400000">
            <a:off x="5826631" y="3347399"/>
            <a:ext cx="738948" cy="760059"/>
          </a:xfrm>
          <a:prstGeom prst="triangle">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122" name="Tijdelijke aanduiding voor tekst 82">
            <a:extLst>
              <a:ext uri="{FF2B5EF4-FFF2-40B4-BE49-F238E27FC236}">
                <a16:creationId xmlns:a16="http://schemas.microsoft.com/office/drawing/2014/main" id="{DEA2BD42-7804-4C8F-9114-0141EE86E49C}"/>
              </a:ext>
            </a:extLst>
          </p:cNvPr>
          <p:cNvSpPr>
            <a:spLocks noGrp="1"/>
          </p:cNvSpPr>
          <p:nvPr>
            <p:ph type="body" sz="quarter" idx="28" hasCustomPrompt="1"/>
          </p:nvPr>
        </p:nvSpPr>
        <p:spPr>
          <a:xfrm>
            <a:off x="325438" y="285749"/>
            <a:ext cx="850900" cy="657225"/>
          </a:xfrm>
          <a:blipFill>
            <a:blip r:embed="rId6">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57" name="Rechthoek 156">
            <a:extLst>
              <a:ext uri="{FF2B5EF4-FFF2-40B4-BE49-F238E27FC236}">
                <a16:creationId xmlns:a16="http://schemas.microsoft.com/office/drawing/2014/main" id="{399912F0-09CC-485C-BE5D-89DB70CC0781}"/>
              </a:ext>
            </a:extLst>
          </p:cNvPr>
          <p:cNvSpPr/>
          <p:nvPr userDrawn="1"/>
        </p:nvSpPr>
        <p:spPr>
          <a:xfrm>
            <a:off x="0" y="-399601"/>
            <a:ext cx="720000" cy="360000"/>
          </a:xfrm>
          <a:prstGeom prst="rect">
            <a:avLst/>
          </a:prstGeom>
        </p:spPr>
        <p:txBody>
          <a:bodyPr wrap="none" lIns="0" tIns="0" rIns="0" bIns="0">
            <a:noAutofit/>
          </a:bodyPr>
          <a:lstStyle/>
          <a:p>
            <a:r>
              <a:rPr lang="nl-NL"/>
              <a:t>Media (lage resolutie)</a:t>
            </a:r>
          </a:p>
        </p:txBody>
      </p:sp>
      <p:grpSp>
        <p:nvGrpSpPr>
          <p:cNvPr id="169" name="INSTRUCTIES">
            <a:extLst>
              <a:ext uri="{FF2B5EF4-FFF2-40B4-BE49-F238E27FC236}">
                <a16:creationId xmlns:a16="http://schemas.microsoft.com/office/drawing/2014/main" id="{024C9630-B4D9-4421-862A-DCABCE9A8DCA}"/>
              </a:ext>
            </a:extLst>
          </p:cNvPr>
          <p:cNvGrpSpPr/>
          <p:nvPr userDrawn="1"/>
        </p:nvGrpSpPr>
        <p:grpSpPr>
          <a:xfrm>
            <a:off x="12395374" y="-718670"/>
            <a:ext cx="4140000" cy="5257065"/>
            <a:chOff x="12395374" y="-718670"/>
            <a:chExt cx="4140000" cy="5257065"/>
          </a:xfrm>
        </p:grpSpPr>
        <p:sp>
          <p:nvSpPr>
            <p:cNvPr id="170" name="Rechthoek: afgeronde hoeken 169">
              <a:extLst>
                <a:ext uri="{FF2B5EF4-FFF2-40B4-BE49-F238E27FC236}">
                  <a16:creationId xmlns:a16="http://schemas.microsoft.com/office/drawing/2014/main" id="{E0FA297D-3B8F-4E5A-B7BE-BB07E4F7198E}"/>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Video invoegen of de bestaande video aanpassen / veranderen.</a:t>
              </a:r>
            </a:p>
          </p:txBody>
        </p:sp>
        <p:sp>
          <p:nvSpPr>
            <p:cNvPr id="171" name="Rechthoek: afgeronde hoeken 170">
              <a:extLst>
                <a:ext uri="{FF2B5EF4-FFF2-40B4-BE49-F238E27FC236}">
                  <a16:creationId xmlns:a16="http://schemas.microsoft.com/office/drawing/2014/main" id="{D4BAD254-D5D1-4737-B1DD-78B5489769F6}"/>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72" name="Ovaal 171">
              <a:extLst>
                <a:ext uri="{FF2B5EF4-FFF2-40B4-BE49-F238E27FC236}">
                  <a16:creationId xmlns:a16="http://schemas.microsoft.com/office/drawing/2014/main" id="{B6B0B756-EA3F-4FA1-8631-B1712BB98032}"/>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3" name="Rechte verbindingslijn 172">
              <a:extLst>
                <a:ext uri="{FF2B5EF4-FFF2-40B4-BE49-F238E27FC236}">
                  <a16:creationId xmlns:a16="http://schemas.microsoft.com/office/drawing/2014/main" id="{381DA28F-FBEC-4F88-A8A7-4992F8A3C486}"/>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74" name="Rechthoek 173">
              <a:extLst>
                <a:ext uri="{FF2B5EF4-FFF2-40B4-BE49-F238E27FC236}">
                  <a16:creationId xmlns:a16="http://schemas.microsoft.com/office/drawing/2014/main" id="{B3D53B8B-BF7F-4893-BB85-9AB308E99D0E}"/>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 video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78" name="Ovaal 177">
              <a:extLst>
                <a:ext uri="{FF2B5EF4-FFF2-40B4-BE49-F238E27FC236}">
                  <a16:creationId xmlns:a16="http://schemas.microsoft.com/office/drawing/2014/main" id="{B6844678-EC75-440E-99BA-8A7ABACEC567}"/>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9" name="Rechthoek 178">
              <a:extLst>
                <a:ext uri="{FF2B5EF4-FFF2-40B4-BE49-F238E27FC236}">
                  <a16:creationId xmlns:a16="http://schemas.microsoft.com/office/drawing/2014/main" id="{0411434E-188A-422F-A72A-1EF8FB1C9CC5}"/>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video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0" name="Ovaal 179">
              <a:extLst>
                <a:ext uri="{FF2B5EF4-FFF2-40B4-BE49-F238E27FC236}">
                  <a16:creationId xmlns:a16="http://schemas.microsoft.com/office/drawing/2014/main" id="{D3E4360E-B1BA-456E-B0C2-6AF5B192277E}"/>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1" name="Rechthoek 180">
              <a:extLst>
                <a:ext uri="{FF2B5EF4-FFF2-40B4-BE49-F238E27FC236}">
                  <a16:creationId xmlns:a16="http://schemas.microsoft.com/office/drawing/2014/main" id="{503DDB41-CFC6-4DF1-99CB-20D59255886B}"/>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de video te schalen of bij te snijden, 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video - Opmaak’</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‘Bijsnijden’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Schaal met de bolletjes de video</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met de hoekjes het videokader.</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82" name="Rechte verbindingslijn 181">
              <a:extLst>
                <a:ext uri="{FF2B5EF4-FFF2-40B4-BE49-F238E27FC236}">
                  <a16:creationId xmlns:a16="http://schemas.microsoft.com/office/drawing/2014/main" id="{8FD90D61-AAD9-4801-8F29-EBAFBCB1C9B0}"/>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83" name="Groep 182">
              <a:extLst>
                <a:ext uri="{FF2B5EF4-FFF2-40B4-BE49-F238E27FC236}">
                  <a16:creationId xmlns:a16="http://schemas.microsoft.com/office/drawing/2014/main" id="{17FF2BEF-8867-47FA-8336-388042E54DA2}"/>
                </a:ext>
              </a:extLst>
            </p:cNvPr>
            <p:cNvGrpSpPr/>
            <p:nvPr userDrawn="1"/>
          </p:nvGrpSpPr>
          <p:grpSpPr>
            <a:xfrm>
              <a:off x="12916952" y="1996210"/>
              <a:ext cx="825930" cy="209550"/>
              <a:chOff x="13504624" y="2482850"/>
              <a:chExt cx="825500" cy="209550"/>
            </a:xfrm>
          </p:grpSpPr>
          <p:sp>
            <p:nvSpPr>
              <p:cNvPr id="205" name="Rechthoek 204">
                <a:extLst>
                  <a:ext uri="{FF2B5EF4-FFF2-40B4-BE49-F238E27FC236}">
                    <a16:creationId xmlns:a16="http://schemas.microsoft.com/office/drawing/2014/main" id="{91F74543-D479-4E00-8631-5BE7637077B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06" name="Rechte verbindingslijn 205">
                <a:extLst>
                  <a:ext uri="{FF2B5EF4-FFF2-40B4-BE49-F238E27FC236}">
                    <a16:creationId xmlns:a16="http://schemas.microsoft.com/office/drawing/2014/main" id="{3A1E4CBC-1C62-4AB5-95B7-EBE95030784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7" name="Gelijkbenige driehoek 206">
                <a:extLst>
                  <a:ext uri="{FF2B5EF4-FFF2-40B4-BE49-F238E27FC236}">
                    <a16:creationId xmlns:a16="http://schemas.microsoft.com/office/drawing/2014/main" id="{5616BAA0-FD46-4955-B775-A74852A59E3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4" name="Video icoon">
              <a:extLst>
                <a:ext uri="{FF2B5EF4-FFF2-40B4-BE49-F238E27FC236}">
                  <a16:creationId xmlns:a16="http://schemas.microsoft.com/office/drawing/2014/main" id="{3A8F1288-FEE9-4545-800E-1C36D78D8F24}"/>
                </a:ext>
              </a:extLst>
            </p:cNvPr>
            <p:cNvGrpSpPr/>
            <p:nvPr userDrawn="1"/>
          </p:nvGrpSpPr>
          <p:grpSpPr>
            <a:xfrm>
              <a:off x="12903812" y="922574"/>
              <a:ext cx="326257" cy="328143"/>
              <a:chOff x="8066315" y="1676399"/>
              <a:chExt cx="1371600" cy="1380253"/>
            </a:xfrm>
          </p:grpSpPr>
          <p:sp>
            <p:nvSpPr>
              <p:cNvPr id="202" name="Rechthoek 201">
                <a:extLst>
                  <a:ext uri="{FF2B5EF4-FFF2-40B4-BE49-F238E27FC236}">
                    <a16:creationId xmlns:a16="http://schemas.microsoft.com/office/drawing/2014/main" id="{4A016B95-CF7D-48D5-826A-7F4B165BE69E}"/>
                  </a:ext>
                </a:extLst>
              </p:cNvPr>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3" name="Vrije vorm 112">
                <a:extLst>
                  <a:ext uri="{FF2B5EF4-FFF2-40B4-BE49-F238E27FC236}">
                    <a16:creationId xmlns:a16="http://schemas.microsoft.com/office/drawing/2014/main" id="{49920C95-13FA-4945-9A8A-D32FD5BA52C6}"/>
                  </a:ext>
                </a:extLst>
              </p:cNvPr>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4" name="Vrije vorm 113">
                <a:extLst>
                  <a:ext uri="{FF2B5EF4-FFF2-40B4-BE49-F238E27FC236}">
                    <a16:creationId xmlns:a16="http://schemas.microsoft.com/office/drawing/2014/main" id="{7341D90D-7769-4915-BF6F-2163F4895C1D}"/>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nvGrpSpPr>
            <p:cNvPr id="185" name="Groep 184">
              <a:extLst>
                <a:ext uri="{FF2B5EF4-FFF2-40B4-BE49-F238E27FC236}">
                  <a16:creationId xmlns:a16="http://schemas.microsoft.com/office/drawing/2014/main" id="{CC177311-9E76-443B-A2CA-C64A78844C3B}"/>
                </a:ext>
              </a:extLst>
            </p:cNvPr>
            <p:cNvGrpSpPr/>
            <p:nvPr userDrawn="1"/>
          </p:nvGrpSpPr>
          <p:grpSpPr>
            <a:xfrm>
              <a:off x="12861978" y="3626002"/>
              <a:ext cx="514552" cy="612918"/>
              <a:chOff x="12682980" y="3403241"/>
              <a:chExt cx="622284" cy="741632"/>
            </a:xfrm>
          </p:grpSpPr>
          <p:grpSp>
            <p:nvGrpSpPr>
              <p:cNvPr id="186" name="Groep 185">
                <a:extLst>
                  <a:ext uri="{FF2B5EF4-FFF2-40B4-BE49-F238E27FC236}">
                    <a16:creationId xmlns:a16="http://schemas.microsoft.com/office/drawing/2014/main" id="{A40370F7-566B-4ACB-8594-7DF15EB830D3}"/>
                  </a:ext>
                </a:extLst>
              </p:cNvPr>
              <p:cNvGrpSpPr/>
              <p:nvPr userDrawn="1"/>
            </p:nvGrpSpPr>
            <p:grpSpPr>
              <a:xfrm>
                <a:off x="12771568" y="3403241"/>
                <a:ext cx="467138" cy="448489"/>
                <a:chOff x="12782195" y="3403241"/>
                <a:chExt cx="467138" cy="448489"/>
              </a:xfrm>
            </p:grpSpPr>
            <p:grpSp>
              <p:nvGrpSpPr>
                <p:cNvPr id="189" name="Groep 188">
                  <a:extLst>
                    <a:ext uri="{FF2B5EF4-FFF2-40B4-BE49-F238E27FC236}">
                      <a16:creationId xmlns:a16="http://schemas.microsoft.com/office/drawing/2014/main" id="{50A3950D-6631-46F3-892E-77DA47AF543A}"/>
                    </a:ext>
                  </a:extLst>
                </p:cNvPr>
                <p:cNvGrpSpPr/>
                <p:nvPr userDrawn="1"/>
              </p:nvGrpSpPr>
              <p:grpSpPr>
                <a:xfrm>
                  <a:off x="12782195" y="3403241"/>
                  <a:ext cx="412967" cy="393907"/>
                  <a:chOff x="13554906" y="3320109"/>
                  <a:chExt cx="443906" cy="423419"/>
                </a:xfrm>
              </p:grpSpPr>
              <p:grpSp>
                <p:nvGrpSpPr>
                  <p:cNvPr id="196" name="Groep 195">
                    <a:extLst>
                      <a:ext uri="{FF2B5EF4-FFF2-40B4-BE49-F238E27FC236}">
                        <a16:creationId xmlns:a16="http://schemas.microsoft.com/office/drawing/2014/main" id="{BFDE07C9-9257-4201-A730-2911084C06A1}"/>
                      </a:ext>
                    </a:extLst>
                  </p:cNvPr>
                  <p:cNvGrpSpPr/>
                  <p:nvPr userDrawn="1"/>
                </p:nvGrpSpPr>
                <p:grpSpPr>
                  <a:xfrm>
                    <a:off x="13554906" y="3320109"/>
                    <a:ext cx="443906" cy="423419"/>
                    <a:chOff x="12909684" y="1276143"/>
                    <a:chExt cx="443906" cy="423419"/>
                  </a:xfrm>
                </p:grpSpPr>
                <p:sp>
                  <p:nvSpPr>
                    <p:cNvPr id="199" name="Rechthoek 198">
                      <a:extLst>
                        <a:ext uri="{FF2B5EF4-FFF2-40B4-BE49-F238E27FC236}">
                          <a16:creationId xmlns:a16="http://schemas.microsoft.com/office/drawing/2014/main" id="{32363950-A0D1-4015-B212-053ECDD19BE2}"/>
                        </a:ext>
                      </a:extLst>
                    </p:cNvPr>
                    <p:cNvSpPr/>
                    <p:nvPr userDrawn="1"/>
                  </p:nvSpPr>
                  <p:spPr>
                    <a:xfrm>
                      <a:off x="12918700" y="1285262"/>
                      <a:ext cx="434890" cy="414300"/>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00" name="Rechthoek 199">
                      <a:extLst>
                        <a:ext uri="{FF2B5EF4-FFF2-40B4-BE49-F238E27FC236}">
                          <a16:creationId xmlns:a16="http://schemas.microsoft.com/office/drawing/2014/main" id="{0329CA61-3732-4EC9-9309-46BF30F1A7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201" name="Ovaal 200">
                      <a:extLst>
                        <a:ext uri="{FF2B5EF4-FFF2-40B4-BE49-F238E27FC236}">
                          <a16:creationId xmlns:a16="http://schemas.microsoft.com/office/drawing/2014/main" id="{145BF2F2-EEDA-40A4-BFF7-DE5DC364CEB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pic>
                <p:nvPicPr>
                  <p:cNvPr id="197" name="Afbeelding 196">
                    <a:extLst>
                      <a:ext uri="{FF2B5EF4-FFF2-40B4-BE49-F238E27FC236}">
                        <a16:creationId xmlns:a16="http://schemas.microsoft.com/office/drawing/2014/main" id="{16156815-8229-4185-86A6-D93CA3F881B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198" name="Afbeelding 197">
                    <a:extLst>
                      <a:ext uri="{FF2B5EF4-FFF2-40B4-BE49-F238E27FC236}">
                        <a16:creationId xmlns:a16="http://schemas.microsoft.com/office/drawing/2014/main" id="{DE610FBB-C2C2-4591-A590-3C931F5E0F5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8" y="3454369"/>
                    <a:ext cx="173367" cy="111423"/>
                  </a:xfrm>
                  <a:prstGeom prst="rect">
                    <a:avLst/>
                  </a:prstGeom>
                </p:spPr>
              </p:pic>
            </p:grpSp>
            <p:grpSp>
              <p:nvGrpSpPr>
                <p:cNvPr id="190" name="Groep 189">
                  <a:extLst>
                    <a:ext uri="{FF2B5EF4-FFF2-40B4-BE49-F238E27FC236}">
                      <a16:creationId xmlns:a16="http://schemas.microsoft.com/office/drawing/2014/main" id="{1565CBBB-DD8F-4F05-901B-34BE5A80E5BF}"/>
                    </a:ext>
                  </a:extLst>
                </p:cNvPr>
                <p:cNvGrpSpPr/>
                <p:nvPr userDrawn="1"/>
              </p:nvGrpSpPr>
              <p:grpSpPr>
                <a:xfrm>
                  <a:off x="13103513" y="3705268"/>
                  <a:ext cx="145820" cy="146462"/>
                  <a:chOff x="13096169" y="3602278"/>
                  <a:chExt cx="145820" cy="146462"/>
                </a:xfrm>
              </p:grpSpPr>
              <p:sp>
                <p:nvSpPr>
                  <p:cNvPr id="194" name="Rechthoek 193">
                    <a:extLst>
                      <a:ext uri="{FF2B5EF4-FFF2-40B4-BE49-F238E27FC236}">
                        <a16:creationId xmlns:a16="http://schemas.microsoft.com/office/drawing/2014/main" id="{F8C677CA-84B6-45D6-994C-2A67E5FCB90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5" name="Rechthoek 194">
                    <a:extLst>
                      <a:ext uri="{FF2B5EF4-FFF2-40B4-BE49-F238E27FC236}">
                        <a16:creationId xmlns:a16="http://schemas.microsoft.com/office/drawing/2014/main" id="{F90FDD2F-12B3-4FF5-9601-A915655F45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1" name="Groep 190">
                  <a:extLst>
                    <a:ext uri="{FF2B5EF4-FFF2-40B4-BE49-F238E27FC236}">
                      <a16:creationId xmlns:a16="http://schemas.microsoft.com/office/drawing/2014/main" id="{D42CCEA0-251A-4E0C-97FA-D5DD76179E95}"/>
                    </a:ext>
                  </a:extLst>
                </p:cNvPr>
                <p:cNvGrpSpPr/>
                <p:nvPr userDrawn="1"/>
              </p:nvGrpSpPr>
              <p:grpSpPr>
                <a:xfrm rot="10800000">
                  <a:off x="13061402" y="3665637"/>
                  <a:ext cx="145820" cy="146462"/>
                  <a:chOff x="13096169" y="3602278"/>
                  <a:chExt cx="145820" cy="146462"/>
                </a:xfrm>
              </p:grpSpPr>
              <p:sp>
                <p:nvSpPr>
                  <p:cNvPr id="192" name="Rechthoek 191">
                    <a:extLst>
                      <a:ext uri="{FF2B5EF4-FFF2-40B4-BE49-F238E27FC236}">
                        <a16:creationId xmlns:a16="http://schemas.microsoft.com/office/drawing/2014/main" id="{986C3E4D-B913-4F50-9CC8-1C8E75EA05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3" name="Rechthoek 192">
                    <a:extLst>
                      <a:ext uri="{FF2B5EF4-FFF2-40B4-BE49-F238E27FC236}">
                        <a16:creationId xmlns:a16="http://schemas.microsoft.com/office/drawing/2014/main" id="{048B2D7F-91C1-4F96-BA7E-438E8E9B95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187" name="Rechthoek 186">
                <a:extLst>
                  <a:ext uri="{FF2B5EF4-FFF2-40B4-BE49-F238E27FC236}">
                    <a16:creationId xmlns:a16="http://schemas.microsoft.com/office/drawing/2014/main" id="{E6C88AF6-411B-49EC-8201-6935A1D7EF83}"/>
                  </a:ext>
                </a:extLst>
              </p:cNvPr>
              <p:cNvSpPr/>
              <p:nvPr userDrawn="1"/>
            </p:nvSpPr>
            <p:spPr>
              <a:xfrm>
                <a:off x="12682980" y="3889890"/>
                <a:ext cx="622284"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chemeClr val="tx1"/>
                    </a:solidFill>
                    <a:latin typeface="Arial" panose="020B0604020202020204" pitchFamily="34" charset="0"/>
                    <a:cs typeface="Arial" panose="020B0604020202020204" pitchFamily="34" charset="0"/>
                  </a:rPr>
                  <a:t>Bijsnijden</a:t>
                </a:r>
              </a:p>
            </p:txBody>
          </p:sp>
          <p:sp>
            <p:nvSpPr>
              <p:cNvPr id="188" name="Gelijkbenige driehoek 187">
                <a:extLst>
                  <a:ext uri="{FF2B5EF4-FFF2-40B4-BE49-F238E27FC236}">
                    <a16:creationId xmlns:a16="http://schemas.microsoft.com/office/drawing/2014/main" id="{61519F1E-E435-458B-AC07-850E71800BD2}"/>
                  </a:ext>
                </a:extLst>
              </p:cNvPr>
              <p:cNvSpPr/>
              <p:nvPr userDrawn="1"/>
            </p:nvSpPr>
            <p:spPr>
              <a:xfrm rot="10800000">
                <a:off x="12950688" y="4093726"/>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sp>
        <p:nvSpPr>
          <p:cNvPr id="336" name="Tijdelijke aanduiding voor tekst 8">
            <a:extLst>
              <a:ext uri="{FF2B5EF4-FFF2-40B4-BE49-F238E27FC236}">
                <a16:creationId xmlns:a16="http://schemas.microsoft.com/office/drawing/2014/main" id="{A74198CB-C1A3-49D6-9D2D-D10B285D9F33}"/>
              </a:ext>
            </a:extLst>
          </p:cNvPr>
          <p:cNvSpPr>
            <a:spLocks noGrp="1"/>
          </p:cNvSpPr>
          <p:nvPr>
            <p:ph type="body" sz="quarter" idx="24" hasCustomPrompt="1"/>
          </p:nvPr>
        </p:nvSpPr>
        <p:spPr>
          <a:xfrm>
            <a:off x="2694013" y="1850778"/>
            <a:ext cx="6774088" cy="4083328"/>
          </a:xfrm>
          <a:prstGeom prst="rect">
            <a:avLst/>
          </a:prstGeom>
          <a:blipFill>
            <a:blip r:embed="rId4">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337" name="Tijdelijke aanduiding voor media 28">
            <a:extLst>
              <a:ext uri="{FF2B5EF4-FFF2-40B4-BE49-F238E27FC236}">
                <a16:creationId xmlns:a16="http://schemas.microsoft.com/office/drawing/2014/main" id="{9D80BCBD-C916-4CB6-9F7F-2B8B4307EC22}"/>
              </a:ext>
            </a:extLst>
          </p:cNvPr>
          <p:cNvSpPr>
            <a:spLocks noGrp="1"/>
          </p:cNvSpPr>
          <p:nvPr>
            <p:ph type="media" sz="quarter" idx="19"/>
          </p:nvPr>
        </p:nvSpPr>
        <p:spPr>
          <a:xfrm>
            <a:off x="3188441" y="2053805"/>
            <a:ext cx="5837324" cy="3284078"/>
          </a:xfrm>
          <a:solidFill>
            <a:schemeClr val="tx1"/>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noProof="0"/>
              <a:t>Klik op het pictogram als u media wilt toevoegen</a:t>
            </a:r>
          </a:p>
        </p:txBody>
      </p:sp>
      <p:sp>
        <p:nvSpPr>
          <p:cNvPr id="338" name="Tijdelijke aanduiding voor tekst 8">
            <a:extLst>
              <a:ext uri="{FF2B5EF4-FFF2-40B4-BE49-F238E27FC236}">
                <a16:creationId xmlns:a16="http://schemas.microsoft.com/office/drawing/2014/main" id="{279FB5AD-565E-4E06-80A5-3E068BB2664B}"/>
              </a:ext>
            </a:extLst>
          </p:cNvPr>
          <p:cNvSpPr>
            <a:spLocks noGrp="1"/>
          </p:cNvSpPr>
          <p:nvPr>
            <p:ph type="body" sz="quarter" idx="25" hasCustomPrompt="1"/>
          </p:nvPr>
        </p:nvSpPr>
        <p:spPr>
          <a:xfrm>
            <a:off x="2951782" y="1911233"/>
            <a:ext cx="6313142" cy="3632390"/>
          </a:xfrm>
          <a:prstGeom prst="rect">
            <a:avLst/>
          </a:prstGeom>
          <a:blipFill>
            <a:blip r:embed="rId5">
              <a:extLst>
                <a:ext uri="{28A0092B-C50C-407E-A947-70E740481C1C}">
                  <a14:useLocalDpi xmlns:a14="http://schemas.microsoft.com/office/drawing/2010/main" val="0"/>
                </a:ext>
              </a:extLst>
            </a:blip>
            <a:stretch>
              <a:fillRect l="-218" r="-218"/>
            </a:stretch>
          </a:blipFill>
        </p:spPr>
        <p:txBody>
          <a:bodyPr wrap="square" lIns="144000" tIns="144000" rIns="144000" bIns="144000" anchor="t">
            <a:noAutofit/>
          </a:bodyPr>
          <a:lstStyle>
            <a:lvl1pPr marL="0" indent="0" algn="ctr">
              <a:buNone/>
              <a:defRPr sz="1200"/>
            </a:lvl1pPr>
          </a:lstStyle>
          <a:p>
            <a:pPr lvl="0"/>
            <a:r>
              <a:rPr lang="en-GB" noProof="0"/>
              <a:t>TV</a:t>
            </a:r>
          </a:p>
        </p:txBody>
      </p:sp>
      <p:sp>
        <p:nvSpPr>
          <p:cNvPr id="339" name="Titel 8">
            <a:extLst>
              <a:ext uri="{FF2B5EF4-FFF2-40B4-BE49-F238E27FC236}">
                <a16:creationId xmlns:a16="http://schemas.microsoft.com/office/drawing/2014/main" id="{003C960A-3E72-4534-9802-375C8B7D253F}"/>
              </a:ext>
            </a:extLst>
          </p:cNvPr>
          <p:cNvSpPr>
            <a:spLocks noGrp="1"/>
          </p:cNvSpPr>
          <p:nvPr>
            <p:ph type="title"/>
          </p:nvPr>
        </p:nvSpPr>
        <p:spPr>
          <a:xfrm rot="16200000">
            <a:off x="-1318497" y="4747500"/>
            <a:ext cx="3429000" cy="792000"/>
          </a:xfrm>
        </p:spPr>
        <p:txBody>
          <a:bodyPr/>
          <a:lstStyle/>
          <a:p>
            <a:r>
              <a:rPr lang="nl-NL"/>
              <a:t>Klik om stijl te bewerken</a:t>
            </a:r>
          </a:p>
        </p:txBody>
      </p:sp>
      <p:sp>
        <p:nvSpPr>
          <p:cNvPr id="340" name="Tijdelijke aanduiding voor verticale tekst 2">
            <a:extLst>
              <a:ext uri="{FF2B5EF4-FFF2-40B4-BE49-F238E27FC236}">
                <a16:creationId xmlns:a16="http://schemas.microsoft.com/office/drawing/2014/main" id="{E4257056-EC6D-40B1-9FF3-CC151EAB186A}"/>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341" name="Tijdelijke aanduiding voor datum 3">
            <a:extLst>
              <a:ext uri="{FF2B5EF4-FFF2-40B4-BE49-F238E27FC236}">
                <a16:creationId xmlns:a16="http://schemas.microsoft.com/office/drawing/2014/main" id="{B2808236-5872-4573-B310-7C4EA81B9B2D}"/>
              </a:ext>
            </a:extLst>
          </p:cNvPr>
          <p:cNvSpPr>
            <a:spLocks noGrp="1"/>
          </p:cNvSpPr>
          <p:nvPr>
            <p:ph type="dt" sz="half" idx="10"/>
          </p:nvPr>
        </p:nvSpPr>
        <p:spPr>
          <a:xfrm>
            <a:off x="5736000" y="271600"/>
            <a:ext cx="720000" cy="180000"/>
          </a:xfrm>
        </p:spPr>
        <p:txBody>
          <a:bodyPr/>
          <a:lstStyle/>
          <a:p>
            <a:fld id="{2BE9E2E8-CB30-4851-9E24-E7CBE51482A4}" type="datetime10">
              <a:rPr lang="nl-NL" smtClean="0"/>
              <a:t>11:38</a:t>
            </a:fld>
            <a:endParaRPr lang="nl-NL"/>
          </a:p>
        </p:txBody>
      </p:sp>
      <p:sp>
        <p:nvSpPr>
          <p:cNvPr id="342" name="Tijdelijke aanduiding voor voettekst 4">
            <a:extLst>
              <a:ext uri="{FF2B5EF4-FFF2-40B4-BE49-F238E27FC236}">
                <a16:creationId xmlns:a16="http://schemas.microsoft.com/office/drawing/2014/main" id="{28289071-44F1-47AB-BB37-66A42C221963}"/>
              </a:ext>
            </a:extLst>
          </p:cNvPr>
          <p:cNvSpPr>
            <a:spLocks noGrp="1"/>
          </p:cNvSpPr>
          <p:nvPr>
            <p:ph type="ftr" sz="quarter" idx="11"/>
          </p:nvPr>
        </p:nvSpPr>
        <p:spPr>
          <a:xfrm>
            <a:off x="6907224" y="6450742"/>
            <a:ext cx="720000" cy="180000"/>
          </a:xfrm>
        </p:spPr>
        <p:txBody>
          <a:bodyPr/>
          <a:lstStyle/>
          <a:p>
            <a:r>
              <a:rPr lang="nl-NL"/>
              <a:t>[vul hier uw voetnoot in]</a:t>
            </a:r>
          </a:p>
        </p:txBody>
      </p:sp>
      <p:sp>
        <p:nvSpPr>
          <p:cNvPr id="343" name="Tijdelijke aanduiding voor dianummer 5">
            <a:extLst>
              <a:ext uri="{FF2B5EF4-FFF2-40B4-BE49-F238E27FC236}">
                <a16:creationId xmlns:a16="http://schemas.microsoft.com/office/drawing/2014/main" id="{418B855D-B4CF-4EDD-A86E-376C577975BF}"/>
              </a:ext>
            </a:extLst>
          </p:cNvPr>
          <p:cNvSpPr>
            <a:spLocks noGrp="1"/>
          </p:cNvSpPr>
          <p:nvPr>
            <p:ph type="sldNum" sz="quarter" idx="12"/>
          </p:nvPr>
        </p:nvSpPr>
        <p:spPr>
          <a:xfrm>
            <a:off x="4540324" y="6450742"/>
            <a:ext cx="720000" cy="180000"/>
          </a:xfrm>
        </p:spPr>
        <p:txBody>
          <a:bodyPr/>
          <a:lstStyle/>
          <a:p>
            <a:fld id="{FF61E002-7038-4534-AD3C-ADB6FBF99A22}" type="slidenum">
              <a:rPr lang="nl-NL" smtClean="0"/>
              <a:t>‹nr.›</a:t>
            </a:fld>
            <a:endParaRPr lang="nl-NL"/>
          </a:p>
        </p:txBody>
      </p:sp>
      <p:sp>
        <p:nvSpPr>
          <p:cNvPr id="344" name="Tijdelijke aanduiding voor tekst 6">
            <a:extLst>
              <a:ext uri="{FF2B5EF4-FFF2-40B4-BE49-F238E27FC236}">
                <a16:creationId xmlns:a16="http://schemas.microsoft.com/office/drawing/2014/main" id="{7BD61835-C085-4184-A3F9-A62D77292BBA}"/>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345" name="Tijdelijke aanduiding voor tekst 6">
            <a:extLst>
              <a:ext uri="{FF2B5EF4-FFF2-40B4-BE49-F238E27FC236}">
                <a16:creationId xmlns:a16="http://schemas.microsoft.com/office/drawing/2014/main" id="{6BB1C76E-0743-4801-A5E3-A361682B0572}"/>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346" name="Tijdelijke aanduiding voor tekst 6">
            <a:extLst>
              <a:ext uri="{FF2B5EF4-FFF2-40B4-BE49-F238E27FC236}">
                <a16:creationId xmlns:a16="http://schemas.microsoft.com/office/drawing/2014/main" id="{94B43A91-0A8D-4612-A714-B8A0BDE9E4A8}"/>
              </a:ext>
            </a:extLst>
          </p:cNvPr>
          <p:cNvSpPr>
            <a:spLocks noGrp="1"/>
          </p:cNvSpPr>
          <p:nvPr>
            <p:ph type="body" sz="quarter" idx="26"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347" name="Tijdelijke aanduiding voor tekst 6">
            <a:extLst>
              <a:ext uri="{FF2B5EF4-FFF2-40B4-BE49-F238E27FC236}">
                <a16:creationId xmlns:a16="http://schemas.microsoft.com/office/drawing/2014/main" id="{CAB37209-8A5B-4249-8CF5-445ABFAF56E5}"/>
              </a:ext>
            </a:extLst>
          </p:cNvPr>
          <p:cNvSpPr>
            <a:spLocks noGrp="1"/>
          </p:cNvSpPr>
          <p:nvPr>
            <p:ph type="body" sz="quarter" idx="27"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348" name="Tijdelijke aanduiding voor tekst 6">
            <a:extLst>
              <a:ext uri="{FF2B5EF4-FFF2-40B4-BE49-F238E27FC236}">
                <a16:creationId xmlns:a16="http://schemas.microsoft.com/office/drawing/2014/main" id="{F75399F9-51FA-45AD-919C-A3850642F477}"/>
              </a:ext>
            </a:extLst>
          </p:cNvPr>
          <p:cNvSpPr>
            <a:spLocks noGrp="1"/>
          </p:cNvSpPr>
          <p:nvPr>
            <p:ph type="body" sz="quarter" idx="29" hasCustomPrompt="1"/>
          </p:nvPr>
        </p:nvSpPr>
        <p:spPr>
          <a:xfrm>
            <a:off x="5388353" y="3007428"/>
            <a:ext cx="1440000" cy="1440000"/>
          </a:xfrm>
          <a:prstGeom prst="donut">
            <a:avLst>
              <a:gd name="adj" fmla="val 2533"/>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349" name="Tijdelijke aanduiding voor tekst 6">
            <a:extLst>
              <a:ext uri="{FF2B5EF4-FFF2-40B4-BE49-F238E27FC236}">
                <a16:creationId xmlns:a16="http://schemas.microsoft.com/office/drawing/2014/main" id="{90796E72-3116-4AE8-AF89-4EF9FC3FD512}"/>
              </a:ext>
            </a:extLst>
          </p:cNvPr>
          <p:cNvSpPr>
            <a:spLocks noGrp="1"/>
          </p:cNvSpPr>
          <p:nvPr>
            <p:ph type="body" sz="quarter" idx="30" hasCustomPrompt="1"/>
          </p:nvPr>
        </p:nvSpPr>
        <p:spPr>
          <a:xfrm rot="5400000">
            <a:off x="5826631" y="3347399"/>
            <a:ext cx="738948" cy="760059"/>
          </a:xfrm>
          <a:prstGeom prst="triangle">
            <a:avLst/>
          </a:prstGeom>
          <a:solidFill>
            <a:schemeClr val="accent1">
              <a:alpha val="50000"/>
            </a:schemeClr>
          </a:solidFill>
        </p:spPr>
        <p:txBody>
          <a:bodyPr wrap="none" anchor="ctr"/>
          <a:lstStyle>
            <a:lvl1pPr marL="0" indent="0" algn="ctr">
              <a:buNone/>
              <a:defRPr sz="800"/>
            </a:lvl1pPr>
          </a:lstStyle>
          <a:p>
            <a:pPr lvl="0"/>
            <a:r>
              <a:rPr lang="nl-NL"/>
              <a:t>UI</a:t>
            </a:r>
          </a:p>
        </p:txBody>
      </p:sp>
      <p:sp>
        <p:nvSpPr>
          <p:cNvPr id="350" name="Tijdelijke aanduiding voor tekst 82">
            <a:extLst>
              <a:ext uri="{FF2B5EF4-FFF2-40B4-BE49-F238E27FC236}">
                <a16:creationId xmlns:a16="http://schemas.microsoft.com/office/drawing/2014/main" id="{B7EE8232-6A6D-446B-A941-8715B970FFA3}"/>
              </a:ext>
            </a:extLst>
          </p:cNvPr>
          <p:cNvSpPr>
            <a:spLocks noGrp="1"/>
          </p:cNvSpPr>
          <p:nvPr>
            <p:ph type="body" sz="quarter" idx="28" hasCustomPrompt="1"/>
          </p:nvPr>
        </p:nvSpPr>
        <p:spPr>
          <a:xfrm>
            <a:off x="325438" y="285749"/>
            <a:ext cx="850900" cy="657225"/>
          </a:xfrm>
          <a:blipFill>
            <a:blip r:embed="rId6">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351" name="Tijdelijke aanduiding voor tekst 6">
            <a:extLst>
              <a:ext uri="{FF2B5EF4-FFF2-40B4-BE49-F238E27FC236}">
                <a16:creationId xmlns:a16="http://schemas.microsoft.com/office/drawing/2014/main" id="{A599F33C-F8BA-467F-8286-F0BB2F18FD7E}"/>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352" name="TEKSTINSTRUCTIES">
            <a:extLst>
              <a:ext uri="{FF2B5EF4-FFF2-40B4-BE49-F238E27FC236}">
                <a16:creationId xmlns:a16="http://schemas.microsoft.com/office/drawing/2014/main" id="{28407D9C-E91A-4288-90E0-7DDF88EABBF9}"/>
              </a:ext>
            </a:extLst>
          </p:cNvPr>
          <p:cNvGrpSpPr/>
          <p:nvPr userDrawn="1"/>
        </p:nvGrpSpPr>
        <p:grpSpPr>
          <a:xfrm>
            <a:off x="-4297881" y="-718670"/>
            <a:ext cx="4140000" cy="7198669"/>
            <a:chOff x="-4297881" y="-718670"/>
            <a:chExt cx="4140000" cy="7198669"/>
          </a:xfrm>
        </p:grpSpPr>
        <p:sp>
          <p:nvSpPr>
            <p:cNvPr id="353" name="Rechthoek: afgeronde hoeken 352">
              <a:extLst>
                <a:ext uri="{FF2B5EF4-FFF2-40B4-BE49-F238E27FC236}">
                  <a16:creationId xmlns:a16="http://schemas.microsoft.com/office/drawing/2014/main" id="{C2A66A01-4BB6-49C3-A62F-2C688E7B7E75}"/>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54" name="Rechthoek: afgeronde hoeken 353">
              <a:extLst>
                <a:ext uri="{FF2B5EF4-FFF2-40B4-BE49-F238E27FC236}">
                  <a16:creationId xmlns:a16="http://schemas.microsoft.com/office/drawing/2014/main" id="{26FAFC3B-6FEF-4589-BE23-478F0B618D9A}"/>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55" name="Rechte verbindingslijn 354">
              <a:extLst>
                <a:ext uri="{FF2B5EF4-FFF2-40B4-BE49-F238E27FC236}">
                  <a16:creationId xmlns:a16="http://schemas.microsoft.com/office/drawing/2014/main" id="{88BEA672-ED4F-48EE-B38D-98BDA58DBBF9}"/>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56" name="Groep 355">
              <a:extLst>
                <a:ext uri="{FF2B5EF4-FFF2-40B4-BE49-F238E27FC236}">
                  <a16:creationId xmlns:a16="http://schemas.microsoft.com/office/drawing/2014/main" id="{0F6EE4E9-0688-4A18-8A8D-E6DFC3F8CCAD}"/>
                </a:ext>
              </a:extLst>
            </p:cNvPr>
            <p:cNvGrpSpPr/>
            <p:nvPr userDrawn="1"/>
          </p:nvGrpSpPr>
          <p:grpSpPr>
            <a:xfrm>
              <a:off x="-3905190" y="127747"/>
              <a:ext cx="3354618" cy="786653"/>
              <a:chOff x="-3419346" y="368233"/>
              <a:chExt cx="3170491" cy="743862"/>
            </a:xfrm>
          </p:grpSpPr>
          <p:sp>
            <p:nvSpPr>
              <p:cNvPr id="377" name="Rechthoek 376">
                <a:extLst>
                  <a:ext uri="{FF2B5EF4-FFF2-40B4-BE49-F238E27FC236}">
                    <a16:creationId xmlns:a16="http://schemas.microsoft.com/office/drawing/2014/main" id="{CABBD836-84F7-414F-9A7F-C63BB2ABCAD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78" name="Rechte verbindingslijn 377">
                <a:extLst>
                  <a:ext uri="{FF2B5EF4-FFF2-40B4-BE49-F238E27FC236}">
                    <a16:creationId xmlns:a16="http://schemas.microsoft.com/office/drawing/2014/main" id="{CA91F10C-0A3B-423A-A6A5-95CBF438D879}"/>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Rechte verbindingslijn 378">
                <a:extLst>
                  <a:ext uri="{FF2B5EF4-FFF2-40B4-BE49-F238E27FC236}">
                    <a16:creationId xmlns:a16="http://schemas.microsoft.com/office/drawing/2014/main" id="{7DF12FD6-7C82-4872-B6E9-20E5747FA3A9}"/>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0" name="Rechthoek 379">
                <a:extLst>
                  <a:ext uri="{FF2B5EF4-FFF2-40B4-BE49-F238E27FC236}">
                    <a16:creationId xmlns:a16="http://schemas.microsoft.com/office/drawing/2014/main" id="{34AAB604-95BD-4004-9C40-BE92CEA9AE6E}"/>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81" name="Groep 380">
                <a:extLst>
                  <a:ext uri="{FF2B5EF4-FFF2-40B4-BE49-F238E27FC236}">
                    <a16:creationId xmlns:a16="http://schemas.microsoft.com/office/drawing/2014/main" id="{D400CA04-F6E2-4638-895C-73CF482BF00C}"/>
                  </a:ext>
                </a:extLst>
              </p:cNvPr>
              <p:cNvGrpSpPr/>
              <p:nvPr userDrawn="1"/>
            </p:nvGrpSpPr>
            <p:grpSpPr>
              <a:xfrm>
                <a:off x="-3002834" y="720303"/>
                <a:ext cx="182598" cy="143759"/>
                <a:chOff x="-3310843" y="700986"/>
                <a:chExt cx="182598" cy="143759"/>
              </a:xfrm>
            </p:grpSpPr>
            <p:grpSp>
              <p:nvGrpSpPr>
                <p:cNvPr id="420" name="Groep 419">
                  <a:extLst>
                    <a:ext uri="{FF2B5EF4-FFF2-40B4-BE49-F238E27FC236}">
                      <a16:creationId xmlns:a16="http://schemas.microsoft.com/office/drawing/2014/main" id="{EA483C21-6FFF-4865-A1C7-B308D76B4BEC}"/>
                    </a:ext>
                  </a:extLst>
                </p:cNvPr>
                <p:cNvGrpSpPr/>
                <p:nvPr userDrawn="1"/>
              </p:nvGrpSpPr>
              <p:grpSpPr>
                <a:xfrm>
                  <a:off x="-3310843" y="700986"/>
                  <a:ext cx="182598" cy="143759"/>
                  <a:chOff x="-3310843" y="700986"/>
                  <a:chExt cx="182598" cy="143759"/>
                </a:xfrm>
              </p:grpSpPr>
              <p:cxnSp>
                <p:nvCxnSpPr>
                  <p:cNvPr id="424" name="Rechte verbindingslijn 423">
                    <a:extLst>
                      <a:ext uri="{FF2B5EF4-FFF2-40B4-BE49-F238E27FC236}">
                        <a16:creationId xmlns:a16="http://schemas.microsoft.com/office/drawing/2014/main" id="{36113929-0703-4BAD-96E1-5D6F676B3382}"/>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425" name="Rechte verbindingslijn 424">
                    <a:extLst>
                      <a:ext uri="{FF2B5EF4-FFF2-40B4-BE49-F238E27FC236}">
                        <a16:creationId xmlns:a16="http://schemas.microsoft.com/office/drawing/2014/main" id="{F9D13723-B06D-4B75-8788-B1290FCCD8FC}"/>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426" name="Rechte verbindingslijn 425">
                    <a:extLst>
                      <a:ext uri="{FF2B5EF4-FFF2-40B4-BE49-F238E27FC236}">
                        <a16:creationId xmlns:a16="http://schemas.microsoft.com/office/drawing/2014/main" id="{3383360B-B77A-4227-9C36-F8E50DD4DBC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427" name="Rechte verbindingslijn 426">
                    <a:extLst>
                      <a:ext uri="{FF2B5EF4-FFF2-40B4-BE49-F238E27FC236}">
                        <a16:creationId xmlns:a16="http://schemas.microsoft.com/office/drawing/2014/main" id="{5FB54E04-2DB3-4074-92B6-FC05BEB2E779}"/>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428" name="Rechte verbindingslijn 427">
                    <a:extLst>
                      <a:ext uri="{FF2B5EF4-FFF2-40B4-BE49-F238E27FC236}">
                        <a16:creationId xmlns:a16="http://schemas.microsoft.com/office/drawing/2014/main" id="{3CA32E5F-F397-49A6-864E-6805F6C120E7}"/>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421" name="Groep 420">
                  <a:extLst>
                    <a:ext uri="{FF2B5EF4-FFF2-40B4-BE49-F238E27FC236}">
                      <a16:creationId xmlns:a16="http://schemas.microsoft.com/office/drawing/2014/main" id="{C5419EFD-7ADB-413C-83A0-E7EA31A88323}"/>
                    </a:ext>
                  </a:extLst>
                </p:cNvPr>
                <p:cNvGrpSpPr/>
                <p:nvPr userDrawn="1"/>
              </p:nvGrpSpPr>
              <p:grpSpPr>
                <a:xfrm flipH="1">
                  <a:off x="-3310774" y="735854"/>
                  <a:ext cx="88801" cy="72568"/>
                  <a:chOff x="-2091059" y="1395403"/>
                  <a:chExt cx="157316" cy="128558"/>
                </a:xfrm>
              </p:grpSpPr>
              <p:sp>
                <p:nvSpPr>
                  <p:cNvPr id="422" name="Rechthoek 421">
                    <a:extLst>
                      <a:ext uri="{FF2B5EF4-FFF2-40B4-BE49-F238E27FC236}">
                        <a16:creationId xmlns:a16="http://schemas.microsoft.com/office/drawing/2014/main" id="{ECE03A7E-C059-48B3-8F25-8D61242BFFD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23" name="Pijl: punthaak 422">
                    <a:extLst>
                      <a:ext uri="{FF2B5EF4-FFF2-40B4-BE49-F238E27FC236}">
                        <a16:creationId xmlns:a16="http://schemas.microsoft.com/office/drawing/2014/main" id="{4860C32A-E08F-48B6-9FC5-EC907088E40F}"/>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82" name="Groep 381">
                <a:extLst>
                  <a:ext uri="{FF2B5EF4-FFF2-40B4-BE49-F238E27FC236}">
                    <a16:creationId xmlns:a16="http://schemas.microsoft.com/office/drawing/2014/main" id="{D3504F41-A11C-408C-8BE4-BED660193516}"/>
                  </a:ext>
                </a:extLst>
              </p:cNvPr>
              <p:cNvGrpSpPr/>
              <p:nvPr userDrawn="1"/>
            </p:nvGrpSpPr>
            <p:grpSpPr>
              <a:xfrm>
                <a:off x="-3326107" y="720303"/>
                <a:ext cx="182598" cy="143759"/>
                <a:chOff x="-3634116" y="700986"/>
                <a:chExt cx="182598" cy="143759"/>
              </a:xfrm>
            </p:grpSpPr>
            <p:grpSp>
              <p:nvGrpSpPr>
                <p:cNvPr id="411" name="Groep 410">
                  <a:extLst>
                    <a:ext uri="{FF2B5EF4-FFF2-40B4-BE49-F238E27FC236}">
                      <a16:creationId xmlns:a16="http://schemas.microsoft.com/office/drawing/2014/main" id="{DCC04316-D68C-4D95-AFAD-0BA624DA7D8A}"/>
                    </a:ext>
                  </a:extLst>
                </p:cNvPr>
                <p:cNvGrpSpPr/>
                <p:nvPr userDrawn="1"/>
              </p:nvGrpSpPr>
              <p:grpSpPr>
                <a:xfrm>
                  <a:off x="-3634116" y="700986"/>
                  <a:ext cx="182598" cy="143759"/>
                  <a:chOff x="-3634116" y="700986"/>
                  <a:chExt cx="182598" cy="143759"/>
                </a:xfrm>
              </p:grpSpPr>
              <p:cxnSp>
                <p:nvCxnSpPr>
                  <p:cNvPr id="415" name="Rechte verbindingslijn 414">
                    <a:extLst>
                      <a:ext uri="{FF2B5EF4-FFF2-40B4-BE49-F238E27FC236}">
                        <a16:creationId xmlns:a16="http://schemas.microsoft.com/office/drawing/2014/main" id="{DE649D18-5B6D-480F-87AD-FEEF997D4BC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416" name="Rechte verbindingslijn 415">
                    <a:extLst>
                      <a:ext uri="{FF2B5EF4-FFF2-40B4-BE49-F238E27FC236}">
                        <a16:creationId xmlns:a16="http://schemas.microsoft.com/office/drawing/2014/main" id="{E6711584-58F1-442D-AFE7-142168C683F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417" name="Rechte verbindingslijn 416">
                    <a:extLst>
                      <a:ext uri="{FF2B5EF4-FFF2-40B4-BE49-F238E27FC236}">
                        <a16:creationId xmlns:a16="http://schemas.microsoft.com/office/drawing/2014/main" id="{8EB02088-3193-479B-9265-03B602401C6A}"/>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418" name="Rechte verbindingslijn 417">
                    <a:extLst>
                      <a:ext uri="{FF2B5EF4-FFF2-40B4-BE49-F238E27FC236}">
                        <a16:creationId xmlns:a16="http://schemas.microsoft.com/office/drawing/2014/main" id="{3090202A-6C1F-4432-9B34-DAE3ED55D539}"/>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419" name="Rechte verbindingslijn 418">
                    <a:extLst>
                      <a:ext uri="{FF2B5EF4-FFF2-40B4-BE49-F238E27FC236}">
                        <a16:creationId xmlns:a16="http://schemas.microsoft.com/office/drawing/2014/main" id="{24565300-C70D-43D7-9973-8DC570489D4E}"/>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412" name="Groep 411">
                  <a:extLst>
                    <a:ext uri="{FF2B5EF4-FFF2-40B4-BE49-F238E27FC236}">
                      <a16:creationId xmlns:a16="http://schemas.microsoft.com/office/drawing/2014/main" id="{1C61C119-FB6C-4E17-8A72-A8D979E350BC}"/>
                    </a:ext>
                  </a:extLst>
                </p:cNvPr>
                <p:cNvGrpSpPr/>
                <p:nvPr userDrawn="1"/>
              </p:nvGrpSpPr>
              <p:grpSpPr>
                <a:xfrm>
                  <a:off x="-3634047" y="735854"/>
                  <a:ext cx="88801" cy="72568"/>
                  <a:chOff x="-2091059" y="1395403"/>
                  <a:chExt cx="157316" cy="128558"/>
                </a:xfrm>
              </p:grpSpPr>
              <p:sp>
                <p:nvSpPr>
                  <p:cNvPr id="413" name="Rechthoek 412">
                    <a:extLst>
                      <a:ext uri="{FF2B5EF4-FFF2-40B4-BE49-F238E27FC236}">
                        <a16:creationId xmlns:a16="http://schemas.microsoft.com/office/drawing/2014/main" id="{45001CA7-9C6A-479E-8A98-9A6DC97FE07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14" name="Pijl: punthaak 413">
                    <a:extLst>
                      <a:ext uri="{FF2B5EF4-FFF2-40B4-BE49-F238E27FC236}">
                        <a16:creationId xmlns:a16="http://schemas.microsoft.com/office/drawing/2014/main" id="{B5CDE01C-A688-4715-8504-784BFF3F0C3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83" name="Rechte verbindingslijn 382">
                <a:extLst>
                  <a:ext uri="{FF2B5EF4-FFF2-40B4-BE49-F238E27FC236}">
                    <a16:creationId xmlns:a16="http://schemas.microsoft.com/office/drawing/2014/main" id="{18A28862-743D-4168-8109-CF1014A37DFC}"/>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84" name="Rechte verbindingslijn 383">
                <a:extLst>
                  <a:ext uri="{FF2B5EF4-FFF2-40B4-BE49-F238E27FC236}">
                    <a16:creationId xmlns:a16="http://schemas.microsoft.com/office/drawing/2014/main" id="{B1C2D2C7-44A8-48F9-A9C4-8155CC5632E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85" name="Groep 384">
                <a:extLst>
                  <a:ext uri="{FF2B5EF4-FFF2-40B4-BE49-F238E27FC236}">
                    <a16:creationId xmlns:a16="http://schemas.microsoft.com/office/drawing/2014/main" id="{8640CF6D-371C-4D64-8AB9-52FE8A11C902}"/>
                  </a:ext>
                </a:extLst>
              </p:cNvPr>
              <p:cNvGrpSpPr/>
              <p:nvPr userDrawn="1"/>
            </p:nvGrpSpPr>
            <p:grpSpPr>
              <a:xfrm>
                <a:off x="-2425037" y="370226"/>
                <a:ext cx="357690" cy="330595"/>
                <a:chOff x="-2721817" y="347336"/>
                <a:chExt cx="432805" cy="400021"/>
              </a:xfrm>
            </p:grpSpPr>
            <p:sp>
              <p:nvSpPr>
                <p:cNvPr id="400" name="Rechthoek 399">
                  <a:extLst>
                    <a:ext uri="{FF2B5EF4-FFF2-40B4-BE49-F238E27FC236}">
                      <a16:creationId xmlns:a16="http://schemas.microsoft.com/office/drawing/2014/main" id="{0CE6A8FB-4B01-4C40-BD75-F991D089F8FD}"/>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01" name="Groep 400">
                  <a:extLst>
                    <a:ext uri="{FF2B5EF4-FFF2-40B4-BE49-F238E27FC236}">
                      <a16:creationId xmlns:a16="http://schemas.microsoft.com/office/drawing/2014/main" id="{2B2B9FB5-8ED2-454C-812F-0F2FFD72BB43}"/>
                    </a:ext>
                  </a:extLst>
                </p:cNvPr>
                <p:cNvGrpSpPr/>
                <p:nvPr userDrawn="1"/>
              </p:nvGrpSpPr>
              <p:grpSpPr>
                <a:xfrm>
                  <a:off x="-2652453" y="431583"/>
                  <a:ext cx="294076" cy="231526"/>
                  <a:chOff x="-3634116" y="700986"/>
                  <a:chExt cx="182598" cy="143759"/>
                </a:xfrm>
              </p:grpSpPr>
              <p:grpSp>
                <p:nvGrpSpPr>
                  <p:cNvPr id="402" name="Groep 401">
                    <a:extLst>
                      <a:ext uri="{FF2B5EF4-FFF2-40B4-BE49-F238E27FC236}">
                        <a16:creationId xmlns:a16="http://schemas.microsoft.com/office/drawing/2014/main" id="{3EE75F66-9114-4F10-9CCE-39E0D60E96DE}"/>
                      </a:ext>
                    </a:extLst>
                  </p:cNvPr>
                  <p:cNvGrpSpPr/>
                  <p:nvPr userDrawn="1"/>
                </p:nvGrpSpPr>
                <p:grpSpPr>
                  <a:xfrm>
                    <a:off x="-3634116" y="700986"/>
                    <a:ext cx="182598" cy="143759"/>
                    <a:chOff x="-3634116" y="700986"/>
                    <a:chExt cx="182598" cy="143759"/>
                  </a:xfrm>
                </p:grpSpPr>
                <p:cxnSp>
                  <p:nvCxnSpPr>
                    <p:cNvPr id="406" name="Rechte verbindingslijn 405">
                      <a:extLst>
                        <a:ext uri="{FF2B5EF4-FFF2-40B4-BE49-F238E27FC236}">
                          <a16:creationId xmlns:a16="http://schemas.microsoft.com/office/drawing/2014/main" id="{9DB23542-2188-406E-951F-09DEAFD5942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407" name="Rechte verbindingslijn 406">
                      <a:extLst>
                        <a:ext uri="{FF2B5EF4-FFF2-40B4-BE49-F238E27FC236}">
                          <a16:creationId xmlns:a16="http://schemas.microsoft.com/office/drawing/2014/main" id="{9E41F94E-2D19-4E54-866F-6EC1C91D9DE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408" name="Rechte verbindingslijn 407">
                      <a:extLst>
                        <a:ext uri="{FF2B5EF4-FFF2-40B4-BE49-F238E27FC236}">
                          <a16:creationId xmlns:a16="http://schemas.microsoft.com/office/drawing/2014/main" id="{21C379AA-0605-44E9-88A5-780A7FE41DA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409" name="Rechte verbindingslijn 408">
                      <a:extLst>
                        <a:ext uri="{FF2B5EF4-FFF2-40B4-BE49-F238E27FC236}">
                          <a16:creationId xmlns:a16="http://schemas.microsoft.com/office/drawing/2014/main" id="{60E512D6-6091-4E0E-BC6C-526F777283A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410" name="Rechte verbindingslijn 409">
                      <a:extLst>
                        <a:ext uri="{FF2B5EF4-FFF2-40B4-BE49-F238E27FC236}">
                          <a16:creationId xmlns:a16="http://schemas.microsoft.com/office/drawing/2014/main" id="{13EC71EC-871C-47D5-8055-51552254621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403" name="Groep 402">
                    <a:extLst>
                      <a:ext uri="{FF2B5EF4-FFF2-40B4-BE49-F238E27FC236}">
                        <a16:creationId xmlns:a16="http://schemas.microsoft.com/office/drawing/2014/main" id="{BBD11F12-D9F4-41ED-BE5D-A04FAAF974A0}"/>
                      </a:ext>
                    </a:extLst>
                  </p:cNvPr>
                  <p:cNvGrpSpPr/>
                  <p:nvPr userDrawn="1"/>
                </p:nvGrpSpPr>
                <p:grpSpPr>
                  <a:xfrm>
                    <a:off x="-3634047" y="735854"/>
                    <a:ext cx="88801" cy="72568"/>
                    <a:chOff x="-2091059" y="1395403"/>
                    <a:chExt cx="157316" cy="128558"/>
                  </a:xfrm>
                </p:grpSpPr>
                <p:sp>
                  <p:nvSpPr>
                    <p:cNvPr id="404" name="Rechthoek 403">
                      <a:extLst>
                        <a:ext uri="{FF2B5EF4-FFF2-40B4-BE49-F238E27FC236}">
                          <a16:creationId xmlns:a16="http://schemas.microsoft.com/office/drawing/2014/main" id="{74916BCB-F4CD-4370-8EE8-A9AACE56B08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05" name="Pijl: punthaak 404">
                      <a:extLst>
                        <a:ext uri="{FF2B5EF4-FFF2-40B4-BE49-F238E27FC236}">
                          <a16:creationId xmlns:a16="http://schemas.microsoft.com/office/drawing/2014/main" id="{F75CE43E-0569-4198-9A51-7104A110B0E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86" name="Groep 385">
                <a:extLst>
                  <a:ext uri="{FF2B5EF4-FFF2-40B4-BE49-F238E27FC236}">
                    <a16:creationId xmlns:a16="http://schemas.microsoft.com/office/drawing/2014/main" id="{33FF0EEF-C373-464E-92E5-A8549AA74FB7}"/>
                  </a:ext>
                </a:extLst>
              </p:cNvPr>
              <p:cNvGrpSpPr/>
              <p:nvPr userDrawn="1"/>
            </p:nvGrpSpPr>
            <p:grpSpPr>
              <a:xfrm>
                <a:off x="-2425037" y="781500"/>
                <a:ext cx="357690" cy="330595"/>
                <a:chOff x="-2721817" y="782525"/>
                <a:chExt cx="432805" cy="400021"/>
              </a:xfrm>
            </p:grpSpPr>
            <p:sp>
              <p:nvSpPr>
                <p:cNvPr id="389" name="Rechthoek 388">
                  <a:extLst>
                    <a:ext uri="{FF2B5EF4-FFF2-40B4-BE49-F238E27FC236}">
                      <a16:creationId xmlns:a16="http://schemas.microsoft.com/office/drawing/2014/main" id="{0F65F76B-B804-429E-B215-C2FCCFFFD0D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90" name="Groep 389">
                  <a:extLst>
                    <a:ext uri="{FF2B5EF4-FFF2-40B4-BE49-F238E27FC236}">
                      <a16:creationId xmlns:a16="http://schemas.microsoft.com/office/drawing/2014/main" id="{C8B7F96B-FF56-47EA-91ED-B661DC83FC0A}"/>
                    </a:ext>
                  </a:extLst>
                </p:cNvPr>
                <p:cNvGrpSpPr/>
                <p:nvPr userDrawn="1"/>
              </p:nvGrpSpPr>
              <p:grpSpPr>
                <a:xfrm>
                  <a:off x="-2652453" y="866772"/>
                  <a:ext cx="294076" cy="231526"/>
                  <a:chOff x="-3310843" y="700986"/>
                  <a:chExt cx="182598" cy="143759"/>
                </a:xfrm>
              </p:grpSpPr>
              <p:grpSp>
                <p:nvGrpSpPr>
                  <p:cNvPr id="391" name="Groep 390">
                    <a:extLst>
                      <a:ext uri="{FF2B5EF4-FFF2-40B4-BE49-F238E27FC236}">
                        <a16:creationId xmlns:a16="http://schemas.microsoft.com/office/drawing/2014/main" id="{168992EE-E681-4BF2-9C66-42FFB29E0EA8}"/>
                      </a:ext>
                    </a:extLst>
                  </p:cNvPr>
                  <p:cNvGrpSpPr/>
                  <p:nvPr userDrawn="1"/>
                </p:nvGrpSpPr>
                <p:grpSpPr>
                  <a:xfrm>
                    <a:off x="-3310843" y="700986"/>
                    <a:ext cx="182598" cy="143759"/>
                    <a:chOff x="-3310843" y="700986"/>
                    <a:chExt cx="182598" cy="143759"/>
                  </a:xfrm>
                </p:grpSpPr>
                <p:cxnSp>
                  <p:nvCxnSpPr>
                    <p:cNvPr id="395" name="Rechte verbindingslijn 394">
                      <a:extLst>
                        <a:ext uri="{FF2B5EF4-FFF2-40B4-BE49-F238E27FC236}">
                          <a16:creationId xmlns:a16="http://schemas.microsoft.com/office/drawing/2014/main" id="{E94D746C-1CF8-4257-97F9-E8469DFFEEEF}"/>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96" name="Rechte verbindingslijn 395">
                      <a:extLst>
                        <a:ext uri="{FF2B5EF4-FFF2-40B4-BE49-F238E27FC236}">
                          <a16:creationId xmlns:a16="http://schemas.microsoft.com/office/drawing/2014/main" id="{E61D480A-4AEF-43F4-BE70-63F5F134C7F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97" name="Rechte verbindingslijn 396">
                      <a:extLst>
                        <a:ext uri="{FF2B5EF4-FFF2-40B4-BE49-F238E27FC236}">
                          <a16:creationId xmlns:a16="http://schemas.microsoft.com/office/drawing/2014/main" id="{67D50AE8-97F1-46AC-807B-50B19F8B9AEB}"/>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98" name="Rechte verbindingslijn 397">
                      <a:extLst>
                        <a:ext uri="{FF2B5EF4-FFF2-40B4-BE49-F238E27FC236}">
                          <a16:creationId xmlns:a16="http://schemas.microsoft.com/office/drawing/2014/main" id="{C4AFCC3C-65AB-47F4-B184-971E1EECC08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99" name="Rechte verbindingslijn 398">
                      <a:extLst>
                        <a:ext uri="{FF2B5EF4-FFF2-40B4-BE49-F238E27FC236}">
                          <a16:creationId xmlns:a16="http://schemas.microsoft.com/office/drawing/2014/main" id="{8D098D45-70E9-412D-BA12-8FF6B65D46F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92" name="Groep 391">
                    <a:extLst>
                      <a:ext uri="{FF2B5EF4-FFF2-40B4-BE49-F238E27FC236}">
                        <a16:creationId xmlns:a16="http://schemas.microsoft.com/office/drawing/2014/main" id="{57E30B7B-3131-4EA2-8FE0-BA79582ADB14}"/>
                      </a:ext>
                    </a:extLst>
                  </p:cNvPr>
                  <p:cNvGrpSpPr/>
                  <p:nvPr userDrawn="1"/>
                </p:nvGrpSpPr>
                <p:grpSpPr>
                  <a:xfrm flipH="1">
                    <a:off x="-3310774" y="735854"/>
                    <a:ext cx="88801" cy="72568"/>
                    <a:chOff x="-2091059" y="1395403"/>
                    <a:chExt cx="157316" cy="128558"/>
                  </a:xfrm>
                </p:grpSpPr>
                <p:sp>
                  <p:nvSpPr>
                    <p:cNvPr id="393" name="Rechthoek 392">
                      <a:extLst>
                        <a:ext uri="{FF2B5EF4-FFF2-40B4-BE49-F238E27FC236}">
                          <a16:creationId xmlns:a16="http://schemas.microsoft.com/office/drawing/2014/main" id="{BA51FAF1-18B4-4138-A324-D556C12E1F6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94" name="Pijl: punthaak 393">
                      <a:extLst>
                        <a:ext uri="{FF2B5EF4-FFF2-40B4-BE49-F238E27FC236}">
                          <a16:creationId xmlns:a16="http://schemas.microsoft.com/office/drawing/2014/main" id="{3A56F395-8DAC-4401-B506-CE506A99DE7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87" name="Rechthoek 386">
                <a:extLst>
                  <a:ext uri="{FF2B5EF4-FFF2-40B4-BE49-F238E27FC236}">
                    <a16:creationId xmlns:a16="http://schemas.microsoft.com/office/drawing/2014/main" id="{E1D5FC8A-B3A3-4B15-ADF2-1ED51E1B4DC5}"/>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88" name="Rechthoek 387">
                <a:extLst>
                  <a:ext uri="{FF2B5EF4-FFF2-40B4-BE49-F238E27FC236}">
                    <a16:creationId xmlns:a16="http://schemas.microsoft.com/office/drawing/2014/main" id="{FA983005-85AB-4258-8BD4-5E6890F16AB8}"/>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57" name="Rechte verbindingslijn 356">
              <a:extLst>
                <a:ext uri="{FF2B5EF4-FFF2-40B4-BE49-F238E27FC236}">
                  <a16:creationId xmlns:a16="http://schemas.microsoft.com/office/drawing/2014/main" id="{57F012D0-94F9-40A8-B919-9B77126745FD}"/>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58" name="Rechthoek 357">
              <a:extLst>
                <a:ext uri="{FF2B5EF4-FFF2-40B4-BE49-F238E27FC236}">
                  <a16:creationId xmlns:a16="http://schemas.microsoft.com/office/drawing/2014/main" id="{5E38F0F6-CBBC-42A7-B809-04E35934F4AF}"/>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359" name="Rechthoek 358">
              <a:extLst>
                <a:ext uri="{FF2B5EF4-FFF2-40B4-BE49-F238E27FC236}">
                  <a16:creationId xmlns:a16="http://schemas.microsoft.com/office/drawing/2014/main" id="{8904DC55-E2D7-41B7-8650-D05F15EA62AB}"/>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60" name="Ovaal 359">
              <a:extLst>
                <a:ext uri="{FF2B5EF4-FFF2-40B4-BE49-F238E27FC236}">
                  <a16:creationId xmlns:a16="http://schemas.microsoft.com/office/drawing/2014/main" id="{B265CBA6-B57B-47CB-A92D-A7286C718E81}"/>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61" name="Ovaal 360">
              <a:extLst>
                <a:ext uri="{FF2B5EF4-FFF2-40B4-BE49-F238E27FC236}">
                  <a16:creationId xmlns:a16="http://schemas.microsoft.com/office/drawing/2014/main" id="{A5F493DA-78BD-4E37-8C21-346DF40F393E}"/>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62" name="Ovaal 361">
              <a:extLst>
                <a:ext uri="{FF2B5EF4-FFF2-40B4-BE49-F238E27FC236}">
                  <a16:creationId xmlns:a16="http://schemas.microsoft.com/office/drawing/2014/main" id="{7EABFEAB-8B23-4139-A555-82887D418FF6}"/>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63" name="Ovaal 362">
              <a:extLst>
                <a:ext uri="{FF2B5EF4-FFF2-40B4-BE49-F238E27FC236}">
                  <a16:creationId xmlns:a16="http://schemas.microsoft.com/office/drawing/2014/main" id="{337BF68E-AD48-44C6-A2C9-744552D7401E}"/>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64" name="Ovaal 363">
              <a:extLst>
                <a:ext uri="{FF2B5EF4-FFF2-40B4-BE49-F238E27FC236}">
                  <a16:creationId xmlns:a16="http://schemas.microsoft.com/office/drawing/2014/main" id="{2B01BCDE-62AD-4CA2-A925-97459CDBAB9E}"/>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65" name="Ovaal 364">
              <a:extLst>
                <a:ext uri="{FF2B5EF4-FFF2-40B4-BE49-F238E27FC236}">
                  <a16:creationId xmlns:a16="http://schemas.microsoft.com/office/drawing/2014/main" id="{A213F67F-03DC-4C54-8C3B-201B57DF356C}"/>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66" name="Ovaal 365">
              <a:extLst>
                <a:ext uri="{FF2B5EF4-FFF2-40B4-BE49-F238E27FC236}">
                  <a16:creationId xmlns:a16="http://schemas.microsoft.com/office/drawing/2014/main" id="{7CC53FD5-464C-4725-99AC-8CE288C992B5}"/>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67" name="Ovaal 366">
              <a:extLst>
                <a:ext uri="{FF2B5EF4-FFF2-40B4-BE49-F238E27FC236}">
                  <a16:creationId xmlns:a16="http://schemas.microsoft.com/office/drawing/2014/main" id="{99669771-303D-4192-87CB-3B26868E3F5A}"/>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68" name="Ovaal 367">
              <a:extLst>
                <a:ext uri="{FF2B5EF4-FFF2-40B4-BE49-F238E27FC236}">
                  <a16:creationId xmlns:a16="http://schemas.microsoft.com/office/drawing/2014/main" id="{577DD647-26F8-4A2F-8AF3-DA7C38A68622}"/>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69" name="Rechthoek 368">
              <a:extLst>
                <a:ext uri="{FF2B5EF4-FFF2-40B4-BE49-F238E27FC236}">
                  <a16:creationId xmlns:a16="http://schemas.microsoft.com/office/drawing/2014/main" id="{6CE17DE2-6CA8-48B1-9650-FA3DD9C61EF9}"/>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7"/>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370" name="Rechthoek 369">
              <a:extLst>
                <a:ext uri="{FF2B5EF4-FFF2-40B4-BE49-F238E27FC236}">
                  <a16:creationId xmlns:a16="http://schemas.microsoft.com/office/drawing/2014/main" id="{79BD8F05-88A3-420C-831E-3F205859E928}"/>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71" name="Rechthoek 370">
              <a:extLst>
                <a:ext uri="{FF2B5EF4-FFF2-40B4-BE49-F238E27FC236}">
                  <a16:creationId xmlns:a16="http://schemas.microsoft.com/office/drawing/2014/main" id="{6D776026-73D6-4851-A403-780ACA2F0697}"/>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72" name="Rechthoek 371">
              <a:extLst>
                <a:ext uri="{FF2B5EF4-FFF2-40B4-BE49-F238E27FC236}">
                  <a16:creationId xmlns:a16="http://schemas.microsoft.com/office/drawing/2014/main" id="{FBE3EFCD-FF30-41A7-BAF2-6B31DCC37A87}"/>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73" name="Rechthoek 372">
              <a:extLst>
                <a:ext uri="{FF2B5EF4-FFF2-40B4-BE49-F238E27FC236}">
                  <a16:creationId xmlns:a16="http://schemas.microsoft.com/office/drawing/2014/main" id="{4B4C9A79-15FB-4213-AE4F-0EA308DC862F}"/>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74" name="Rechthoek 373">
              <a:extLst>
                <a:ext uri="{FF2B5EF4-FFF2-40B4-BE49-F238E27FC236}">
                  <a16:creationId xmlns:a16="http://schemas.microsoft.com/office/drawing/2014/main" id="{0A188455-A447-4825-966A-5674C959536C}"/>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75" name="Rechthoek 374">
              <a:extLst>
                <a:ext uri="{FF2B5EF4-FFF2-40B4-BE49-F238E27FC236}">
                  <a16:creationId xmlns:a16="http://schemas.microsoft.com/office/drawing/2014/main" id="{7188EFB1-F616-49A0-B02F-EB0B0A6E6AB0}"/>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7"/>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76" name="Rechthoek 375">
              <a:extLst>
                <a:ext uri="{FF2B5EF4-FFF2-40B4-BE49-F238E27FC236}">
                  <a16:creationId xmlns:a16="http://schemas.microsoft.com/office/drawing/2014/main" id="{116DF9BC-95A2-444C-BA86-6379B3738BA2}"/>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8"/>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40956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afiek (beeldvullend)">
    <p:spTree>
      <p:nvGrpSpPr>
        <p:cNvPr id="1" name=""/>
        <p:cNvGrpSpPr/>
        <p:nvPr/>
      </p:nvGrpSpPr>
      <p:grpSpPr>
        <a:xfrm>
          <a:off x="0" y="0"/>
          <a:ext cx="0" cy="0"/>
          <a:chOff x="0" y="0"/>
          <a:chExt cx="0" cy="0"/>
        </a:xfrm>
      </p:grpSpPr>
      <p:sp>
        <p:nvSpPr>
          <p:cNvPr id="173" name="Rechthoek 172">
            <a:extLst>
              <a:ext uri="{FF2B5EF4-FFF2-40B4-BE49-F238E27FC236}">
                <a16:creationId xmlns:a16="http://schemas.microsoft.com/office/drawing/2014/main" id="{70187F13-D4CC-4307-B0CE-D338B98022B6}"/>
              </a:ext>
            </a:extLst>
          </p:cNvPr>
          <p:cNvSpPr/>
          <p:nvPr/>
        </p:nvSpPr>
        <p:spPr>
          <a:xfrm>
            <a:off x="0" y="-399601"/>
            <a:ext cx="720000" cy="360000"/>
          </a:xfrm>
          <a:prstGeom prst="rect">
            <a:avLst/>
          </a:prstGeom>
        </p:spPr>
        <p:txBody>
          <a:bodyPr wrap="none" lIns="0" tIns="0" rIns="0" bIns="0">
            <a:noAutofit/>
          </a:bodyPr>
          <a:lstStyle/>
          <a:p>
            <a:r>
              <a:rPr lang="nl-NL"/>
              <a:t>Grafiek (beeldvullend)</a:t>
            </a:r>
          </a:p>
        </p:txBody>
      </p:sp>
      <p:grpSp>
        <p:nvGrpSpPr>
          <p:cNvPr id="8" name="INSTRUCTIES">
            <a:extLst>
              <a:ext uri="{FF2B5EF4-FFF2-40B4-BE49-F238E27FC236}">
                <a16:creationId xmlns:a16="http://schemas.microsoft.com/office/drawing/2014/main" id="{E1B57D26-8C4C-491F-8F84-5D9C2B1B855B}"/>
              </a:ext>
            </a:extLst>
          </p:cNvPr>
          <p:cNvGrpSpPr/>
          <p:nvPr/>
        </p:nvGrpSpPr>
        <p:grpSpPr>
          <a:xfrm>
            <a:off x="12395374" y="-718670"/>
            <a:ext cx="4140000" cy="5257065"/>
            <a:chOff x="12395374" y="-718670"/>
            <a:chExt cx="4140000" cy="5257065"/>
          </a:xfrm>
        </p:grpSpPr>
        <p:sp>
          <p:nvSpPr>
            <p:cNvPr id="176" name="Rechthoek: afgeronde hoeken 175">
              <a:extLst>
                <a:ext uri="{FF2B5EF4-FFF2-40B4-BE49-F238E27FC236}">
                  <a16:creationId xmlns:a16="http://schemas.microsoft.com/office/drawing/2014/main" id="{7673DB60-0E48-408F-8651-8AF2E22811A9}"/>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Grafiek invoegen of de bestaande grafiek aanpassen / veranderen.</a:t>
              </a:r>
            </a:p>
          </p:txBody>
        </p:sp>
        <p:sp>
          <p:nvSpPr>
            <p:cNvPr id="177" name="Rechthoek: afgeronde hoeken 176">
              <a:extLst>
                <a:ext uri="{FF2B5EF4-FFF2-40B4-BE49-F238E27FC236}">
                  <a16:creationId xmlns:a16="http://schemas.microsoft.com/office/drawing/2014/main" id="{020D2264-90DA-4F82-8126-83F737681685}"/>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78" name="Ovaal 177">
              <a:extLst>
                <a:ext uri="{FF2B5EF4-FFF2-40B4-BE49-F238E27FC236}">
                  <a16:creationId xmlns:a16="http://schemas.microsoft.com/office/drawing/2014/main" id="{8ACF26FE-BD83-415A-9582-3D70E35D466B}"/>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79" name="Rechte verbindingslijn 178">
              <a:extLst>
                <a:ext uri="{FF2B5EF4-FFF2-40B4-BE49-F238E27FC236}">
                  <a16:creationId xmlns:a16="http://schemas.microsoft.com/office/drawing/2014/main" id="{0ECF8EF3-6D20-4CA0-A518-8A86010316C7}"/>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80" name="Rechthoek 179">
              <a:extLst>
                <a:ext uri="{FF2B5EF4-FFF2-40B4-BE49-F238E27FC236}">
                  <a16:creationId xmlns:a16="http://schemas.microsoft.com/office/drawing/2014/main" id="{D6F6B411-5684-4F1A-8408-2AD38F312653}"/>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grafiek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1" name="Ovaal 180">
              <a:extLst>
                <a:ext uri="{FF2B5EF4-FFF2-40B4-BE49-F238E27FC236}">
                  <a16:creationId xmlns:a16="http://schemas.microsoft.com/office/drawing/2014/main" id="{3856FFEF-EB71-4013-830B-E99C0F8DE6AA}"/>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2" name="Rechthoek 181">
              <a:extLst>
                <a:ext uri="{FF2B5EF4-FFF2-40B4-BE49-F238E27FC236}">
                  <a16:creationId xmlns:a16="http://schemas.microsoft.com/office/drawing/2014/main" id="{0D3A1882-5004-4364-B977-E91A45F67534}"/>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 en klik dan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3" name="Ovaal 182">
              <a:extLst>
                <a:ext uri="{FF2B5EF4-FFF2-40B4-BE49-F238E27FC236}">
                  <a16:creationId xmlns:a16="http://schemas.microsoft.com/office/drawing/2014/main" id="{8B4EDF7A-7768-4B7E-8D93-AE1347024A82}"/>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4" name="Rechthoek 183">
              <a:extLst>
                <a:ext uri="{FF2B5EF4-FFF2-40B4-BE49-F238E27FC236}">
                  <a16:creationId xmlns:a16="http://schemas.microsoft.com/office/drawing/2014/main" id="{120FCCF2-DC43-441C-BBCC-BCBA8DD034EC}"/>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(rechter)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‘Ontwerpen’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‘indeling’,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gebruik te maken van de opmaakfuncties:</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Grafiekelement toevoegen, snelle indeling,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kleuren wijzigen, of de gegevens bewerken.</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85" name="Rechte verbindingslijn 184">
              <a:extLst>
                <a:ext uri="{FF2B5EF4-FFF2-40B4-BE49-F238E27FC236}">
                  <a16:creationId xmlns:a16="http://schemas.microsoft.com/office/drawing/2014/main" id="{54EA0D81-9EF3-4C07-ADB0-B821B47EE362}"/>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95" name="Groep 94">
              <a:extLst>
                <a:ext uri="{FF2B5EF4-FFF2-40B4-BE49-F238E27FC236}">
                  <a16:creationId xmlns:a16="http://schemas.microsoft.com/office/drawing/2014/main" id="{881B3FD1-D854-4C82-A4C5-857DB5B9C0B3}"/>
                </a:ext>
              </a:extLst>
            </p:cNvPr>
            <p:cNvGrpSpPr/>
            <p:nvPr userDrawn="1"/>
          </p:nvGrpSpPr>
          <p:grpSpPr>
            <a:xfrm>
              <a:off x="12916952" y="1996210"/>
              <a:ext cx="825930" cy="209550"/>
              <a:chOff x="13504624" y="2482850"/>
              <a:chExt cx="825500" cy="209550"/>
            </a:xfrm>
          </p:grpSpPr>
          <p:sp>
            <p:nvSpPr>
              <p:cNvPr id="101" name="Rechthoek 100">
                <a:extLst>
                  <a:ext uri="{FF2B5EF4-FFF2-40B4-BE49-F238E27FC236}">
                    <a16:creationId xmlns:a16="http://schemas.microsoft.com/office/drawing/2014/main" id="{B18D9343-0794-4011-A214-A7DDC15B2F6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02" name="Rechte verbindingslijn 101">
                <a:extLst>
                  <a:ext uri="{FF2B5EF4-FFF2-40B4-BE49-F238E27FC236}">
                    <a16:creationId xmlns:a16="http://schemas.microsoft.com/office/drawing/2014/main" id="{07632469-A3BE-4843-93E4-D502E540D4B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3" name="Gelijkbenige driehoek 102">
                <a:extLst>
                  <a:ext uri="{FF2B5EF4-FFF2-40B4-BE49-F238E27FC236}">
                    <a16:creationId xmlns:a16="http://schemas.microsoft.com/office/drawing/2014/main" id="{67E38F24-3AD4-4454-8F76-B1974A596B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9" name="Groep 198">
              <a:extLst>
                <a:ext uri="{FF2B5EF4-FFF2-40B4-BE49-F238E27FC236}">
                  <a16:creationId xmlns:a16="http://schemas.microsoft.com/office/drawing/2014/main" id="{D7F2E853-2408-4C64-9E9F-A3F535756C75}"/>
                </a:ext>
              </a:extLst>
            </p:cNvPr>
            <p:cNvGrpSpPr/>
            <p:nvPr userDrawn="1"/>
          </p:nvGrpSpPr>
          <p:grpSpPr>
            <a:xfrm>
              <a:off x="12970740" y="924704"/>
              <a:ext cx="289523" cy="314992"/>
              <a:chOff x="7322769" y="-310267"/>
              <a:chExt cx="289372" cy="314992"/>
            </a:xfrm>
          </p:grpSpPr>
          <p:sp>
            <p:nvSpPr>
              <p:cNvPr id="200" name="Rechthoek 199">
                <a:extLst>
                  <a:ext uri="{FF2B5EF4-FFF2-40B4-BE49-F238E27FC236}">
                    <a16:creationId xmlns:a16="http://schemas.microsoft.com/office/drawing/2014/main" id="{250D0AF8-9124-4C01-9FFF-56B24127B3AD}"/>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1" name="Rechthoek 200">
                <a:extLst>
                  <a:ext uri="{FF2B5EF4-FFF2-40B4-BE49-F238E27FC236}">
                    <a16:creationId xmlns:a16="http://schemas.microsoft.com/office/drawing/2014/main" id="{4A72C854-4631-4230-B3C7-6064BF5A637C}"/>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2" name="Rechthoek 201">
                <a:extLst>
                  <a:ext uri="{FF2B5EF4-FFF2-40B4-BE49-F238E27FC236}">
                    <a16:creationId xmlns:a16="http://schemas.microsoft.com/office/drawing/2014/main" id="{A7B9397D-09E6-4BAC-BFC0-D3FD3C6ED6A2}"/>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pic>
          <p:nvPicPr>
            <p:cNvPr id="3" name="Afbeelding 2">
              <a:extLst>
                <a:ext uri="{FF2B5EF4-FFF2-40B4-BE49-F238E27FC236}">
                  <a16:creationId xmlns:a16="http://schemas.microsoft.com/office/drawing/2014/main" id="{A20352FC-DE72-4458-AD52-41249D31E243}"/>
                </a:ext>
              </a:extLst>
            </p:cNvPr>
            <p:cNvPicPr>
              <a:picLocks noChangeAspect="1"/>
            </p:cNvPicPr>
            <p:nvPr userDrawn="1"/>
          </p:nvPicPr>
          <p:blipFill>
            <a:blip r:embed="rId2"/>
            <a:stretch>
              <a:fillRect/>
            </a:stretch>
          </p:blipFill>
          <p:spPr>
            <a:xfrm>
              <a:off x="12861978" y="3580037"/>
              <a:ext cx="638175" cy="704850"/>
            </a:xfrm>
            <a:prstGeom prst="rect">
              <a:avLst/>
            </a:prstGeom>
          </p:spPr>
        </p:pic>
        <p:sp>
          <p:nvSpPr>
            <p:cNvPr id="203" name="Rechthoek 202">
              <a:extLst>
                <a:ext uri="{FF2B5EF4-FFF2-40B4-BE49-F238E27FC236}">
                  <a16:creationId xmlns:a16="http://schemas.microsoft.com/office/drawing/2014/main" id="{7F41BA09-A5B7-4D23-BCC2-A791582626C8}"/>
                </a:ext>
              </a:extLst>
            </p:cNvPr>
            <p:cNvSpPr/>
            <p:nvPr userDrawn="1"/>
          </p:nvSpPr>
          <p:spPr>
            <a:xfrm>
              <a:off x="12861978" y="3580037"/>
              <a:ext cx="638175" cy="704849"/>
            </a:xfrm>
            <a:prstGeom prst="rect">
              <a:avLst/>
            </a:prstGeom>
            <a:no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gr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174" name="Tijdelijke aanduiding voor verticale tekst 2">
            <a:extLst>
              <a:ext uri="{FF2B5EF4-FFF2-40B4-BE49-F238E27FC236}">
                <a16:creationId xmlns:a16="http://schemas.microsoft.com/office/drawing/2014/main" id="{888E4ED8-E36F-4631-AB68-633D6979C9CD}"/>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86" name="Tijdelijke aanduiding voor grafiek 12">
            <a:extLst>
              <a:ext uri="{FF2B5EF4-FFF2-40B4-BE49-F238E27FC236}">
                <a16:creationId xmlns:a16="http://schemas.microsoft.com/office/drawing/2014/main" id="{9B0383AC-3127-4957-B374-1F21996FB43F}"/>
              </a:ext>
            </a:extLst>
          </p:cNvPr>
          <p:cNvSpPr>
            <a:spLocks noGrp="1"/>
          </p:cNvSpPr>
          <p:nvPr>
            <p:ph type="chart" sz="quarter" idx="14"/>
          </p:nvPr>
        </p:nvSpPr>
        <p:spPr>
          <a:xfrm>
            <a:off x="903000" y="1997291"/>
            <a:ext cx="10386000" cy="37440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pictogram als u een grafiek wilt toevoegen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5DED5D84-697D-4FC3-AD8D-A53209BFFC9F}"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244" name="Tijdelijke aanduiding voor tekst 6">
            <a:extLst>
              <a:ext uri="{FF2B5EF4-FFF2-40B4-BE49-F238E27FC236}">
                <a16:creationId xmlns:a16="http://schemas.microsoft.com/office/drawing/2014/main" id="{89F7A9D2-4D90-4C85-8F32-23059F4929F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5" name="Tijdelijke aanduiding voor tekst 6">
            <a:extLst>
              <a:ext uri="{FF2B5EF4-FFF2-40B4-BE49-F238E27FC236}">
                <a16:creationId xmlns:a16="http://schemas.microsoft.com/office/drawing/2014/main" id="{E77BF7AE-1036-44FA-99AF-423311D4DCE6}"/>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6" name="Tijdelijke aanduiding voor tekst 6">
            <a:extLst>
              <a:ext uri="{FF2B5EF4-FFF2-40B4-BE49-F238E27FC236}">
                <a16:creationId xmlns:a16="http://schemas.microsoft.com/office/drawing/2014/main" id="{66FDA3D5-8394-4284-9C21-7C7719C7EC85}"/>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47" name="Tijdelijke aanduiding voor tekst 6">
            <a:extLst>
              <a:ext uri="{FF2B5EF4-FFF2-40B4-BE49-F238E27FC236}">
                <a16:creationId xmlns:a16="http://schemas.microsoft.com/office/drawing/2014/main" id="{AECF0745-8536-4BBB-ABA0-55C333AF2E12}"/>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04" name="Tijdelijke aanduiding voor tekst 82">
            <a:extLst>
              <a:ext uri="{FF2B5EF4-FFF2-40B4-BE49-F238E27FC236}">
                <a16:creationId xmlns:a16="http://schemas.microsoft.com/office/drawing/2014/main" id="{FDA151F2-F8FA-4E50-9BE4-DEE070DAA914}"/>
              </a:ext>
            </a:extLst>
          </p:cNvPr>
          <p:cNvSpPr>
            <a:spLocks noGrp="1"/>
          </p:cNvSpPr>
          <p:nvPr>
            <p:ph type="body" sz="quarter" idx="26" hasCustomPrompt="1"/>
          </p:nvPr>
        </p:nvSpPr>
        <p:spPr>
          <a:xfrm>
            <a:off x="325438" y="285749"/>
            <a:ext cx="850900" cy="657225"/>
          </a:xfrm>
          <a:blipFill>
            <a:blip r:embed="rId3">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75" name="Rechthoek 174">
            <a:extLst>
              <a:ext uri="{FF2B5EF4-FFF2-40B4-BE49-F238E27FC236}">
                <a16:creationId xmlns:a16="http://schemas.microsoft.com/office/drawing/2014/main" id="{48E51760-5E76-45C1-9559-7D5CE4979B48}"/>
              </a:ext>
            </a:extLst>
          </p:cNvPr>
          <p:cNvSpPr/>
          <p:nvPr userDrawn="1"/>
        </p:nvSpPr>
        <p:spPr>
          <a:xfrm>
            <a:off x="0" y="-399601"/>
            <a:ext cx="720000" cy="360000"/>
          </a:xfrm>
          <a:prstGeom prst="rect">
            <a:avLst/>
          </a:prstGeom>
        </p:spPr>
        <p:txBody>
          <a:bodyPr wrap="none" lIns="0" tIns="0" rIns="0" bIns="0">
            <a:noAutofit/>
          </a:bodyPr>
          <a:lstStyle/>
          <a:p>
            <a:r>
              <a:rPr lang="nl-NL"/>
              <a:t>Grafiek (beeldvullend)</a:t>
            </a:r>
          </a:p>
        </p:txBody>
      </p:sp>
      <p:grpSp>
        <p:nvGrpSpPr>
          <p:cNvPr id="186" name="INSTRUCTIES">
            <a:extLst>
              <a:ext uri="{FF2B5EF4-FFF2-40B4-BE49-F238E27FC236}">
                <a16:creationId xmlns:a16="http://schemas.microsoft.com/office/drawing/2014/main" id="{37612C99-73B7-40AA-B676-B59FB4776DE0}"/>
              </a:ext>
            </a:extLst>
          </p:cNvPr>
          <p:cNvGrpSpPr/>
          <p:nvPr userDrawn="1"/>
        </p:nvGrpSpPr>
        <p:grpSpPr>
          <a:xfrm>
            <a:off x="12395374" y="-718670"/>
            <a:ext cx="4140000" cy="5257065"/>
            <a:chOff x="12395374" y="-718670"/>
            <a:chExt cx="4140000" cy="5257065"/>
          </a:xfrm>
        </p:grpSpPr>
        <p:sp>
          <p:nvSpPr>
            <p:cNvPr id="187" name="Rechthoek: afgeronde hoeken 186">
              <a:extLst>
                <a:ext uri="{FF2B5EF4-FFF2-40B4-BE49-F238E27FC236}">
                  <a16:creationId xmlns:a16="http://schemas.microsoft.com/office/drawing/2014/main" id="{87654939-223B-479F-BD24-E58DF12AD4DE}"/>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Grafiek invoegen of de bestaande grafiek aanpassen / veranderen.</a:t>
              </a:r>
            </a:p>
          </p:txBody>
        </p:sp>
        <p:sp>
          <p:nvSpPr>
            <p:cNvPr id="188" name="Rechthoek: afgeronde hoeken 187">
              <a:extLst>
                <a:ext uri="{FF2B5EF4-FFF2-40B4-BE49-F238E27FC236}">
                  <a16:creationId xmlns:a16="http://schemas.microsoft.com/office/drawing/2014/main" id="{B810B2BD-534D-47F6-B5A1-0DA639F8AB57}"/>
                </a:ext>
              </a:extLst>
            </p:cNvPr>
            <p:cNvSpPr/>
            <p:nvPr userDrawn="1"/>
          </p:nvSpPr>
          <p:spPr>
            <a:xfrm>
              <a:off x="12395374" y="-1"/>
              <a:ext cx="4140000" cy="4538396"/>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89" name="Ovaal 188">
              <a:extLst>
                <a:ext uri="{FF2B5EF4-FFF2-40B4-BE49-F238E27FC236}">
                  <a16:creationId xmlns:a16="http://schemas.microsoft.com/office/drawing/2014/main" id="{B159571E-779E-4D72-BB89-9B7DB0AF111B}"/>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90" name="Rechte verbindingslijn 189">
              <a:extLst>
                <a:ext uri="{FF2B5EF4-FFF2-40B4-BE49-F238E27FC236}">
                  <a16:creationId xmlns:a16="http://schemas.microsoft.com/office/drawing/2014/main" id="{5D2CE699-CE05-40B4-A12E-6484E02CB035}"/>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91" name="Rechthoek 190">
              <a:extLst>
                <a:ext uri="{FF2B5EF4-FFF2-40B4-BE49-F238E27FC236}">
                  <a16:creationId xmlns:a16="http://schemas.microsoft.com/office/drawing/2014/main" id="{6A21712D-CFE9-45E7-8DB6-9F646C6B5AD1}"/>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grafiek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92" name="Ovaal 191">
              <a:extLst>
                <a:ext uri="{FF2B5EF4-FFF2-40B4-BE49-F238E27FC236}">
                  <a16:creationId xmlns:a16="http://schemas.microsoft.com/office/drawing/2014/main" id="{37149170-7B6C-4D7E-8767-89158F704910}"/>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93" name="Rechthoek 192">
              <a:extLst>
                <a:ext uri="{FF2B5EF4-FFF2-40B4-BE49-F238E27FC236}">
                  <a16:creationId xmlns:a16="http://schemas.microsoft.com/office/drawing/2014/main" id="{E7F68C13-4EF0-4E89-9DB9-1B6EDF33E833}"/>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 en klik dan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94" name="Ovaal 193">
              <a:extLst>
                <a:ext uri="{FF2B5EF4-FFF2-40B4-BE49-F238E27FC236}">
                  <a16:creationId xmlns:a16="http://schemas.microsoft.com/office/drawing/2014/main" id="{17471E85-698C-4A89-97C3-7E1F52C596F0}"/>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95" name="Rechthoek 194">
              <a:extLst>
                <a:ext uri="{FF2B5EF4-FFF2-40B4-BE49-F238E27FC236}">
                  <a16:creationId xmlns:a16="http://schemas.microsoft.com/office/drawing/2014/main" id="{CF3A9F02-662E-4E0B-A7CA-C0AFAAACD455}"/>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(rechter)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‘Ontwerpen’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‘indeling’,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gebruik te maken van de opmaakfuncties:</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Grafiekelement toevoegen, snelle indeling,</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kleuren wijzigen, of de gegevens bewerken.</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96" name="Rechte verbindingslijn 195">
              <a:extLst>
                <a:ext uri="{FF2B5EF4-FFF2-40B4-BE49-F238E27FC236}">
                  <a16:creationId xmlns:a16="http://schemas.microsoft.com/office/drawing/2014/main" id="{57842661-A18C-41DD-9D7A-900A776A3BA3}"/>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97" name="Groep 196">
              <a:extLst>
                <a:ext uri="{FF2B5EF4-FFF2-40B4-BE49-F238E27FC236}">
                  <a16:creationId xmlns:a16="http://schemas.microsoft.com/office/drawing/2014/main" id="{01904B2F-B680-4535-9A3E-3FF93249CB86}"/>
                </a:ext>
              </a:extLst>
            </p:cNvPr>
            <p:cNvGrpSpPr/>
            <p:nvPr userDrawn="1"/>
          </p:nvGrpSpPr>
          <p:grpSpPr>
            <a:xfrm>
              <a:off x="12916952" y="1996210"/>
              <a:ext cx="825930" cy="209550"/>
              <a:chOff x="13504624" y="2482850"/>
              <a:chExt cx="825500" cy="209550"/>
            </a:xfrm>
          </p:grpSpPr>
          <p:sp>
            <p:nvSpPr>
              <p:cNvPr id="209" name="Rechthoek 208">
                <a:extLst>
                  <a:ext uri="{FF2B5EF4-FFF2-40B4-BE49-F238E27FC236}">
                    <a16:creationId xmlns:a16="http://schemas.microsoft.com/office/drawing/2014/main" id="{92D1573A-1FEB-4FD7-8059-D8C0525718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210" name="Rechte verbindingslijn 209">
                <a:extLst>
                  <a:ext uri="{FF2B5EF4-FFF2-40B4-BE49-F238E27FC236}">
                    <a16:creationId xmlns:a16="http://schemas.microsoft.com/office/drawing/2014/main" id="{90825EAF-F573-4C71-B77A-AE1181DBA4B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11" name="Gelijkbenige driehoek 210">
                <a:extLst>
                  <a:ext uri="{FF2B5EF4-FFF2-40B4-BE49-F238E27FC236}">
                    <a16:creationId xmlns:a16="http://schemas.microsoft.com/office/drawing/2014/main" id="{5104634F-2FC6-47BC-BA68-430781D80D5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98" name="Groep 197">
              <a:extLst>
                <a:ext uri="{FF2B5EF4-FFF2-40B4-BE49-F238E27FC236}">
                  <a16:creationId xmlns:a16="http://schemas.microsoft.com/office/drawing/2014/main" id="{E8A33D9C-1AA9-4523-A773-6D57FDADFEB8}"/>
                </a:ext>
              </a:extLst>
            </p:cNvPr>
            <p:cNvGrpSpPr/>
            <p:nvPr userDrawn="1"/>
          </p:nvGrpSpPr>
          <p:grpSpPr>
            <a:xfrm>
              <a:off x="12970740" y="924704"/>
              <a:ext cx="289523" cy="314992"/>
              <a:chOff x="7322769" y="-310267"/>
              <a:chExt cx="289372" cy="314992"/>
            </a:xfrm>
          </p:grpSpPr>
          <p:sp>
            <p:nvSpPr>
              <p:cNvPr id="206" name="Rechthoek 205">
                <a:extLst>
                  <a:ext uri="{FF2B5EF4-FFF2-40B4-BE49-F238E27FC236}">
                    <a16:creationId xmlns:a16="http://schemas.microsoft.com/office/drawing/2014/main" id="{6ADEB9FF-1B24-4493-A605-221B9F431E0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7" name="Rechthoek 206">
                <a:extLst>
                  <a:ext uri="{FF2B5EF4-FFF2-40B4-BE49-F238E27FC236}">
                    <a16:creationId xmlns:a16="http://schemas.microsoft.com/office/drawing/2014/main" id="{E61382A7-9FD5-419B-834C-21F7BF042F4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08" name="Rechthoek 207">
                <a:extLst>
                  <a:ext uri="{FF2B5EF4-FFF2-40B4-BE49-F238E27FC236}">
                    <a16:creationId xmlns:a16="http://schemas.microsoft.com/office/drawing/2014/main" id="{D121C722-0110-485A-9F07-A701A3916FF3}"/>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pic>
          <p:nvPicPr>
            <p:cNvPr id="204" name="Afbeelding 203">
              <a:extLst>
                <a:ext uri="{FF2B5EF4-FFF2-40B4-BE49-F238E27FC236}">
                  <a16:creationId xmlns:a16="http://schemas.microsoft.com/office/drawing/2014/main" id="{449E6AFC-8E78-4E3E-A94C-F75414583FE4}"/>
                </a:ext>
              </a:extLst>
            </p:cNvPr>
            <p:cNvPicPr>
              <a:picLocks noChangeAspect="1"/>
            </p:cNvPicPr>
            <p:nvPr userDrawn="1"/>
          </p:nvPicPr>
          <p:blipFill>
            <a:blip r:embed="rId2"/>
            <a:stretch>
              <a:fillRect/>
            </a:stretch>
          </p:blipFill>
          <p:spPr>
            <a:xfrm>
              <a:off x="12861978" y="3580037"/>
              <a:ext cx="638175" cy="704850"/>
            </a:xfrm>
            <a:prstGeom prst="rect">
              <a:avLst/>
            </a:prstGeom>
          </p:spPr>
        </p:pic>
        <p:sp>
          <p:nvSpPr>
            <p:cNvPr id="205" name="Rechthoek 204">
              <a:extLst>
                <a:ext uri="{FF2B5EF4-FFF2-40B4-BE49-F238E27FC236}">
                  <a16:creationId xmlns:a16="http://schemas.microsoft.com/office/drawing/2014/main" id="{90E24191-EE9C-46B0-BE19-2FD51F1A908D}"/>
                </a:ext>
              </a:extLst>
            </p:cNvPr>
            <p:cNvSpPr/>
            <p:nvPr userDrawn="1"/>
          </p:nvSpPr>
          <p:spPr>
            <a:xfrm>
              <a:off x="12861978" y="3580037"/>
              <a:ext cx="638175" cy="704849"/>
            </a:xfrm>
            <a:prstGeom prst="rect">
              <a:avLst/>
            </a:prstGeom>
            <a:no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grpSp>
      <p:sp>
        <p:nvSpPr>
          <p:cNvPr id="302" name="Titel 8">
            <a:extLst>
              <a:ext uri="{FF2B5EF4-FFF2-40B4-BE49-F238E27FC236}">
                <a16:creationId xmlns:a16="http://schemas.microsoft.com/office/drawing/2014/main" id="{C5184E2B-4F46-4AD6-9A70-F36FDD389E04}"/>
              </a:ext>
            </a:extLst>
          </p:cNvPr>
          <p:cNvSpPr>
            <a:spLocks noGrp="1"/>
          </p:cNvSpPr>
          <p:nvPr>
            <p:ph type="title"/>
          </p:nvPr>
        </p:nvSpPr>
        <p:spPr>
          <a:xfrm rot="16200000">
            <a:off x="-1318497" y="4747500"/>
            <a:ext cx="3429000" cy="792000"/>
          </a:xfrm>
        </p:spPr>
        <p:txBody>
          <a:bodyPr/>
          <a:lstStyle/>
          <a:p>
            <a:r>
              <a:rPr lang="nl-NL"/>
              <a:t>Klik om stijl te bewerken</a:t>
            </a:r>
          </a:p>
        </p:txBody>
      </p:sp>
      <p:sp>
        <p:nvSpPr>
          <p:cNvPr id="303" name="Tijdelijke aanduiding voor verticale tekst 2">
            <a:extLst>
              <a:ext uri="{FF2B5EF4-FFF2-40B4-BE49-F238E27FC236}">
                <a16:creationId xmlns:a16="http://schemas.microsoft.com/office/drawing/2014/main" id="{A9DF54D3-5E7F-4102-9270-6F08417220A5}"/>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304" name="Tijdelijke aanduiding voor grafiek 12">
            <a:extLst>
              <a:ext uri="{FF2B5EF4-FFF2-40B4-BE49-F238E27FC236}">
                <a16:creationId xmlns:a16="http://schemas.microsoft.com/office/drawing/2014/main" id="{8B45824B-AABC-4293-911C-0B30FDBFF471}"/>
              </a:ext>
            </a:extLst>
          </p:cNvPr>
          <p:cNvSpPr>
            <a:spLocks noGrp="1"/>
          </p:cNvSpPr>
          <p:nvPr>
            <p:ph type="chart" sz="quarter" idx="14"/>
          </p:nvPr>
        </p:nvSpPr>
        <p:spPr>
          <a:xfrm>
            <a:off x="903000" y="1997291"/>
            <a:ext cx="10386000" cy="37440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pictogram als u een grafiek wilt toevoegen</a:t>
            </a:r>
          </a:p>
        </p:txBody>
      </p:sp>
      <p:sp>
        <p:nvSpPr>
          <p:cNvPr id="305" name="Tijdelijke aanduiding voor datum 3">
            <a:extLst>
              <a:ext uri="{FF2B5EF4-FFF2-40B4-BE49-F238E27FC236}">
                <a16:creationId xmlns:a16="http://schemas.microsoft.com/office/drawing/2014/main" id="{7820A164-5260-4D30-BAF4-F17D97D397B1}"/>
              </a:ext>
            </a:extLst>
          </p:cNvPr>
          <p:cNvSpPr>
            <a:spLocks noGrp="1"/>
          </p:cNvSpPr>
          <p:nvPr>
            <p:ph type="dt" sz="half" idx="10"/>
          </p:nvPr>
        </p:nvSpPr>
        <p:spPr>
          <a:xfrm>
            <a:off x="5736000" y="271600"/>
            <a:ext cx="720000" cy="180000"/>
          </a:xfrm>
        </p:spPr>
        <p:txBody>
          <a:bodyPr/>
          <a:lstStyle/>
          <a:p>
            <a:fld id="{5DED5D84-697D-4FC3-AD8D-A53209BFFC9F}" type="datetime10">
              <a:rPr lang="nl-NL" smtClean="0"/>
              <a:t>11:38</a:t>
            </a:fld>
            <a:endParaRPr lang="nl-NL"/>
          </a:p>
        </p:txBody>
      </p:sp>
      <p:sp>
        <p:nvSpPr>
          <p:cNvPr id="306" name="Tijdelijke aanduiding voor voettekst 4">
            <a:extLst>
              <a:ext uri="{FF2B5EF4-FFF2-40B4-BE49-F238E27FC236}">
                <a16:creationId xmlns:a16="http://schemas.microsoft.com/office/drawing/2014/main" id="{A2C5F3EF-E199-4704-8EE3-AAA09A00FC08}"/>
              </a:ext>
            </a:extLst>
          </p:cNvPr>
          <p:cNvSpPr>
            <a:spLocks noGrp="1"/>
          </p:cNvSpPr>
          <p:nvPr>
            <p:ph type="ftr" sz="quarter" idx="11"/>
          </p:nvPr>
        </p:nvSpPr>
        <p:spPr>
          <a:xfrm>
            <a:off x="6907224" y="6450742"/>
            <a:ext cx="720000" cy="180000"/>
          </a:xfrm>
        </p:spPr>
        <p:txBody>
          <a:bodyPr/>
          <a:lstStyle/>
          <a:p>
            <a:r>
              <a:rPr lang="nl-NL"/>
              <a:t>[vul hier uw voetnoot in]</a:t>
            </a:r>
          </a:p>
        </p:txBody>
      </p:sp>
      <p:sp>
        <p:nvSpPr>
          <p:cNvPr id="307" name="Tijdelijke aanduiding voor dianummer 5">
            <a:extLst>
              <a:ext uri="{FF2B5EF4-FFF2-40B4-BE49-F238E27FC236}">
                <a16:creationId xmlns:a16="http://schemas.microsoft.com/office/drawing/2014/main" id="{14AE1AD5-848F-4A5B-AF00-0E4CD65842A5}"/>
              </a:ext>
            </a:extLst>
          </p:cNvPr>
          <p:cNvSpPr>
            <a:spLocks noGrp="1"/>
          </p:cNvSpPr>
          <p:nvPr>
            <p:ph type="sldNum" sz="quarter" idx="12"/>
          </p:nvPr>
        </p:nvSpPr>
        <p:spPr>
          <a:xfrm>
            <a:off x="4540324" y="6450742"/>
            <a:ext cx="720000" cy="180000"/>
          </a:xfrm>
        </p:spPr>
        <p:txBody>
          <a:bodyPr/>
          <a:lstStyle/>
          <a:p>
            <a:fld id="{FF61E002-7038-4534-AD3C-ADB6FBF99A22}" type="slidenum">
              <a:rPr lang="nl-NL" smtClean="0"/>
              <a:t>‹nr.›</a:t>
            </a:fld>
            <a:endParaRPr lang="nl-NL"/>
          </a:p>
        </p:txBody>
      </p:sp>
      <p:sp>
        <p:nvSpPr>
          <p:cNvPr id="308" name="Tijdelijke aanduiding voor tekst 6">
            <a:extLst>
              <a:ext uri="{FF2B5EF4-FFF2-40B4-BE49-F238E27FC236}">
                <a16:creationId xmlns:a16="http://schemas.microsoft.com/office/drawing/2014/main" id="{33617B83-56FC-4A7B-9CC4-A9D811CE1DAA}"/>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309" name="Tijdelijke aanduiding voor tekst 6">
            <a:extLst>
              <a:ext uri="{FF2B5EF4-FFF2-40B4-BE49-F238E27FC236}">
                <a16:creationId xmlns:a16="http://schemas.microsoft.com/office/drawing/2014/main" id="{1D37708D-0809-4FC6-A8BB-B454FAA66A4A}"/>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310" name="Tijdelijke aanduiding voor tekst 6">
            <a:extLst>
              <a:ext uri="{FF2B5EF4-FFF2-40B4-BE49-F238E27FC236}">
                <a16:creationId xmlns:a16="http://schemas.microsoft.com/office/drawing/2014/main" id="{B5473770-E5FD-4ACE-BA8A-4AACB0189223}"/>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311" name="Tijdelijke aanduiding voor tekst 6">
            <a:extLst>
              <a:ext uri="{FF2B5EF4-FFF2-40B4-BE49-F238E27FC236}">
                <a16:creationId xmlns:a16="http://schemas.microsoft.com/office/drawing/2014/main" id="{2E0C627B-BBF6-42C7-A778-2CA470BFDAA3}"/>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312" name="Tijdelijke aanduiding voor tekst 82">
            <a:extLst>
              <a:ext uri="{FF2B5EF4-FFF2-40B4-BE49-F238E27FC236}">
                <a16:creationId xmlns:a16="http://schemas.microsoft.com/office/drawing/2014/main" id="{88C16E85-AE9C-481D-97FD-BEF104DFEB7A}"/>
              </a:ext>
            </a:extLst>
          </p:cNvPr>
          <p:cNvSpPr>
            <a:spLocks noGrp="1"/>
          </p:cNvSpPr>
          <p:nvPr>
            <p:ph type="body" sz="quarter" idx="26" hasCustomPrompt="1"/>
          </p:nvPr>
        </p:nvSpPr>
        <p:spPr>
          <a:xfrm>
            <a:off x="325438" y="285749"/>
            <a:ext cx="850900" cy="657225"/>
          </a:xfrm>
          <a:blipFill>
            <a:blip r:embed="rId3">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313" name="Tijdelijke aanduiding voor tekst 6">
            <a:extLst>
              <a:ext uri="{FF2B5EF4-FFF2-40B4-BE49-F238E27FC236}">
                <a16:creationId xmlns:a16="http://schemas.microsoft.com/office/drawing/2014/main" id="{C316B0E4-1556-4D63-83F4-4EA78B124381}"/>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314" name="TEKSTINSTRUCTIES">
            <a:extLst>
              <a:ext uri="{FF2B5EF4-FFF2-40B4-BE49-F238E27FC236}">
                <a16:creationId xmlns:a16="http://schemas.microsoft.com/office/drawing/2014/main" id="{94D6D420-35FE-4B27-9B48-1CF5FC2770FD}"/>
              </a:ext>
            </a:extLst>
          </p:cNvPr>
          <p:cNvGrpSpPr/>
          <p:nvPr userDrawn="1"/>
        </p:nvGrpSpPr>
        <p:grpSpPr>
          <a:xfrm>
            <a:off x="-4297881" y="-718670"/>
            <a:ext cx="4140000" cy="7198669"/>
            <a:chOff x="-4297881" y="-718670"/>
            <a:chExt cx="4140000" cy="7198669"/>
          </a:xfrm>
        </p:grpSpPr>
        <p:sp>
          <p:nvSpPr>
            <p:cNvPr id="315" name="Rechthoek: afgeronde hoeken 314">
              <a:extLst>
                <a:ext uri="{FF2B5EF4-FFF2-40B4-BE49-F238E27FC236}">
                  <a16:creationId xmlns:a16="http://schemas.microsoft.com/office/drawing/2014/main" id="{3BA99871-F3AB-4904-B5B6-64898175A9BC}"/>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316" name="Rechthoek: afgeronde hoeken 315">
              <a:extLst>
                <a:ext uri="{FF2B5EF4-FFF2-40B4-BE49-F238E27FC236}">
                  <a16:creationId xmlns:a16="http://schemas.microsoft.com/office/drawing/2014/main" id="{DA2B7C8B-A8DA-4B9C-AA55-2B756AD93726}"/>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317" name="Rechte verbindingslijn 316">
              <a:extLst>
                <a:ext uri="{FF2B5EF4-FFF2-40B4-BE49-F238E27FC236}">
                  <a16:creationId xmlns:a16="http://schemas.microsoft.com/office/drawing/2014/main" id="{F0329C46-0F42-4E3F-9970-0FB19E2105B3}"/>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318" name="Groep 317">
              <a:extLst>
                <a:ext uri="{FF2B5EF4-FFF2-40B4-BE49-F238E27FC236}">
                  <a16:creationId xmlns:a16="http://schemas.microsoft.com/office/drawing/2014/main" id="{04B91C49-C802-407F-9D68-C11443934D58}"/>
                </a:ext>
              </a:extLst>
            </p:cNvPr>
            <p:cNvGrpSpPr/>
            <p:nvPr userDrawn="1"/>
          </p:nvGrpSpPr>
          <p:grpSpPr>
            <a:xfrm>
              <a:off x="-3905190" y="127747"/>
              <a:ext cx="3354618" cy="786653"/>
              <a:chOff x="-3419346" y="368233"/>
              <a:chExt cx="3170491" cy="743862"/>
            </a:xfrm>
          </p:grpSpPr>
          <p:sp>
            <p:nvSpPr>
              <p:cNvPr id="339" name="Rechthoek 338">
                <a:extLst>
                  <a:ext uri="{FF2B5EF4-FFF2-40B4-BE49-F238E27FC236}">
                    <a16:creationId xmlns:a16="http://schemas.microsoft.com/office/drawing/2014/main" id="{38022534-1E2B-4719-ACC7-2157DEF5397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340" name="Rechte verbindingslijn 339">
                <a:extLst>
                  <a:ext uri="{FF2B5EF4-FFF2-40B4-BE49-F238E27FC236}">
                    <a16:creationId xmlns:a16="http://schemas.microsoft.com/office/drawing/2014/main" id="{C9768611-AC61-498B-97A7-A895B3E94C2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Rechte verbindingslijn 340">
                <a:extLst>
                  <a:ext uri="{FF2B5EF4-FFF2-40B4-BE49-F238E27FC236}">
                    <a16:creationId xmlns:a16="http://schemas.microsoft.com/office/drawing/2014/main" id="{DF883E31-4E6A-45DD-9A31-108934825DAB}"/>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2" name="Rechthoek 341">
                <a:extLst>
                  <a:ext uri="{FF2B5EF4-FFF2-40B4-BE49-F238E27FC236}">
                    <a16:creationId xmlns:a16="http://schemas.microsoft.com/office/drawing/2014/main" id="{9EC2B017-2EEC-4C7F-A50D-E2D08D40433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43" name="Groep 342">
                <a:extLst>
                  <a:ext uri="{FF2B5EF4-FFF2-40B4-BE49-F238E27FC236}">
                    <a16:creationId xmlns:a16="http://schemas.microsoft.com/office/drawing/2014/main" id="{170A0FE9-C1BA-4A1C-BEDE-FEE6699DDD5E}"/>
                  </a:ext>
                </a:extLst>
              </p:cNvPr>
              <p:cNvGrpSpPr/>
              <p:nvPr userDrawn="1"/>
            </p:nvGrpSpPr>
            <p:grpSpPr>
              <a:xfrm>
                <a:off x="-3002834" y="720303"/>
                <a:ext cx="182598" cy="143759"/>
                <a:chOff x="-3310843" y="700986"/>
                <a:chExt cx="182598" cy="143759"/>
              </a:xfrm>
            </p:grpSpPr>
            <p:grpSp>
              <p:nvGrpSpPr>
                <p:cNvPr id="382" name="Groep 381">
                  <a:extLst>
                    <a:ext uri="{FF2B5EF4-FFF2-40B4-BE49-F238E27FC236}">
                      <a16:creationId xmlns:a16="http://schemas.microsoft.com/office/drawing/2014/main" id="{EB0BD9A0-59E4-4380-8ACF-512F883DAAD6}"/>
                    </a:ext>
                  </a:extLst>
                </p:cNvPr>
                <p:cNvGrpSpPr/>
                <p:nvPr userDrawn="1"/>
              </p:nvGrpSpPr>
              <p:grpSpPr>
                <a:xfrm>
                  <a:off x="-3310843" y="700986"/>
                  <a:ext cx="182598" cy="143759"/>
                  <a:chOff x="-3310843" y="700986"/>
                  <a:chExt cx="182598" cy="143759"/>
                </a:xfrm>
              </p:grpSpPr>
              <p:cxnSp>
                <p:nvCxnSpPr>
                  <p:cNvPr id="386" name="Rechte verbindingslijn 385">
                    <a:extLst>
                      <a:ext uri="{FF2B5EF4-FFF2-40B4-BE49-F238E27FC236}">
                        <a16:creationId xmlns:a16="http://schemas.microsoft.com/office/drawing/2014/main" id="{DD9FB1CA-64AC-41B8-9D57-3203046805D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87" name="Rechte verbindingslijn 386">
                    <a:extLst>
                      <a:ext uri="{FF2B5EF4-FFF2-40B4-BE49-F238E27FC236}">
                        <a16:creationId xmlns:a16="http://schemas.microsoft.com/office/drawing/2014/main" id="{A264F150-7642-4A0C-A103-066D0FECBDD5}"/>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88" name="Rechte verbindingslijn 387">
                    <a:extLst>
                      <a:ext uri="{FF2B5EF4-FFF2-40B4-BE49-F238E27FC236}">
                        <a16:creationId xmlns:a16="http://schemas.microsoft.com/office/drawing/2014/main" id="{482BC109-389C-4F42-B70B-C9F18090720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89" name="Rechte verbindingslijn 388">
                    <a:extLst>
                      <a:ext uri="{FF2B5EF4-FFF2-40B4-BE49-F238E27FC236}">
                        <a16:creationId xmlns:a16="http://schemas.microsoft.com/office/drawing/2014/main" id="{6C4EC48E-B7CB-4B2D-9648-F611F0D61C06}"/>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90" name="Rechte verbindingslijn 389">
                    <a:extLst>
                      <a:ext uri="{FF2B5EF4-FFF2-40B4-BE49-F238E27FC236}">
                        <a16:creationId xmlns:a16="http://schemas.microsoft.com/office/drawing/2014/main" id="{AF271036-E5E2-427E-8FE9-CFE99257EB0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383" name="Groep 382">
                  <a:extLst>
                    <a:ext uri="{FF2B5EF4-FFF2-40B4-BE49-F238E27FC236}">
                      <a16:creationId xmlns:a16="http://schemas.microsoft.com/office/drawing/2014/main" id="{49F3D888-7EEA-4784-B127-2DF7C3E47493}"/>
                    </a:ext>
                  </a:extLst>
                </p:cNvPr>
                <p:cNvGrpSpPr/>
                <p:nvPr userDrawn="1"/>
              </p:nvGrpSpPr>
              <p:grpSpPr>
                <a:xfrm flipH="1">
                  <a:off x="-3310774" y="735854"/>
                  <a:ext cx="88801" cy="72568"/>
                  <a:chOff x="-2091059" y="1395403"/>
                  <a:chExt cx="157316" cy="128558"/>
                </a:xfrm>
              </p:grpSpPr>
              <p:sp>
                <p:nvSpPr>
                  <p:cNvPr id="384" name="Rechthoek 383">
                    <a:extLst>
                      <a:ext uri="{FF2B5EF4-FFF2-40B4-BE49-F238E27FC236}">
                        <a16:creationId xmlns:a16="http://schemas.microsoft.com/office/drawing/2014/main" id="{335A7683-8C03-4AC1-84DB-A337BB4A76D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85" name="Pijl: punthaak 384">
                    <a:extLst>
                      <a:ext uri="{FF2B5EF4-FFF2-40B4-BE49-F238E27FC236}">
                        <a16:creationId xmlns:a16="http://schemas.microsoft.com/office/drawing/2014/main" id="{92A05B83-78F2-4616-80C9-06FCA45019F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44" name="Groep 343">
                <a:extLst>
                  <a:ext uri="{FF2B5EF4-FFF2-40B4-BE49-F238E27FC236}">
                    <a16:creationId xmlns:a16="http://schemas.microsoft.com/office/drawing/2014/main" id="{C757DFDC-4FB6-48AA-97CE-8D55D40531BB}"/>
                  </a:ext>
                </a:extLst>
              </p:cNvPr>
              <p:cNvGrpSpPr/>
              <p:nvPr userDrawn="1"/>
            </p:nvGrpSpPr>
            <p:grpSpPr>
              <a:xfrm>
                <a:off x="-3326107" y="720303"/>
                <a:ext cx="182598" cy="143759"/>
                <a:chOff x="-3634116" y="700986"/>
                <a:chExt cx="182598" cy="143759"/>
              </a:xfrm>
            </p:grpSpPr>
            <p:grpSp>
              <p:nvGrpSpPr>
                <p:cNvPr id="373" name="Groep 372">
                  <a:extLst>
                    <a:ext uri="{FF2B5EF4-FFF2-40B4-BE49-F238E27FC236}">
                      <a16:creationId xmlns:a16="http://schemas.microsoft.com/office/drawing/2014/main" id="{B4B4C3E4-4FF4-4F02-BA64-B2ED35A96323}"/>
                    </a:ext>
                  </a:extLst>
                </p:cNvPr>
                <p:cNvGrpSpPr/>
                <p:nvPr userDrawn="1"/>
              </p:nvGrpSpPr>
              <p:grpSpPr>
                <a:xfrm>
                  <a:off x="-3634116" y="700986"/>
                  <a:ext cx="182598" cy="143759"/>
                  <a:chOff x="-3634116" y="700986"/>
                  <a:chExt cx="182598" cy="143759"/>
                </a:xfrm>
              </p:grpSpPr>
              <p:cxnSp>
                <p:nvCxnSpPr>
                  <p:cNvPr id="377" name="Rechte verbindingslijn 376">
                    <a:extLst>
                      <a:ext uri="{FF2B5EF4-FFF2-40B4-BE49-F238E27FC236}">
                        <a16:creationId xmlns:a16="http://schemas.microsoft.com/office/drawing/2014/main" id="{EC0DCBD1-E2F5-4821-BBDE-116073C8F6D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378" name="Rechte verbindingslijn 377">
                    <a:extLst>
                      <a:ext uri="{FF2B5EF4-FFF2-40B4-BE49-F238E27FC236}">
                        <a16:creationId xmlns:a16="http://schemas.microsoft.com/office/drawing/2014/main" id="{0EF50F4D-79B5-4072-9E06-300ABC9DB241}"/>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379" name="Rechte verbindingslijn 378">
                    <a:extLst>
                      <a:ext uri="{FF2B5EF4-FFF2-40B4-BE49-F238E27FC236}">
                        <a16:creationId xmlns:a16="http://schemas.microsoft.com/office/drawing/2014/main" id="{C2D662A9-19AE-4BE5-B62F-EA16443903F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380" name="Rechte verbindingslijn 379">
                    <a:extLst>
                      <a:ext uri="{FF2B5EF4-FFF2-40B4-BE49-F238E27FC236}">
                        <a16:creationId xmlns:a16="http://schemas.microsoft.com/office/drawing/2014/main" id="{020E852F-4BCC-43A3-8719-421AC1511DC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381" name="Rechte verbindingslijn 380">
                    <a:extLst>
                      <a:ext uri="{FF2B5EF4-FFF2-40B4-BE49-F238E27FC236}">
                        <a16:creationId xmlns:a16="http://schemas.microsoft.com/office/drawing/2014/main" id="{B8DF84F3-9BF8-4F07-9D30-711811FB8CA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374" name="Groep 373">
                  <a:extLst>
                    <a:ext uri="{FF2B5EF4-FFF2-40B4-BE49-F238E27FC236}">
                      <a16:creationId xmlns:a16="http://schemas.microsoft.com/office/drawing/2014/main" id="{60091185-9295-41C8-B00E-5A9C789F5F12}"/>
                    </a:ext>
                  </a:extLst>
                </p:cNvPr>
                <p:cNvGrpSpPr/>
                <p:nvPr userDrawn="1"/>
              </p:nvGrpSpPr>
              <p:grpSpPr>
                <a:xfrm>
                  <a:off x="-3634047" y="735854"/>
                  <a:ext cx="88801" cy="72568"/>
                  <a:chOff x="-2091059" y="1395403"/>
                  <a:chExt cx="157316" cy="128558"/>
                </a:xfrm>
              </p:grpSpPr>
              <p:sp>
                <p:nvSpPr>
                  <p:cNvPr id="375" name="Rechthoek 374">
                    <a:extLst>
                      <a:ext uri="{FF2B5EF4-FFF2-40B4-BE49-F238E27FC236}">
                        <a16:creationId xmlns:a16="http://schemas.microsoft.com/office/drawing/2014/main" id="{BB1212E1-C529-4AF0-AF50-885E436ECC9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76" name="Pijl: punthaak 375">
                    <a:extLst>
                      <a:ext uri="{FF2B5EF4-FFF2-40B4-BE49-F238E27FC236}">
                        <a16:creationId xmlns:a16="http://schemas.microsoft.com/office/drawing/2014/main" id="{731E6EC3-CDFB-47CA-8AE3-B4BBD80D4C9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45" name="Rechte verbindingslijn 344">
                <a:extLst>
                  <a:ext uri="{FF2B5EF4-FFF2-40B4-BE49-F238E27FC236}">
                    <a16:creationId xmlns:a16="http://schemas.microsoft.com/office/drawing/2014/main" id="{8B93A89D-F1A9-40A0-9F49-82EC335F8D61}"/>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346" name="Rechte verbindingslijn 345">
                <a:extLst>
                  <a:ext uri="{FF2B5EF4-FFF2-40B4-BE49-F238E27FC236}">
                    <a16:creationId xmlns:a16="http://schemas.microsoft.com/office/drawing/2014/main" id="{1ACD7169-CACB-4294-8F8A-D9C850A06F0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347" name="Groep 346">
                <a:extLst>
                  <a:ext uri="{FF2B5EF4-FFF2-40B4-BE49-F238E27FC236}">
                    <a16:creationId xmlns:a16="http://schemas.microsoft.com/office/drawing/2014/main" id="{B39D3B0E-BD08-4F16-B055-5548208CC36C}"/>
                  </a:ext>
                </a:extLst>
              </p:cNvPr>
              <p:cNvGrpSpPr/>
              <p:nvPr userDrawn="1"/>
            </p:nvGrpSpPr>
            <p:grpSpPr>
              <a:xfrm>
                <a:off x="-2425037" y="370226"/>
                <a:ext cx="357690" cy="330595"/>
                <a:chOff x="-2721817" y="347336"/>
                <a:chExt cx="432805" cy="400021"/>
              </a:xfrm>
            </p:grpSpPr>
            <p:sp>
              <p:nvSpPr>
                <p:cNvPr id="362" name="Rechthoek 361">
                  <a:extLst>
                    <a:ext uri="{FF2B5EF4-FFF2-40B4-BE49-F238E27FC236}">
                      <a16:creationId xmlns:a16="http://schemas.microsoft.com/office/drawing/2014/main" id="{8DCBB4DA-C37D-4021-ADF3-7500E99E2BE8}"/>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63" name="Groep 362">
                  <a:extLst>
                    <a:ext uri="{FF2B5EF4-FFF2-40B4-BE49-F238E27FC236}">
                      <a16:creationId xmlns:a16="http://schemas.microsoft.com/office/drawing/2014/main" id="{DB3F6DA1-E15C-45D3-A404-C652D7AE6456}"/>
                    </a:ext>
                  </a:extLst>
                </p:cNvPr>
                <p:cNvGrpSpPr/>
                <p:nvPr userDrawn="1"/>
              </p:nvGrpSpPr>
              <p:grpSpPr>
                <a:xfrm>
                  <a:off x="-2652453" y="431583"/>
                  <a:ext cx="294076" cy="231526"/>
                  <a:chOff x="-3634116" y="700986"/>
                  <a:chExt cx="182598" cy="143759"/>
                </a:xfrm>
              </p:grpSpPr>
              <p:grpSp>
                <p:nvGrpSpPr>
                  <p:cNvPr id="364" name="Groep 363">
                    <a:extLst>
                      <a:ext uri="{FF2B5EF4-FFF2-40B4-BE49-F238E27FC236}">
                        <a16:creationId xmlns:a16="http://schemas.microsoft.com/office/drawing/2014/main" id="{C8AA4772-0585-411A-AF50-AC7D70CA1052}"/>
                      </a:ext>
                    </a:extLst>
                  </p:cNvPr>
                  <p:cNvGrpSpPr/>
                  <p:nvPr userDrawn="1"/>
                </p:nvGrpSpPr>
                <p:grpSpPr>
                  <a:xfrm>
                    <a:off x="-3634116" y="700986"/>
                    <a:ext cx="182598" cy="143759"/>
                    <a:chOff x="-3634116" y="700986"/>
                    <a:chExt cx="182598" cy="143759"/>
                  </a:xfrm>
                </p:grpSpPr>
                <p:cxnSp>
                  <p:nvCxnSpPr>
                    <p:cNvPr id="368" name="Rechte verbindingslijn 367">
                      <a:extLst>
                        <a:ext uri="{FF2B5EF4-FFF2-40B4-BE49-F238E27FC236}">
                          <a16:creationId xmlns:a16="http://schemas.microsoft.com/office/drawing/2014/main" id="{4DF2374E-3AAB-43F7-80A3-7703BBD4AD6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369" name="Rechte verbindingslijn 368">
                      <a:extLst>
                        <a:ext uri="{FF2B5EF4-FFF2-40B4-BE49-F238E27FC236}">
                          <a16:creationId xmlns:a16="http://schemas.microsoft.com/office/drawing/2014/main" id="{59DF6216-2D4C-4EAD-A761-902EA934B32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370" name="Rechte verbindingslijn 369">
                      <a:extLst>
                        <a:ext uri="{FF2B5EF4-FFF2-40B4-BE49-F238E27FC236}">
                          <a16:creationId xmlns:a16="http://schemas.microsoft.com/office/drawing/2014/main" id="{C3F4B82D-C782-4091-B45A-8AF070C30E0C}"/>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371" name="Rechte verbindingslijn 370">
                      <a:extLst>
                        <a:ext uri="{FF2B5EF4-FFF2-40B4-BE49-F238E27FC236}">
                          <a16:creationId xmlns:a16="http://schemas.microsoft.com/office/drawing/2014/main" id="{D47BC405-E9CB-4A01-B9D6-77A7D02EB6B0}"/>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372" name="Rechte verbindingslijn 371">
                      <a:extLst>
                        <a:ext uri="{FF2B5EF4-FFF2-40B4-BE49-F238E27FC236}">
                          <a16:creationId xmlns:a16="http://schemas.microsoft.com/office/drawing/2014/main" id="{EB9C99F7-DADC-4594-AEB9-0ED9854F8D7E}"/>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365" name="Groep 364">
                    <a:extLst>
                      <a:ext uri="{FF2B5EF4-FFF2-40B4-BE49-F238E27FC236}">
                        <a16:creationId xmlns:a16="http://schemas.microsoft.com/office/drawing/2014/main" id="{77103727-3B4D-4BAF-B830-09D1BE60B149}"/>
                      </a:ext>
                    </a:extLst>
                  </p:cNvPr>
                  <p:cNvGrpSpPr/>
                  <p:nvPr userDrawn="1"/>
                </p:nvGrpSpPr>
                <p:grpSpPr>
                  <a:xfrm>
                    <a:off x="-3634047" y="735854"/>
                    <a:ext cx="88801" cy="72568"/>
                    <a:chOff x="-2091059" y="1395403"/>
                    <a:chExt cx="157316" cy="128558"/>
                  </a:xfrm>
                </p:grpSpPr>
                <p:sp>
                  <p:nvSpPr>
                    <p:cNvPr id="366" name="Rechthoek 365">
                      <a:extLst>
                        <a:ext uri="{FF2B5EF4-FFF2-40B4-BE49-F238E27FC236}">
                          <a16:creationId xmlns:a16="http://schemas.microsoft.com/office/drawing/2014/main" id="{B05D84ED-54FD-4CB1-9EC2-2814F7D924A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67" name="Pijl: punthaak 366">
                      <a:extLst>
                        <a:ext uri="{FF2B5EF4-FFF2-40B4-BE49-F238E27FC236}">
                          <a16:creationId xmlns:a16="http://schemas.microsoft.com/office/drawing/2014/main" id="{7FA5A10B-E95A-4D44-91C5-04BBCB8B7C4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348" name="Groep 347">
                <a:extLst>
                  <a:ext uri="{FF2B5EF4-FFF2-40B4-BE49-F238E27FC236}">
                    <a16:creationId xmlns:a16="http://schemas.microsoft.com/office/drawing/2014/main" id="{5389DE27-BA1A-4BB6-A415-5F47D28CF72C}"/>
                  </a:ext>
                </a:extLst>
              </p:cNvPr>
              <p:cNvGrpSpPr/>
              <p:nvPr userDrawn="1"/>
            </p:nvGrpSpPr>
            <p:grpSpPr>
              <a:xfrm>
                <a:off x="-2425037" y="781500"/>
                <a:ext cx="357690" cy="330595"/>
                <a:chOff x="-2721817" y="782525"/>
                <a:chExt cx="432805" cy="400021"/>
              </a:xfrm>
            </p:grpSpPr>
            <p:sp>
              <p:nvSpPr>
                <p:cNvPr id="351" name="Rechthoek 350">
                  <a:extLst>
                    <a:ext uri="{FF2B5EF4-FFF2-40B4-BE49-F238E27FC236}">
                      <a16:creationId xmlns:a16="http://schemas.microsoft.com/office/drawing/2014/main" id="{36EBEC79-712F-49A3-8B79-7C7A9A837B0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352" name="Groep 351">
                  <a:extLst>
                    <a:ext uri="{FF2B5EF4-FFF2-40B4-BE49-F238E27FC236}">
                      <a16:creationId xmlns:a16="http://schemas.microsoft.com/office/drawing/2014/main" id="{9098946B-F6C9-41FC-81FE-DAEF4CE6DEA1}"/>
                    </a:ext>
                  </a:extLst>
                </p:cNvPr>
                <p:cNvGrpSpPr/>
                <p:nvPr userDrawn="1"/>
              </p:nvGrpSpPr>
              <p:grpSpPr>
                <a:xfrm>
                  <a:off x="-2652453" y="866772"/>
                  <a:ext cx="294076" cy="231526"/>
                  <a:chOff x="-3310843" y="700986"/>
                  <a:chExt cx="182598" cy="143759"/>
                </a:xfrm>
              </p:grpSpPr>
              <p:grpSp>
                <p:nvGrpSpPr>
                  <p:cNvPr id="353" name="Groep 352">
                    <a:extLst>
                      <a:ext uri="{FF2B5EF4-FFF2-40B4-BE49-F238E27FC236}">
                        <a16:creationId xmlns:a16="http://schemas.microsoft.com/office/drawing/2014/main" id="{EB6F2300-9C8E-42D3-AFDF-54D47D2464D6}"/>
                      </a:ext>
                    </a:extLst>
                  </p:cNvPr>
                  <p:cNvGrpSpPr/>
                  <p:nvPr userDrawn="1"/>
                </p:nvGrpSpPr>
                <p:grpSpPr>
                  <a:xfrm>
                    <a:off x="-3310843" y="700986"/>
                    <a:ext cx="182598" cy="143759"/>
                    <a:chOff x="-3310843" y="700986"/>
                    <a:chExt cx="182598" cy="143759"/>
                  </a:xfrm>
                </p:grpSpPr>
                <p:cxnSp>
                  <p:nvCxnSpPr>
                    <p:cNvPr id="357" name="Rechte verbindingslijn 356">
                      <a:extLst>
                        <a:ext uri="{FF2B5EF4-FFF2-40B4-BE49-F238E27FC236}">
                          <a16:creationId xmlns:a16="http://schemas.microsoft.com/office/drawing/2014/main" id="{8AE7B16C-1D17-4633-A3DB-5400144CF51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358" name="Rechte verbindingslijn 357">
                      <a:extLst>
                        <a:ext uri="{FF2B5EF4-FFF2-40B4-BE49-F238E27FC236}">
                          <a16:creationId xmlns:a16="http://schemas.microsoft.com/office/drawing/2014/main" id="{FB90A953-9F6B-469D-B8B4-6AB8545C3E9D}"/>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359" name="Rechte verbindingslijn 358">
                      <a:extLst>
                        <a:ext uri="{FF2B5EF4-FFF2-40B4-BE49-F238E27FC236}">
                          <a16:creationId xmlns:a16="http://schemas.microsoft.com/office/drawing/2014/main" id="{E83B318D-AB8B-4753-A9EF-9B11BECB33B6}"/>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360" name="Rechte verbindingslijn 359">
                      <a:extLst>
                        <a:ext uri="{FF2B5EF4-FFF2-40B4-BE49-F238E27FC236}">
                          <a16:creationId xmlns:a16="http://schemas.microsoft.com/office/drawing/2014/main" id="{59DBF712-6AF7-4893-B966-1599FA7EC6E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361" name="Rechte verbindingslijn 360">
                      <a:extLst>
                        <a:ext uri="{FF2B5EF4-FFF2-40B4-BE49-F238E27FC236}">
                          <a16:creationId xmlns:a16="http://schemas.microsoft.com/office/drawing/2014/main" id="{7B14EC07-3D3E-4F92-A68D-DDD2D0FFB92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354" name="Groep 353">
                    <a:extLst>
                      <a:ext uri="{FF2B5EF4-FFF2-40B4-BE49-F238E27FC236}">
                        <a16:creationId xmlns:a16="http://schemas.microsoft.com/office/drawing/2014/main" id="{497BF82E-7538-4603-9D9C-561B94023610}"/>
                      </a:ext>
                    </a:extLst>
                  </p:cNvPr>
                  <p:cNvGrpSpPr/>
                  <p:nvPr userDrawn="1"/>
                </p:nvGrpSpPr>
                <p:grpSpPr>
                  <a:xfrm flipH="1">
                    <a:off x="-3310774" y="735854"/>
                    <a:ext cx="88801" cy="72568"/>
                    <a:chOff x="-2091059" y="1395403"/>
                    <a:chExt cx="157316" cy="128558"/>
                  </a:xfrm>
                </p:grpSpPr>
                <p:sp>
                  <p:nvSpPr>
                    <p:cNvPr id="355" name="Rechthoek 354">
                      <a:extLst>
                        <a:ext uri="{FF2B5EF4-FFF2-40B4-BE49-F238E27FC236}">
                          <a16:creationId xmlns:a16="http://schemas.microsoft.com/office/drawing/2014/main" id="{A146EAEF-012E-41D2-9D04-33D1043DA9E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56" name="Pijl: punthaak 355">
                      <a:extLst>
                        <a:ext uri="{FF2B5EF4-FFF2-40B4-BE49-F238E27FC236}">
                          <a16:creationId xmlns:a16="http://schemas.microsoft.com/office/drawing/2014/main" id="{7DAA23E1-926E-43EA-99EF-C3B0CB62618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349" name="Rechthoek 348">
                <a:extLst>
                  <a:ext uri="{FF2B5EF4-FFF2-40B4-BE49-F238E27FC236}">
                    <a16:creationId xmlns:a16="http://schemas.microsoft.com/office/drawing/2014/main" id="{418DFEFB-C078-4C7A-A958-3D7089E3522D}"/>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350" name="Rechthoek 349">
                <a:extLst>
                  <a:ext uri="{FF2B5EF4-FFF2-40B4-BE49-F238E27FC236}">
                    <a16:creationId xmlns:a16="http://schemas.microsoft.com/office/drawing/2014/main" id="{FCAE904A-3398-43F5-AA25-548F37C7B587}"/>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319" name="Rechte verbindingslijn 318">
              <a:extLst>
                <a:ext uri="{FF2B5EF4-FFF2-40B4-BE49-F238E27FC236}">
                  <a16:creationId xmlns:a16="http://schemas.microsoft.com/office/drawing/2014/main" id="{72B972DD-BB69-4D4B-8CF7-2A50D9D05F07}"/>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320" name="Rechthoek 319">
              <a:extLst>
                <a:ext uri="{FF2B5EF4-FFF2-40B4-BE49-F238E27FC236}">
                  <a16:creationId xmlns:a16="http://schemas.microsoft.com/office/drawing/2014/main" id="{65984FEA-6EBB-4121-AF08-61327A658507}"/>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321" name="Rechthoek 320">
              <a:extLst>
                <a:ext uri="{FF2B5EF4-FFF2-40B4-BE49-F238E27FC236}">
                  <a16:creationId xmlns:a16="http://schemas.microsoft.com/office/drawing/2014/main" id="{9CE24CD9-68DC-4627-B959-3C726F803C81}"/>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322" name="Ovaal 321">
              <a:extLst>
                <a:ext uri="{FF2B5EF4-FFF2-40B4-BE49-F238E27FC236}">
                  <a16:creationId xmlns:a16="http://schemas.microsoft.com/office/drawing/2014/main" id="{29697FA6-6760-46BD-A8DE-B9D4A9B553A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323" name="Ovaal 322">
              <a:extLst>
                <a:ext uri="{FF2B5EF4-FFF2-40B4-BE49-F238E27FC236}">
                  <a16:creationId xmlns:a16="http://schemas.microsoft.com/office/drawing/2014/main" id="{323E53A1-8B0F-47C1-8434-4B280887BC5C}"/>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4" name="Ovaal 323">
              <a:extLst>
                <a:ext uri="{FF2B5EF4-FFF2-40B4-BE49-F238E27FC236}">
                  <a16:creationId xmlns:a16="http://schemas.microsoft.com/office/drawing/2014/main" id="{18A8EC85-CA1D-4A9D-A565-657956AB0125}"/>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325" name="Ovaal 324">
              <a:extLst>
                <a:ext uri="{FF2B5EF4-FFF2-40B4-BE49-F238E27FC236}">
                  <a16:creationId xmlns:a16="http://schemas.microsoft.com/office/drawing/2014/main" id="{7BFFDA09-F702-4105-BBE4-48910D3C81D0}"/>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26" name="Ovaal 325">
              <a:extLst>
                <a:ext uri="{FF2B5EF4-FFF2-40B4-BE49-F238E27FC236}">
                  <a16:creationId xmlns:a16="http://schemas.microsoft.com/office/drawing/2014/main" id="{8A18A17D-5B7D-4B3D-AECA-ABE7E1A605EB}"/>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27" name="Ovaal 326">
              <a:extLst>
                <a:ext uri="{FF2B5EF4-FFF2-40B4-BE49-F238E27FC236}">
                  <a16:creationId xmlns:a16="http://schemas.microsoft.com/office/drawing/2014/main" id="{E81CDBBE-8468-4B66-9EF1-F092B683970E}"/>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328" name="Ovaal 327">
              <a:extLst>
                <a:ext uri="{FF2B5EF4-FFF2-40B4-BE49-F238E27FC236}">
                  <a16:creationId xmlns:a16="http://schemas.microsoft.com/office/drawing/2014/main" id="{6F40BC86-CDF0-4B42-8A3F-7144EED4D8CB}"/>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329" name="Ovaal 328">
              <a:extLst>
                <a:ext uri="{FF2B5EF4-FFF2-40B4-BE49-F238E27FC236}">
                  <a16:creationId xmlns:a16="http://schemas.microsoft.com/office/drawing/2014/main" id="{69605F59-DF59-4009-AC36-A3F5508290CF}"/>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330" name="Ovaal 329">
              <a:extLst>
                <a:ext uri="{FF2B5EF4-FFF2-40B4-BE49-F238E27FC236}">
                  <a16:creationId xmlns:a16="http://schemas.microsoft.com/office/drawing/2014/main" id="{DD69BC88-165A-4A2F-8CA9-5AB649D67693}"/>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331" name="Rechthoek 330">
              <a:extLst>
                <a:ext uri="{FF2B5EF4-FFF2-40B4-BE49-F238E27FC236}">
                  <a16:creationId xmlns:a16="http://schemas.microsoft.com/office/drawing/2014/main" id="{D6114AB5-4F3A-45F6-9CA8-788E09C5971E}"/>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332" name="Rechthoek 331">
              <a:extLst>
                <a:ext uri="{FF2B5EF4-FFF2-40B4-BE49-F238E27FC236}">
                  <a16:creationId xmlns:a16="http://schemas.microsoft.com/office/drawing/2014/main" id="{BFF8BCC0-5CFF-432F-8FC6-F587A630F3E1}"/>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5"/>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333" name="Rechthoek 332">
              <a:extLst>
                <a:ext uri="{FF2B5EF4-FFF2-40B4-BE49-F238E27FC236}">
                  <a16:creationId xmlns:a16="http://schemas.microsoft.com/office/drawing/2014/main" id="{1915D424-CD29-4ADA-9AFB-17FEE0F979EB}"/>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334" name="Rechthoek 333">
              <a:extLst>
                <a:ext uri="{FF2B5EF4-FFF2-40B4-BE49-F238E27FC236}">
                  <a16:creationId xmlns:a16="http://schemas.microsoft.com/office/drawing/2014/main" id="{2DF2249D-0B07-4A63-AD71-02DA25C859AF}"/>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335" name="Rechthoek 334">
              <a:extLst>
                <a:ext uri="{FF2B5EF4-FFF2-40B4-BE49-F238E27FC236}">
                  <a16:creationId xmlns:a16="http://schemas.microsoft.com/office/drawing/2014/main" id="{65F8E764-9CE6-44A5-9C72-B50326420231}"/>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336" name="Rechthoek 335">
              <a:extLst>
                <a:ext uri="{FF2B5EF4-FFF2-40B4-BE49-F238E27FC236}">
                  <a16:creationId xmlns:a16="http://schemas.microsoft.com/office/drawing/2014/main" id="{F5F4E306-5BE8-48C2-8971-40205A8B0584}"/>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337" name="Rechthoek 336">
              <a:extLst>
                <a:ext uri="{FF2B5EF4-FFF2-40B4-BE49-F238E27FC236}">
                  <a16:creationId xmlns:a16="http://schemas.microsoft.com/office/drawing/2014/main" id="{72C3D49B-6C9D-488D-A01F-79EF57C35D57}"/>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338" name="Rechthoek 337">
              <a:extLst>
                <a:ext uri="{FF2B5EF4-FFF2-40B4-BE49-F238E27FC236}">
                  <a16:creationId xmlns:a16="http://schemas.microsoft.com/office/drawing/2014/main" id="{122AC7F4-63A9-407B-BD2B-53C6DBF1BD6E}"/>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5"/>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31524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abel (beeldvullend)">
    <p:spTree>
      <p:nvGrpSpPr>
        <p:cNvPr id="1" name=""/>
        <p:cNvGrpSpPr/>
        <p:nvPr/>
      </p:nvGrpSpPr>
      <p:grpSpPr>
        <a:xfrm>
          <a:off x="0" y="0"/>
          <a:ext cx="0" cy="0"/>
          <a:chOff x="0" y="0"/>
          <a:chExt cx="0" cy="0"/>
        </a:xfrm>
      </p:grpSpPr>
      <p:sp>
        <p:nvSpPr>
          <p:cNvPr id="136" name="Rechthoek 135">
            <a:extLst>
              <a:ext uri="{FF2B5EF4-FFF2-40B4-BE49-F238E27FC236}">
                <a16:creationId xmlns:a16="http://schemas.microsoft.com/office/drawing/2014/main" id="{74394209-6293-465E-9177-9733C66563EB}"/>
              </a:ext>
            </a:extLst>
          </p:cNvPr>
          <p:cNvSpPr/>
          <p:nvPr/>
        </p:nvSpPr>
        <p:spPr>
          <a:xfrm>
            <a:off x="0" y="-399601"/>
            <a:ext cx="720000" cy="360000"/>
          </a:xfrm>
          <a:prstGeom prst="rect">
            <a:avLst/>
          </a:prstGeom>
        </p:spPr>
        <p:txBody>
          <a:bodyPr wrap="none" lIns="0" tIns="0" rIns="0" bIns="0">
            <a:noAutofit/>
          </a:bodyPr>
          <a:lstStyle/>
          <a:p>
            <a:r>
              <a:rPr lang="nl-NL"/>
              <a:t>Tabel (beeldvullend)</a:t>
            </a:r>
          </a:p>
        </p:txBody>
      </p:sp>
      <p:grpSp>
        <p:nvGrpSpPr>
          <p:cNvPr id="8" name="INSTRUCTIES">
            <a:extLst>
              <a:ext uri="{FF2B5EF4-FFF2-40B4-BE49-F238E27FC236}">
                <a16:creationId xmlns:a16="http://schemas.microsoft.com/office/drawing/2014/main" id="{FC6F44F9-70E8-4710-8452-45B106B1434B}"/>
              </a:ext>
            </a:extLst>
          </p:cNvPr>
          <p:cNvGrpSpPr/>
          <p:nvPr/>
        </p:nvGrpSpPr>
        <p:grpSpPr>
          <a:xfrm>
            <a:off x="12395374" y="-718670"/>
            <a:ext cx="4140000" cy="4462669"/>
            <a:chOff x="12395374" y="-718670"/>
            <a:chExt cx="4140000" cy="4462669"/>
          </a:xfrm>
        </p:grpSpPr>
        <p:sp>
          <p:nvSpPr>
            <p:cNvPr id="139" name="Rechthoek: afgeronde hoeken 138">
              <a:extLst>
                <a:ext uri="{FF2B5EF4-FFF2-40B4-BE49-F238E27FC236}">
                  <a16:creationId xmlns:a16="http://schemas.microsoft.com/office/drawing/2014/main" id="{974D0A41-D3EF-4953-A6B9-9FD29C1EB131}"/>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Tabel invoegen of de bestaande tabel aanpassen / veranderen.</a:t>
              </a:r>
            </a:p>
          </p:txBody>
        </p:sp>
        <p:sp>
          <p:nvSpPr>
            <p:cNvPr id="140" name="Rechthoek: afgeronde hoeken 139">
              <a:extLst>
                <a:ext uri="{FF2B5EF4-FFF2-40B4-BE49-F238E27FC236}">
                  <a16:creationId xmlns:a16="http://schemas.microsoft.com/office/drawing/2014/main" id="{4448ECFC-EAED-4A4C-BC21-375AA1207346}"/>
                </a:ext>
              </a:extLst>
            </p:cNvPr>
            <p:cNvSpPr/>
            <p:nvPr userDrawn="1"/>
          </p:nvSpPr>
          <p:spPr>
            <a:xfrm>
              <a:off x="12395374" y="-1"/>
              <a:ext cx="4140000" cy="3744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2" name="Ovaal 141">
              <a:extLst>
                <a:ext uri="{FF2B5EF4-FFF2-40B4-BE49-F238E27FC236}">
                  <a16:creationId xmlns:a16="http://schemas.microsoft.com/office/drawing/2014/main" id="{C5473402-C251-4A8F-8196-5BE0CE95E1A2}"/>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43" name="Rechte verbindingslijn 142">
              <a:extLst>
                <a:ext uri="{FF2B5EF4-FFF2-40B4-BE49-F238E27FC236}">
                  <a16:creationId xmlns:a16="http://schemas.microsoft.com/office/drawing/2014/main" id="{538015B1-02CA-4D12-916C-CF663AB9977D}"/>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44" name="Rechthoek 143">
              <a:extLst>
                <a:ext uri="{FF2B5EF4-FFF2-40B4-BE49-F238E27FC236}">
                  <a16:creationId xmlns:a16="http://schemas.microsoft.com/office/drawing/2014/main" id="{DA819037-2CF9-4C38-8A1A-264191F0A3BB}"/>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6" name="Ovaal 145">
              <a:extLst>
                <a:ext uri="{FF2B5EF4-FFF2-40B4-BE49-F238E27FC236}">
                  <a16:creationId xmlns:a16="http://schemas.microsoft.com/office/drawing/2014/main" id="{17F9F126-796B-4D7B-80FD-01543CCE0C8F}"/>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7" name="Rechthoek 146">
              <a:extLst>
                <a:ext uri="{FF2B5EF4-FFF2-40B4-BE49-F238E27FC236}">
                  <a16:creationId xmlns:a16="http://schemas.microsoft.com/office/drawing/2014/main" id="{AC2E20E9-4090-46F2-9FE4-CCE51E553117}"/>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49" name="Ovaal 148">
              <a:extLst>
                <a:ext uri="{FF2B5EF4-FFF2-40B4-BE49-F238E27FC236}">
                  <a16:creationId xmlns:a16="http://schemas.microsoft.com/office/drawing/2014/main" id="{EEF2FE66-C1E2-4947-B559-3C0F84F8205D}"/>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0" name="Rechthoek 149">
              <a:extLst>
                <a:ext uri="{FF2B5EF4-FFF2-40B4-BE49-F238E27FC236}">
                  <a16:creationId xmlns:a16="http://schemas.microsoft.com/office/drawing/2014/main" id="{678FE4CE-A6F3-4027-B5DB-FC4CB25DC1A4}"/>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(rechter)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‘Ontwerpen’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‘indeling’,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gebruik te maken van de opmaakfuncties:</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Opvulling, lijnen, cellen verdelen, cellen toevoegen, kolommen of rijen verwijderen, etc.</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6" name="Rechte verbindingslijn 155">
              <a:extLst>
                <a:ext uri="{FF2B5EF4-FFF2-40B4-BE49-F238E27FC236}">
                  <a16:creationId xmlns:a16="http://schemas.microsoft.com/office/drawing/2014/main" id="{8DA9A7E2-86E2-403F-A87E-BCF705F6CD7F}"/>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35" name="Groep 34">
              <a:extLst>
                <a:ext uri="{FF2B5EF4-FFF2-40B4-BE49-F238E27FC236}">
                  <a16:creationId xmlns:a16="http://schemas.microsoft.com/office/drawing/2014/main" id="{5C4BEA8F-3EA4-4E13-845C-BB0091AB85DA}"/>
                </a:ext>
              </a:extLst>
            </p:cNvPr>
            <p:cNvGrpSpPr/>
            <p:nvPr/>
          </p:nvGrpSpPr>
          <p:grpSpPr>
            <a:xfrm>
              <a:off x="12901925" y="2004002"/>
              <a:ext cx="825930" cy="209550"/>
              <a:chOff x="13504624" y="2482850"/>
              <a:chExt cx="825500" cy="209550"/>
            </a:xfrm>
          </p:grpSpPr>
          <p:sp>
            <p:nvSpPr>
              <p:cNvPr id="46" name="Rechthoek 45">
                <a:extLst>
                  <a:ext uri="{FF2B5EF4-FFF2-40B4-BE49-F238E27FC236}">
                    <a16:creationId xmlns:a16="http://schemas.microsoft.com/office/drawing/2014/main" id="{7590441B-7ECE-41BC-BBEA-DF3764D018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47" name="Rechte verbindingslijn 46">
                <a:extLst>
                  <a:ext uri="{FF2B5EF4-FFF2-40B4-BE49-F238E27FC236}">
                    <a16:creationId xmlns:a16="http://schemas.microsoft.com/office/drawing/2014/main" id="{23A3C296-83B0-4952-B45E-57261BD0497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8" name="Gelijkbenige driehoek 47">
                <a:extLst>
                  <a:ext uri="{FF2B5EF4-FFF2-40B4-BE49-F238E27FC236}">
                    <a16:creationId xmlns:a16="http://schemas.microsoft.com/office/drawing/2014/main" id="{3086C471-F017-4FA1-A9DB-CEDA778318B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7" name="Tabel icoon">
              <a:extLst>
                <a:ext uri="{FF2B5EF4-FFF2-40B4-BE49-F238E27FC236}">
                  <a16:creationId xmlns:a16="http://schemas.microsoft.com/office/drawing/2014/main" id="{AB295555-7C37-4628-9E25-0954E7189AAE}"/>
                </a:ext>
              </a:extLst>
            </p:cNvPr>
            <p:cNvGrpSpPr/>
            <p:nvPr/>
          </p:nvGrpSpPr>
          <p:grpSpPr>
            <a:xfrm>
              <a:off x="12927654" y="903541"/>
              <a:ext cx="375696" cy="339168"/>
              <a:chOff x="6072040" y="3376043"/>
              <a:chExt cx="1227920" cy="1109109"/>
            </a:xfrm>
          </p:grpSpPr>
          <p:sp>
            <p:nvSpPr>
              <p:cNvPr id="38" name="Rechthoek 37">
                <a:extLst>
                  <a:ext uri="{FF2B5EF4-FFF2-40B4-BE49-F238E27FC236}">
                    <a16:creationId xmlns:a16="http://schemas.microsoft.com/office/drawing/2014/main" id="{CF4FDE2C-1A8C-4636-8FFE-8D6E78859620}"/>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39" name="Rechthoek 38">
                <a:extLst>
                  <a:ext uri="{FF2B5EF4-FFF2-40B4-BE49-F238E27FC236}">
                    <a16:creationId xmlns:a16="http://schemas.microsoft.com/office/drawing/2014/main" id="{405A0D93-C4B6-4A9C-92B5-3F55723EECF7}"/>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cxnSp>
            <p:nvCxnSpPr>
              <p:cNvPr id="40" name="Rechte verbindingslijn 39">
                <a:extLst>
                  <a:ext uri="{FF2B5EF4-FFF2-40B4-BE49-F238E27FC236}">
                    <a16:creationId xmlns:a16="http://schemas.microsoft.com/office/drawing/2014/main" id="{7CBA5CC1-1223-4152-BA56-8985F9EA5386}"/>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1F843F69-FEA0-4697-A4BB-567CCD483C6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F5FFDEDD-5DA7-4B34-9E8A-1C93BCB82D58}"/>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FBD51020-31C6-4E69-AA8C-411F7B296CB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9E9A3462-3339-4CF3-9943-DBA4DA464DD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45" name="Rechthoek 44">
                <a:extLst>
                  <a:ext uri="{FF2B5EF4-FFF2-40B4-BE49-F238E27FC236}">
                    <a16:creationId xmlns:a16="http://schemas.microsoft.com/office/drawing/2014/main" id="{F7E1ABD6-C3C8-4171-93E6-A2D7831479C1}"/>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sp>
        <p:nvSpPr>
          <p:cNvPr id="26" name="Tijdelijke aanduiding voor tabel 8">
            <a:extLst>
              <a:ext uri="{FF2B5EF4-FFF2-40B4-BE49-F238E27FC236}">
                <a16:creationId xmlns:a16="http://schemas.microsoft.com/office/drawing/2014/main" id="{E69F8AA6-A154-4045-863A-FA1DA831628C}"/>
              </a:ext>
            </a:extLst>
          </p:cNvPr>
          <p:cNvSpPr>
            <a:spLocks noGrp="1"/>
          </p:cNvSpPr>
          <p:nvPr>
            <p:ph type="tbl" sz="quarter" idx="15"/>
          </p:nvPr>
        </p:nvSpPr>
        <p:spPr>
          <a:xfrm>
            <a:off x="903283" y="1997291"/>
            <a:ext cx="10385434" cy="3744000"/>
          </a:xfrm>
        </p:spPr>
        <p:txBody>
          <a:bodyPr bIns="1620000" anchor="ctr"/>
          <a:lstStyle>
            <a:lvl1pPr marL="0" indent="0" algn="ctr">
              <a:lnSpc>
                <a:spcPct val="90000"/>
              </a:lnSpc>
              <a:spcBef>
                <a:spcPts val="0"/>
              </a:spcBef>
              <a:spcAft>
                <a:spcPts val="0"/>
              </a:spcAft>
              <a:buNone/>
              <a:defRPr sz="1500">
                <a:solidFill>
                  <a:schemeClr val="tx1">
                    <a:lumMod val="50000"/>
                    <a:lumOff val="50000"/>
                  </a:schemeClr>
                </a:solidFill>
              </a:defRPr>
            </a:lvl1pPr>
          </a:lstStyle>
          <a:p>
            <a:r>
              <a:rPr lang="nl-NL"/>
              <a:t>Klik op het pictogram als u een tabel wilt toevoegen</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137" name="Tijdelijke aanduiding voor verticale tekst 2">
            <a:extLst>
              <a:ext uri="{FF2B5EF4-FFF2-40B4-BE49-F238E27FC236}">
                <a16:creationId xmlns:a16="http://schemas.microsoft.com/office/drawing/2014/main" id="{6DA49AEF-4DA7-458F-8455-C913A61B0558}"/>
              </a:ext>
            </a:extLst>
          </p:cNvPr>
          <p:cNvSpPr>
            <a:spLocks noGrp="1"/>
          </p:cNvSpPr>
          <p:nvPr>
            <p:ph type="body" orient="vert" idx="1" hasCustomPrompt="1"/>
          </p:nvPr>
        </p:nvSpPr>
        <p:spPr>
          <a:xfrm>
            <a:off x="876000" y="1116707"/>
            <a:ext cx="10440000" cy="431356"/>
          </a:xfrm>
        </p:spPr>
        <p:txBody>
          <a:bodyPr vert="horz" anchor="t"/>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5202F76-9912-4EF2-848A-219C8C403E33}" type="datetime10">
              <a:rPr lang="nl-NL" smtClean="0"/>
              <a:t>11:38</a:t>
            </a:fld>
            <a:endParaRPr lang="nl-NL"/>
          </a:p>
        </p:txBody>
      </p:sp>
      <p:sp>
        <p:nvSpPr>
          <p:cNvPr id="5" name="Tijdelijke aanduiding voor voettekst 4">
            <a:extLst>
              <a:ext uri="{FF2B5EF4-FFF2-40B4-BE49-F238E27FC236}">
                <a16:creationId xmlns:a16="http://schemas.microsoft.com/office/drawing/2014/main" id="{F9E14925-A32E-43F8-8053-F442538420D7}"/>
              </a:ext>
            </a:extLst>
          </p:cNvPr>
          <p:cNvSpPr>
            <a:spLocks noGrp="1"/>
          </p:cNvSpPr>
          <p:nvPr>
            <p:ph type="ftr" sz="quarter" idx="11"/>
          </p:nvPr>
        </p:nvSpPr>
        <p:spPr/>
        <p:txBody>
          <a:bodyPr/>
          <a:lstStyle/>
          <a:p>
            <a:r>
              <a:rPr lang="nl-NL"/>
              <a:t>[vul hier uw voetnoot in]</a:t>
            </a:r>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204" name="Tijdelijke aanduiding voor tekst 6">
            <a:extLst>
              <a:ext uri="{FF2B5EF4-FFF2-40B4-BE49-F238E27FC236}">
                <a16:creationId xmlns:a16="http://schemas.microsoft.com/office/drawing/2014/main" id="{70C75C22-E80C-4DD8-AE84-19474AEC5A5B}"/>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05" name="Tijdelijke aanduiding voor tekst 6">
            <a:extLst>
              <a:ext uri="{FF2B5EF4-FFF2-40B4-BE49-F238E27FC236}">
                <a16:creationId xmlns:a16="http://schemas.microsoft.com/office/drawing/2014/main" id="{0482DC9C-2AF2-4B4C-8244-74DEF9159AFC}"/>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06" name="Tijdelijke aanduiding voor tekst 6">
            <a:extLst>
              <a:ext uri="{FF2B5EF4-FFF2-40B4-BE49-F238E27FC236}">
                <a16:creationId xmlns:a16="http://schemas.microsoft.com/office/drawing/2014/main" id="{1D60B74D-ADAC-4EA9-BAF1-421E2312BFE5}"/>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207" name="Tijdelijke aanduiding voor tekst 6">
            <a:extLst>
              <a:ext uri="{FF2B5EF4-FFF2-40B4-BE49-F238E27FC236}">
                <a16:creationId xmlns:a16="http://schemas.microsoft.com/office/drawing/2014/main" id="{095DE808-83F6-4C5A-A687-2D34E6946ACD}"/>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105" name="Tijdelijke aanduiding voor tekst 82">
            <a:extLst>
              <a:ext uri="{FF2B5EF4-FFF2-40B4-BE49-F238E27FC236}">
                <a16:creationId xmlns:a16="http://schemas.microsoft.com/office/drawing/2014/main" id="{384319C4-E1EE-4B41-864D-8DFF4FEFD67F}"/>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38" name="INSTRUCTIES">
            <a:extLst>
              <a:ext uri="{FF2B5EF4-FFF2-40B4-BE49-F238E27FC236}">
                <a16:creationId xmlns:a16="http://schemas.microsoft.com/office/drawing/2014/main" id="{CB5AA805-6B13-43D7-A9CC-B6B355FD0251}"/>
              </a:ext>
            </a:extLst>
          </p:cNvPr>
          <p:cNvGrpSpPr/>
          <p:nvPr userDrawn="1"/>
        </p:nvGrpSpPr>
        <p:grpSpPr>
          <a:xfrm>
            <a:off x="12395374" y="-718670"/>
            <a:ext cx="4140000" cy="4462669"/>
            <a:chOff x="12395374" y="-718670"/>
            <a:chExt cx="4140000" cy="4462669"/>
          </a:xfrm>
        </p:grpSpPr>
        <p:sp>
          <p:nvSpPr>
            <p:cNvPr id="141" name="Rechthoek: afgeronde hoeken 140">
              <a:extLst>
                <a:ext uri="{FF2B5EF4-FFF2-40B4-BE49-F238E27FC236}">
                  <a16:creationId xmlns:a16="http://schemas.microsoft.com/office/drawing/2014/main" id="{6E96139E-929E-4D3B-89BB-3BE30092338C}"/>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Tabel invoegen of de bestaande tabel aanpassen / veranderen.</a:t>
              </a:r>
            </a:p>
          </p:txBody>
        </p:sp>
        <p:sp>
          <p:nvSpPr>
            <p:cNvPr id="145" name="Rechthoek: afgeronde hoeken 144">
              <a:extLst>
                <a:ext uri="{FF2B5EF4-FFF2-40B4-BE49-F238E27FC236}">
                  <a16:creationId xmlns:a16="http://schemas.microsoft.com/office/drawing/2014/main" id="{A72090FD-BD85-466A-9E2D-88C1071090AD}"/>
                </a:ext>
              </a:extLst>
            </p:cNvPr>
            <p:cNvSpPr/>
            <p:nvPr userDrawn="1"/>
          </p:nvSpPr>
          <p:spPr>
            <a:xfrm>
              <a:off x="12395374" y="-1"/>
              <a:ext cx="4140000" cy="3744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148" name="Ovaal 147">
              <a:extLst>
                <a:ext uri="{FF2B5EF4-FFF2-40B4-BE49-F238E27FC236}">
                  <a16:creationId xmlns:a16="http://schemas.microsoft.com/office/drawing/2014/main" id="{26FB6707-1FA0-42FC-B7D7-0BC5AF8CBFA8}"/>
                </a:ext>
              </a:extLst>
            </p:cNvPr>
            <p:cNvSpPr/>
            <p:nvPr userDrawn="1"/>
          </p:nvSpPr>
          <p:spPr>
            <a:xfrm>
              <a:off x="12538131" y="15691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1" name="Rechte verbindingslijn 150">
              <a:extLst>
                <a:ext uri="{FF2B5EF4-FFF2-40B4-BE49-F238E27FC236}">
                  <a16:creationId xmlns:a16="http://schemas.microsoft.com/office/drawing/2014/main" id="{1954F1A6-68D9-4A16-B0D1-7F88AD40DEC4}"/>
                </a:ext>
              </a:extLst>
            </p:cNvPr>
            <p:cNvCxnSpPr>
              <a:cxnSpLocks/>
            </p:cNvCxnSpPr>
            <p:nvPr userDrawn="1"/>
          </p:nvCxnSpPr>
          <p:spPr>
            <a:xfrm>
              <a:off x="12543790" y="1397284"/>
              <a:ext cx="3816000" cy="0"/>
            </a:xfrm>
            <a:prstGeom prst="line">
              <a:avLst/>
            </a:prstGeom>
            <a:noFill/>
            <a:ln w="3175" cap="flat" cmpd="sng" algn="ctr">
              <a:solidFill>
                <a:schemeClr val="tx2"/>
              </a:solidFill>
              <a:prstDash val="solid"/>
            </a:ln>
            <a:effectLst/>
          </p:spPr>
        </p:cxnSp>
        <p:sp>
          <p:nvSpPr>
            <p:cNvPr id="152" name="Rechthoek 151">
              <a:extLst>
                <a:ext uri="{FF2B5EF4-FFF2-40B4-BE49-F238E27FC236}">
                  <a16:creationId xmlns:a16="http://schemas.microsoft.com/office/drawing/2014/main" id="{58E32810-8862-4A4A-8CED-EBB990E9AA3E}"/>
                </a:ext>
              </a:extLst>
            </p:cNvPr>
            <p:cNvSpPr/>
            <p:nvPr userDrawn="1"/>
          </p:nvSpPr>
          <p:spPr>
            <a:xfrm>
              <a:off x="12903812" y="222972"/>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tabel d.m.v. de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tabel in te voegen.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3" name="Ovaal 152">
              <a:extLst>
                <a:ext uri="{FF2B5EF4-FFF2-40B4-BE49-F238E27FC236}">
                  <a16:creationId xmlns:a16="http://schemas.microsoft.com/office/drawing/2014/main" id="{7D71CD57-3ECA-4FAB-A360-7CD445D5CBF3}"/>
                </a:ext>
              </a:extLst>
            </p:cNvPr>
            <p:cNvSpPr/>
            <p:nvPr userDrawn="1"/>
          </p:nvSpPr>
          <p:spPr>
            <a:xfrm>
              <a:off x="12538131" y="152404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4" name="Rechthoek 153">
              <a:extLst>
                <a:ext uri="{FF2B5EF4-FFF2-40B4-BE49-F238E27FC236}">
                  <a16:creationId xmlns:a16="http://schemas.microsoft.com/office/drawing/2014/main" id="{EA456834-5ABE-41AE-B4CD-3A83CE6C8AC8}"/>
                </a:ext>
              </a:extLst>
            </p:cNvPr>
            <p:cNvSpPr/>
            <p:nvPr userDrawn="1"/>
          </p:nvSpPr>
          <p:spPr>
            <a:xfrm>
              <a:off x="12903812" y="1590111"/>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Selecteer het gewenste aantal rijen en kolommen en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5" name="Ovaal 154">
              <a:extLst>
                <a:ext uri="{FF2B5EF4-FFF2-40B4-BE49-F238E27FC236}">
                  <a16:creationId xmlns:a16="http://schemas.microsoft.com/office/drawing/2014/main" id="{5CDE9635-A4F8-4B90-873E-D2CEEFC78927}"/>
                </a:ext>
              </a:extLst>
            </p:cNvPr>
            <p:cNvSpPr/>
            <p:nvPr userDrawn="1"/>
          </p:nvSpPr>
          <p:spPr>
            <a:xfrm>
              <a:off x="12538131" y="25395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7" name="Rechthoek 156">
              <a:extLst>
                <a:ext uri="{FF2B5EF4-FFF2-40B4-BE49-F238E27FC236}">
                  <a16:creationId xmlns:a16="http://schemas.microsoft.com/office/drawing/2014/main" id="{03CAE751-09C1-42F2-A2D3-5E38408C7B68}"/>
                </a:ext>
              </a:extLst>
            </p:cNvPr>
            <p:cNvSpPr/>
            <p:nvPr userDrawn="1"/>
          </p:nvSpPr>
          <p:spPr>
            <a:xfrm>
              <a:off x="12903812" y="2605656"/>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(rechter)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‘Ontwerpen’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‘indeling’,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gebruik te maken van de opmaakfuncties:</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Opvulling, lijnen, cellen verdelen, cellen toevoegen, kolommen of rijen verwijderen, etc.</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58" name="Rechte verbindingslijn 157">
              <a:extLst>
                <a:ext uri="{FF2B5EF4-FFF2-40B4-BE49-F238E27FC236}">
                  <a16:creationId xmlns:a16="http://schemas.microsoft.com/office/drawing/2014/main" id="{4FE79479-6DF2-4ACB-9B22-3EE869B25CBE}"/>
                </a:ext>
              </a:extLst>
            </p:cNvPr>
            <p:cNvCxnSpPr>
              <a:cxnSpLocks/>
            </p:cNvCxnSpPr>
            <p:nvPr userDrawn="1"/>
          </p:nvCxnSpPr>
          <p:spPr>
            <a:xfrm>
              <a:off x="12543790" y="2417192"/>
              <a:ext cx="3816000" cy="0"/>
            </a:xfrm>
            <a:prstGeom prst="line">
              <a:avLst/>
            </a:prstGeom>
            <a:noFill/>
            <a:ln w="3175" cap="flat" cmpd="sng" algn="ctr">
              <a:solidFill>
                <a:schemeClr val="tx2"/>
              </a:solidFill>
              <a:prstDash val="solid"/>
            </a:ln>
            <a:effectLst/>
          </p:spPr>
        </p:cxnSp>
        <p:grpSp>
          <p:nvGrpSpPr>
            <p:cNvPr id="159" name="Groep 158">
              <a:extLst>
                <a:ext uri="{FF2B5EF4-FFF2-40B4-BE49-F238E27FC236}">
                  <a16:creationId xmlns:a16="http://schemas.microsoft.com/office/drawing/2014/main" id="{B3AE751F-E051-4E72-839C-22FF4B57EF25}"/>
                </a:ext>
              </a:extLst>
            </p:cNvPr>
            <p:cNvGrpSpPr/>
            <p:nvPr/>
          </p:nvGrpSpPr>
          <p:grpSpPr>
            <a:xfrm>
              <a:off x="12901925" y="2004002"/>
              <a:ext cx="825930" cy="209550"/>
              <a:chOff x="13504624" y="2482850"/>
              <a:chExt cx="825500" cy="209550"/>
            </a:xfrm>
          </p:grpSpPr>
          <p:sp>
            <p:nvSpPr>
              <p:cNvPr id="169" name="Rechthoek 168">
                <a:extLst>
                  <a:ext uri="{FF2B5EF4-FFF2-40B4-BE49-F238E27FC236}">
                    <a16:creationId xmlns:a16="http://schemas.microsoft.com/office/drawing/2014/main" id="{65B28864-2EA1-4D4D-91DC-0D143C2FF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OK</a:t>
                </a:r>
              </a:p>
            </p:txBody>
          </p:sp>
          <p:cxnSp>
            <p:nvCxnSpPr>
              <p:cNvPr id="170" name="Rechte verbindingslijn 169">
                <a:extLst>
                  <a:ext uri="{FF2B5EF4-FFF2-40B4-BE49-F238E27FC236}">
                    <a16:creationId xmlns:a16="http://schemas.microsoft.com/office/drawing/2014/main" id="{7AB2D829-0195-4CC3-B235-91DF03E17AA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1" name="Gelijkbenige driehoek 170">
                <a:extLst>
                  <a:ext uri="{FF2B5EF4-FFF2-40B4-BE49-F238E27FC236}">
                    <a16:creationId xmlns:a16="http://schemas.microsoft.com/office/drawing/2014/main" id="{D7B7091C-4B3F-4F00-A708-2D098B31D2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60" name="Tabel icoon">
              <a:extLst>
                <a:ext uri="{FF2B5EF4-FFF2-40B4-BE49-F238E27FC236}">
                  <a16:creationId xmlns:a16="http://schemas.microsoft.com/office/drawing/2014/main" id="{F42956DE-BEF4-47EA-9F5D-EC5AE2C438AF}"/>
                </a:ext>
              </a:extLst>
            </p:cNvPr>
            <p:cNvGrpSpPr/>
            <p:nvPr/>
          </p:nvGrpSpPr>
          <p:grpSpPr>
            <a:xfrm>
              <a:off x="12927654" y="903541"/>
              <a:ext cx="375696" cy="339168"/>
              <a:chOff x="6072040" y="3376043"/>
              <a:chExt cx="1227920" cy="1109109"/>
            </a:xfrm>
          </p:grpSpPr>
          <p:sp>
            <p:nvSpPr>
              <p:cNvPr id="161" name="Rechthoek 160">
                <a:extLst>
                  <a:ext uri="{FF2B5EF4-FFF2-40B4-BE49-F238E27FC236}">
                    <a16:creationId xmlns:a16="http://schemas.microsoft.com/office/drawing/2014/main" id="{5F2872E0-787D-48C4-B939-C0CC1D5906A3}"/>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162" name="Rechthoek 161">
                <a:extLst>
                  <a:ext uri="{FF2B5EF4-FFF2-40B4-BE49-F238E27FC236}">
                    <a16:creationId xmlns:a16="http://schemas.microsoft.com/office/drawing/2014/main" id="{175FA448-9D1F-44BE-A4FE-D23E4C03EA39}"/>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cxnSp>
            <p:nvCxnSpPr>
              <p:cNvPr id="163" name="Rechte verbindingslijn 162">
                <a:extLst>
                  <a:ext uri="{FF2B5EF4-FFF2-40B4-BE49-F238E27FC236}">
                    <a16:creationId xmlns:a16="http://schemas.microsoft.com/office/drawing/2014/main" id="{54735773-7858-47A4-81A6-E26E6F1B8E18}"/>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29651D08-DC1D-42AD-9CF2-BBBFE1D65D4F}"/>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a:extLst>
                  <a:ext uri="{FF2B5EF4-FFF2-40B4-BE49-F238E27FC236}">
                    <a16:creationId xmlns:a16="http://schemas.microsoft.com/office/drawing/2014/main" id="{3F8D72FB-A048-4051-96F7-F384D50E80B2}"/>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1606C060-9376-4DFD-A313-AFC1D4400FEE}"/>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26A2DB28-3106-44CC-9D8C-D1D404BCAB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68" name="Rechthoek 167">
                <a:extLst>
                  <a:ext uri="{FF2B5EF4-FFF2-40B4-BE49-F238E27FC236}">
                    <a16:creationId xmlns:a16="http://schemas.microsoft.com/office/drawing/2014/main" id="{60EDE8B4-CFF9-4AB3-9F4E-55576A4D864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grpSp>
      </p:grpSp>
      <p:grpSp>
        <p:nvGrpSpPr>
          <p:cNvPr id="172" name="TEKSTINSTRUCTIES">
            <a:extLst>
              <a:ext uri="{FF2B5EF4-FFF2-40B4-BE49-F238E27FC236}">
                <a16:creationId xmlns:a16="http://schemas.microsoft.com/office/drawing/2014/main" id="{E4DB9C35-D4AE-4833-BA14-33F38C01C1DC}"/>
              </a:ext>
            </a:extLst>
          </p:cNvPr>
          <p:cNvGrpSpPr/>
          <p:nvPr userDrawn="1"/>
        </p:nvGrpSpPr>
        <p:grpSpPr>
          <a:xfrm>
            <a:off x="-4297881" y="-718670"/>
            <a:ext cx="4140000" cy="7198669"/>
            <a:chOff x="-4297881" y="-718670"/>
            <a:chExt cx="4140000" cy="7198669"/>
          </a:xfrm>
        </p:grpSpPr>
        <p:sp>
          <p:nvSpPr>
            <p:cNvPr id="173" name="Rechthoek: afgeronde hoeken 172">
              <a:extLst>
                <a:ext uri="{FF2B5EF4-FFF2-40B4-BE49-F238E27FC236}">
                  <a16:creationId xmlns:a16="http://schemas.microsoft.com/office/drawing/2014/main" id="{EA817319-3E90-43B6-8331-6F1A51EB2507}"/>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74" name="Rechthoek: afgeronde hoeken 173">
              <a:extLst>
                <a:ext uri="{FF2B5EF4-FFF2-40B4-BE49-F238E27FC236}">
                  <a16:creationId xmlns:a16="http://schemas.microsoft.com/office/drawing/2014/main" id="{8A57391A-35A4-40F3-9640-B856F6BE0BBF}"/>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75" name="Rechte verbindingslijn 174">
              <a:extLst>
                <a:ext uri="{FF2B5EF4-FFF2-40B4-BE49-F238E27FC236}">
                  <a16:creationId xmlns:a16="http://schemas.microsoft.com/office/drawing/2014/main" id="{36D84D92-D8DF-4B4F-9052-7D088093C85D}"/>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76" name="Groep 175">
              <a:extLst>
                <a:ext uri="{FF2B5EF4-FFF2-40B4-BE49-F238E27FC236}">
                  <a16:creationId xmlns:a16="http://schemas.microsoft.com/office/drawing/2014/main" id="{BC5C1C04-2576-414F-98F2-28CAD0EEFF56}"/>
                </a:ext>
              </a:extLst>
            </p:cNvPr>
            <p:cNvGrpSpPr/>
            <p:nvPr userDrawn="1"/>
          </p:nvGrpSpPr>
          <p:grpSpPr>
            <a:xfrm>
              <a:off x="-3905190" y="127747"/>
              <a:ext cx="3354618" cy="786653"/>
              <a:chOff x="-3419346" y="368233"/>
              <a:chExt cx="3170491" cy="743862"/>
            </a:xfrm>
          </p:grpSpPr>
          <p:sp>
            <p:nvSpPr>
              <p:cNvPr id="197" name="Rechthoek 196">
                <a:extLst>
                  <a:ext uri="{FF2B5EF4-FFF2-40B4-BE49-F238E27FC236}">
                    <a16:creationId xmlns:a16="http://schemas.microsoft.com/office/drawing/2014/main" id="{D4372B3C-AF38-4A05-BF34-A974CBD8DFB3}"/>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98" name="Rechte verbindingslijn 197">
                <a:extLst>
                  <a:ext uri="{FF2B5EF4-FFF2-40B4-BE49-F238E27FC236}">
                    <a16:creationId xmlns:a16="http://schemas.microsoft.com/office/drawing/2014/main" id="{C5C63C87-FCF8-4508-968A-E09A0695C576}"/>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1F58A817-9C38-4930-B181-3D77A3278E1F}"/>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8FAA39E1-D45A-4FE9-B29A-6B5E81B7F2BF}"/>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01" name="Groep 200">
                <a:extLst>
                  <a:ext uri="{FF2B5EF4-FFF2-40B4-BE49-F238E27FC236}">
                    <a16:creationId xmlns:a16="http://schemas.microsoft.com/office/drawing/2014/main" id="{10050D09-FB5C-4F94-858C-58155B80D662}"/>
                  </a:ext>
                </a:extLst>
              </p:cNvPr>
              <p:cNvGrpSpPr/>
              <p:nvPr userDrawn="1"/>
            </p:nvGrpSpPr>
            <p:grpSpPr>
              <a:xfrm>
                <a:off x="-3002834" y="720303"/>
                <a:ext cx="182598" cy="143759"/>
                <a:chOff x="-3310843" y="700986"/>
                <a:chExt cx="182598" cy="143759"/>
              </a:xfrm>
            </p:grpSpPr>
            <p:grpSp>
              <p:nvGrpSpPr>
                <p:cNvPr id="291" name="Groep 290">
                  <a:extLst>
                    <a:ext uri="{FF2B5EF4-FFF2-40B4-BE49-F238E27FC236}">
                      <a16:creationId xmlns:a16="http://schemas.microsoft.com/office/drawing/2014/main" id="{B1241F8E-188B-4B4A-8214-A8A0E5E1308D}"/>
                    </a:ext>
                  </a:extLst>
                </p:cNvPr>
                <p:cNvGrpSpPr/>
                <p:nvPr userDrawn="1"/>
              </p:nvGrpSpPr>
              <p:grpSpPr>
                <a:xfrm>
                  <a:off x="-3310843" y="700986"/>
                  <a:ext cx="182598" cy="143759"/>
                  <a:chOff x="-3310843" y="700986"/>
                  <a:chExt cx="182598" cy="143759"/>
                </a:xfrm>
              </p:grpSpPr>
              <p:cxnSp>
                <p:nvCxnSpPr>
                  <p:cNvPr id="295" name="Rechte verbindingslijn 294">
                    <a:extLst>
                      <a:ext uri="{FF2B5EF4-FFF2-40B4-BE49-F238E27FC236}">
                        <a16:creationId xmlns:a16="http://schemas.microsoft.com/office/drawing/2014/main" id="{F53EC63F-2975-4478-932E-E4D66AA9C32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9C65D63D-3BEB-47E7-B5EC-7C80050D28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62943BD3-30C9-4CE8-848F-6EBC52C3094B}"/>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8" name="Rechte verbindingslijn 297">
                    <a:extLst>
                      <a:ext uri="{FF2B5EF4-FFF2-40B4-BE49-F238E27FC236}">
                        <a16:creationId xmlns:a16="http://schemas.microsoft.com/office/drawing/2014/main" id="{E067D354-89F6-4061-8350-5B14905192AF}"/>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9" name="Rechte verbindingslijn 298">
                    <a:extLst>
                      <a:ext uri="{FF2B5EF4-FFF2-40B4-BE49-F238E27FC236}">
                        <a16:creationId xmlns:a16="http://schemas.microsoft.com/office/drawing/2014/main" id="{12B7DCC3-2170-40FD-AA66-31C0E7E94D8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2" name="Groep 291">
                  <a:extLst>
                    <a:ext uri="{FF2B5EF4-FFF2-40B4-BE49-F238E27FC236}">
                      <a16:creationId xmlns:a16="http://schemas.microsoft.com/office/drawing/2014/main" id="{DD42077B-2ED5-49C0-BF10-420DF2E7773D}"/>
                    </a:ext>
                  </a:extLst>
                </p:cNvPr>
                <p:cNvGrpSpPr/>
                <p:nvPr userDrawn="1"/>
              </p:nvGrpSpPr>
              <p:grpSpPr>
                <a:xfrm flipH="1">
                  <a:off x="-3310774" y="735854"/>
                  <a:ext cx="88801" cy="72568"/>
                  <a:chOff x="-2091059" y="1395403"/>
                  <a:chExt cx="157316" cy="128558"/>
                </a:xfrm>
              </p:grpSpPr>
              <p:sp>
                <p:nvSpPr>
                  <p:cNvPr id="293" name="Rechthoek 292">
                    <a:extLst>
                      <a:ext uri="{FF2B5EF4-FFF2-40B4-BE49-F238E27FC236}">
                        <a16:creationId xmlns:a16="http://schemas.microsoft.com/office/drawing/2014/main" id="{FBCD1071-933B-4C8D-922E-7680F0333D4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4" name="Pijl: punthaak 293">
                    <a:extLst>
                      <a:ext uri="{FF2B5EF4-FFF2-40B4-BE49-F238E27FC236}">
                        <a16:creationId xmlns:a16="http://schemas.microsoft.com/office/drawing/2014/main" id="{4DB44322-C2FB-4789-AEB2-539750BE6CC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02" name="Groep 201">
                <a:extLst>
                  <a:ext uri="{FF2B5EF4-FFF2-40B4-BE49-F238E27FC236}">
                    <a16:creationId xmlns:a16="http://schemas.microsoft.com/office/drawing/2014/main" id="{9C8EC3EC-4663-4EAE-B4EB-AAC3FED6883D}"/>
                  </a:ext>
                </a:extLst>
              </p:cNvPr>
              <p:cNvGrpSpPr/>
              <p:nvPr userDrawn="1"/>
            </p:nvGrpSpPr>
            <p:grpSpPr>
              <a:xfrm>
                <a:off x="-3326107" y="720303"/>
                <a:ext cx="182598" cy="143759"/>
                <a:chOff x="-3634116" y="700986"/>
                <a:chExt cx="182598" cy="143759"/>
              </a:xfrm>
            </p:grpSpPr>
            <p:grpSp>
              <p:nvGrpSpPr>
                <p:cNvPr id="282" name="Groep 281">
                  <a:extLst>
                    <a:ext uri="{FF2B5EF4-FFF2-40B4-BE49-F238E27FC236}">
                      <a16:creationId xmlns:a16="http://schemas.microsoft.com/office/drawing/2014/main" id="{F8DE8B64-F58D-400C-A72C-AF755716D7F4}"/>
                    </a:ext>
                  </a:extLst>
                </p:cNvPr>
                <p:cNvGrpSpPr/>
                <p:nvPr userDrawn="1"/>
              </p:nvGrpSpPr>
              <p:grpSpPr>
                <a:xfrm>
                  <a:off x="-3634116" y="700986"/>
                  <a:ext cx="182598" cy="143759"/>
                  <a:chOff x="-3634116" y="700986"/>
                  <a:chExt cx="182598" cy="143759"/>
                </a:xfrm>
              </p:grpSpPr>
              <p:cxnSp>
                <p:nvCxnSpPr>
                  <p:cNvPr id="286" name="Rechte verbindingslijn 285">
                    <a:extLst>
                      <a:ext uri="{FF2B5EF4-FFF2-40B4-BE49-F238E27FC236}">
                        <a16:creationId xmlns:a16="http://schemas.microsoft.com/office/drawing/2014/main" id="{702A32CA-2BBC-4FD6-8818-424C7B1C93D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AABE94AC-A4E6-4609-95CA-F583AE2F197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BABA4255-2F53-4A93-877C-83606A58FF9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9" name="Rechte verbindingslijn 288">
                    <a:extLst>
                      <a:ext uri="{FF2B5EF4-FFF2-40B4-BE49-F238E27FC236}">
                        <a16:creationId xmlns:a16="http://schemas.microsoft.com/office/drawing/2014/main" id="{9236D7F5-A2B2-4B53-814D-0211D5F8C51D}"/>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90" name="Rechte verbindingslijn 289">
                    <a:extLst>
                      <a:ext uri="{FF2B5EF4-FFF2-40B4-BE49-F238E27FC236}">
                        <a16:creationId xmlns:a16="http://schemas.microsoft.com/office/drawing/2014/main" id="{293C7FCD-5DF4-429D-9DE6-6FF000C32249}"/>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83" name="Groep 282">
                  <a:extLst>
                    <a:ext uri="{FF2B5EF4-FFF2-40B4-BE49-F238E27FC236}">
                      <a16:creationId xmlns:a16="http://schemas.microsoft.com/office/drawing/2014/main" id="{64F2C88A-0E6B-406E-9B32-61251F168463}"/>
                    </a:ext>
                  </a:extLst>
                </p:cNvPr>
                <p:cNvGrpSpPr/>
                <p:nvPr userDrawn="1"/>
              </p:nvGrpSpPr>
              <p:grpSpPr>
                <a:xfrm>
                  <a:off x="-3634047" y="735854"/>
                  <a:ext cx="88801" cy="72568"/>
                  <a:chOff x="-2091059" y="1395403"/>
                  <a:chExt cx="157316" cy="128558"/>
                </a:xfrm>
              </p:grpSpPr>
              <p:sp>
                <p:nvSpPr>
                  <p:cNvPr id="284" name="Rechthoek 283">
                    <a:extLst>
                      <a:ext uri="{FF2B5EF4-FFF2-40B4-BE49-F238E27FC236}">
                        <a16:creationId xmlns:a16="http://schemas.microsoft.com/office/drawing/2014/main" id="{90E8D91D-1F61-4D4A-8E15-A16C5EF69D8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5" name="Pijl: punthaak 284">
                    <a:extLst>
                      <a:ext uri="{FF2B5EF4-FFF2-40B4-BE49-F238E27FC236}">
                        <a16:creationId xmlns:a16="http://schemas.microsoft.com/office/drawing/2014/main" id="{2F31B629-8EA2-478B-B4A6-FEFE41DD52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03" name="Rechte verbindingslijn 202">
                <a:extLst>
                  <a:ext uri="{FF2B5EF4-FFF2-40B4-BE49-F238E27FC236}">
                    <a16:creationId xmlns:a16="http://schemas.microsoft.com/office/drawing/2014/main" id="{4CA19F23-6383-4AB9-91DF-63E0DF9F881D}"/>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55" name="Rechte verbindingslijn 254">
                <a:extLst>
                  <a:ext uri="{FF2B5EF4-FFF2-40B4-BE49-F238E27FC236}">
                    <a16:creationId xmlns:a16="http://schemas.microsoft.com/office/drawing/2014/main" id="{C5858D46-12A8-4AAB-B2B2-7F72E787FC0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56" name="Groep 255">
                <a:extLst>
                  <a:ext uri="{FF2B5EF4-FFF2-40B4-BE49-F238E27FC236}">
                    <a16:creationId xmlns:a16="http://schemas.microsoft.com/office/drawing/2014/main" id="{378CE2EC-795C-4AD1-867E-3015FEF88B5A}"/>
                  </a:ext>
                </a:extLst>
              </p:cNvPr>
              <p:cNvGrpSpPr/>
              <p:nvPr userDrawn="1"/>
            </p:nvGrpSpPr>
            <p:grpSpPr>
              <a:xfrm>
                <a:off x="-2425037" y="370226"/>
                <a:ext cx="357690" cy="330595"/>
                <a:chOff x="-2721817" y="347336"/>
                <a:chExt cx="432805" cy="400021"/>
              </a:xfrm>
            </p:grpSpPr>
            <p:sp>
              <p:nvSpPr>
                <p:cNvPr id="271" name="Rechthoek 270">
                  <a:extLst>
                    <a:ext uri="{FF2B5EF4-FFF2-40B4-BE49-F238E27FC236}">
                      <a16:creationId xmlns:a16="http://schemas.microsoft.com/office/drawing/2014/main" id="{9A578CAC-1F4B-4622-923B-F451FE3657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2" name="Groep 271">
                  <a:extLst>
                    <a:ext uri="{FF2B5EF4-FFF2-40B4-BE49-F238E27FC236}">
                      <a16:creationId xmlns:a16="http://schemas.microsoft.com/office/drawing/2014/main" id="{6B3984F7-5566-4797-B74D-5B6F9C7CDA64}"/>
                    </a:ext>
                  </a:extLst>
                </p:cNvPr>
                <p:cNvGrpSpPr/>
                <p:nvPr userDrawn="1"/>
              </p:nvGrpSpPr>
              <p:grpSpPr>
                <a:xfrm>
                  <a:off x="-2652453" y="431583"/>
                  <a:ext cx="294076" cy="231526"/>
                  <a:chOff x="-3634116" y="700986"/>
                  <a:chExt cx="182598" cy="143759"/>
                </a:xfrm>
              </p:grpSpPr>
              <p:grpSp>
                <p:nvGrpSpPr>
                  <p:cNvPr id="273" name="Groep 272">
                    <a:extLst>
                      <a:ext uri="{FF2B5EF4-FFF2-40B4-BE49-F238E27FC236}">
                        <a16:creationId xmlns:a16="http://schemas.microsoft.com/office/drawing/2014/main" id="{485B7DFD-84DA-492D-A36A-E82BE7F34C2B}"/>
                      </a:ext>
                    </a:extLst>
                  </p:cNvPr>
                  <p:cNvGrpSpPr/>
                  <p:nvPr userDrawn="1"/>
                </p:nvGrpSpPr>
                <p:grpSpPr>
                  <a:xfrm>
                    <a:off x="-3634116" y="700986"/>
                    <a:ext cx="182598" cy="143759"/>
                    <a:chOff x="-3634116" y="700986"/>
                    <a:chExt cx="182598" cy="143759"/>
                  </a:xfrm>
                </p:grpSpPr>
                <p:cxnSp>
                  <p:nvCxnSpPr>
                    <p:cNvPr id="277" name="Rechte verbindingslijn 276">
                      <a:extLst>
                        <a:ext uri="{FF2B5EF4-FFF2-40B4-BE49-F238E27FC236}">
                          <a16:creationId xmlns:a16="http://schemas.microsoft.com/office/drawing/2014/main" id="{7C9E4748-BA70-45A8-95C6-938E362BEC5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15AEDA89-2AC6-49FC-9ABA-043828A0D22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C61FD8B7-63FC-4BBC-B55E-6C285877529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80" name="Rechte verbindingslijn 279">
                      <a:extLst>
                        <a:ext uri="{FF2B5EF4-FFF2-40B4-BE49-F238E27FC236}">
                          <a16:creationId xmlns:a16="http://schemas.microsoft.com/office/drawing/2014/main" id="{35B11D51-BF3F-4C77-A169-71FE20E88E6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81" name="Rechte verbindingslijn 280">
                      <a:extLst>
                        <a:ext uri="{FF2B5EF4-FFF2-40B4-BE49-F238E27FC236}">
                          <a16:creationId xmlns:a16="http://schemas.microsoft.com/office/drawing/2014/main" id="{A0595E77-B761-426E-889E-1C91C769732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74" name="Groep 273">
                    <a:extLst>
                      <a:ext uri="{FF2B5EF4-FFF2-40B4-BE49-F238E27FC236}">
                        <a16:creationId xmlns:a16="http://schemas.microsoft.com/office/drawing/2014/main" id="{6B8ED440-D497-4507-AE19-63BAD16F65B6}"/>
                      </a:ext>
                    </a:extLst>
                  </p:cNvPr>
                  <p:cNvGrpSpPr/>
                  <p:nvPr userDrawn="1"/>
                </p:nvGrpSpPr>
                <p:grpSpPr>
                  <a:xfrm>
                    <a:off x="-3634047" y="735854"/>
                    <a:ext cx="88801" cy="72568"/>
                    <a:chOff x="-2091059" y="1395403"/>
                    <a:chExt cx="157316" cy="128558"/>
                  </a:xfrm>
                </p:grpSpPr>
                <p:sp>
                  <p:nvSpPr>
                    <p:cNvPr id="275" name="Rechthoek 274">
                      <a:extLst>
                        <a:ext uri="{FF2B5EF4-FFF2-40B4-BE49-F238E27FC236}">
                          <a16:creationId xmlns:a16="http://schemas.microsoft.com/office/drawing/2014/main" id="{478C5F21-E7BB-4F55-96A6-AE75C29F18B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6" name="Pijl: punthaak 275">
                      <a:extLst>
                        <a:ext uri="{FF2B5EF4-FFF2-40B4-BE49-F238E27FC236}">
                          <a16:creationId xmlns:a16="http://schemas.microsoft.com/office/drawing/2014/main" id="{E51C8480-C2CA-4AB2-9214-BA55D9B7299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57" name="Groep 256">
                <a:extLst>
                  <a:ext uri="{FF2B5EF4-FFF2-40B4-BE49-F238E27FC236}">
                    <a16:creationId xmlns:a16="http://schemas.microsoft.com/office/drawing/2014/main" id="{4C8C53BD-23FE-4AFB-8DFF-2F7C086CD588}"/>
                  </a:ext>
                </a:extLst>
              </p:cNvPr>
              <p:cNvGrpSpPr/>
              <p:nvPr userDrawn="1"/>
            </p:nvGrpSpPr>
            <p:grpSpPr>
              <a:xfrm>
                <a:off x="-2425037" y="781500"/>
                <a:ext cx="357690" cy="330595"/>
                <a:chOff x="-2721817" y="782525"/>
                <a:chExt cx="432805" cy="400021"/>
              </a:xfrm>
            </p:grpSpPr>
            <p:sp>
              <p:nvSpPr>
                <p:cNvPr id="260" name="Rechthoek 259">
                  <a:extLst>
                    <a:ext uri="{FF2B5EF4-FFF2-40B4-BE49-F238E27FC236}">
                      <a16:creationId xmlns:a16="http://schemas.microsoft.com/office/drawing/2014/main" id="{FAAFF728-2380-4C80-99F8-6084AAD378FF}"/>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61" name="Groep 260">
                  <a:extLst>
                    <a:ext uri="{FF2B5EF4-FFF2-40B4-BE49-F238E27FC236}">
                      <a16:creationId xmlns:a16="http://schemas.microsoft.com/office/drawing/2014/main" id="{9C92A438-93C1-4AD9-8E5F-572643932E32}"/>
                    </a:ext>
                  </a:extLst>
                </p:cNvPr>
                <p:cNvGrpSpPr/>
                <p:nvPr userDrawn="1"/>
              </p:nvGrpSpPr>
              <p:grpSpPr>
                <a:xfrm>
                  <a:off x="-2652453" y="866772"/>
                  <a:ext cx="294076" cy="231526"/>
                  <a:chOff x="-3310843" y="700986"/>
                  <a:chExt cx="182598" cy="143759"/>
                </a:xfrm>
              </p:grpSpPr>
              <p:grpSp>
                <p:nvGrpSpPr>
                  <p:cNvPr id="262" name="Groep 261">
                    <a:extLst>
                      <a:ext uri="{FF2B5EF4-FFF2-40B4-BE49-F238E27FC236}">
                        <a16:creationId xmlns:a16="http://schemas.microsoft.com/office/drawing/2014/main" id="{CD48DE64-5071-4C9C-AFBB-6280B29F35B6}"/>
                      </a:ext>
                    </a:extLst>
                  </p:cNvPr>
                  <p:cNvGrpSpPr/>
                  <p:nvPr userDrawn="1"/>
                </p:nvGrpSpPr>
                <p:grpSpPr>
                  <a:xfrm>
                    <a:off x="-3310843" y="700986"/>
                    <a:ext cx="182598" cy="143759"/>
                    <a:chOff x="-3310843" y="700986"/>
                    <a:chExt cx="182598" cy="143759"/>
                  </a:xfrm>
                </p:grpSpPr>
                <p:cxnSp>
                  <p:nvCxnSpPr>
                    <p:cNvPr id="266" name="Rechte verbindingslijn 265">
                      <a:extLst>
                        <a:ext uri="{FF2B5EF4-FFF2-40B4-BE49-F238E27FC236}">
                          <a16:creationId xmlns:a16="http://schemas.microsoft.com/office/drawing/2014/main" id="{B87AD648-0CA9-4FB3-97D3-7D74BA9600F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C18E0E5F-7A8A-4EAC-87CB-75B2496CF16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7A7C6235-E1A2-49E6-9D8E-865EDE786373}"/>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9" name="Rechte verbindingslijn 268">
                      <a:extLst>
                        <a:ext uri="{FF2B5EF4-FFF2-40B4-BE49-F238E27FC236}">
                          <a16:creationId xmlns:a16="http://schemas.microsoft.com/office/drawing/2014/main" id="{8833E006-4789-439C-81E4-1878B6D0362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70" name="Rechte verbindingslijn 269">
                      <a:extLst>
                        <a:ext uri="{FF2B5EF4-FFF2-40B4-BE49-F238E27FC236}">
                          <a16:creationId xmlns:a16="http://schemas.microsoft.com/office/drawing/2014/main" id="{49FCE386-E0C8-410F-878D-459A9865B827}"/>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63" name="Groep 262">
                    <a:extLst>
                      <a:ext uri="{FF2B5EF4-FFF2-40B4-BE49-F238E27FC236}">
                        <a16:creationId xmlns:a16="http://schemas.microsoft.com/office/drawing/2014/main" id="{5E8D0408-D9BC-4088-8868-071355D9EB22}"/>
                      </a:ext>
                    </a:extLst>
                  </p:cNvPr>
                  <p:cNvGrpSpPr/>
                  <p:nvPr userDrawn="1"/>
                </p:nvGrpSpPr>
                <p:grpSpPr>
                  <a:xfrm flipH="1">
                    <a:off x="-3310774" y="735854"/>
                    <a:ext cx="88801" cy="72568"/>
                    <a:chOff x="-2091059" y="1395403"/>
                    <a:chExt cx="157316" cy="128558"/>
                  </a:xfrm>
                </p:grpSpPr>
                <p:sp>
                  <p:nvSpPr>
                    <p:cNvPr id="264" name="Rechthoek 263">
                      <a:extLst>
                        <a:ext uri="{FF2B5EF4-FFF2-40B4-BE49-F238E27FC236}">
                          <a16:creationId xmlns:a16="http://schemas.microsoft.com/office/drawing/2014/main" id="{F709A72A-CFCD-4329-8574-218601C5946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5" name="Pijl: punthaak 264">
                      <a:extLst>
                        <a:ext uri="{FF2B5EF4-FFF2-40B4-BE49-F238E27FC236}">
                          <a16:creationId xmlns:a16="http://schemas.microsoft.com/office/drawing/2014/main" id="{2BFBC1AC-8E21-4E59-A097-2E9CB1E1110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58" name="Rechthoek 257">
                <a:extLst>
                  <a:ext uri="{FF2B5EF4-FFF2-40B4-BE49-F238E27FC236}">
                    <a16:creationId xmlns:a16="http://schemas.microsoft.com/office/drawing/2014/main" id="{65BB59B2-8D52-40F9-9209-E3CFBA47994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59" name="Rechthoek 258">
                <a:extLst>
                  <a:ext uri="{FF2B5EF4-FFF2-40B4-BE49-F238E27FC236}">
                    <a16:creationId xmlns:a16="http://schemas.microsoft.com/office/drawing/2014/main" id="{3F7F5412-2DD5-4E9A-A4C1-F264C6EA668F}"/>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77" name="Rechte verbindingslijn 176">
              <a:extLst>
                <a:ext uri="{FF2B5EF4-FFF2-40B4-BE49-F238E27FC236}">
                  <a16:creationId xmlns:a16="http://schemas.microsoft.com/office/drawing/2014/main" id="{574B7203-4889-4D18-A2E4-5E9FF05C630D}"/>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78" name="Rechthoek 177">
              <a:extLst>
                <a:ext uri="{FF2B5EF4-FFF2-40B4-BE49-F238E27FC236}">
                  <a16:creationId xmlns:a16="http://schemas.microsoft.com/office/drawing/2014/main" id="{23B8692D-C1C4-4A6D-995D-5A523DD47319}"/>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79" name="Rechthoek 178">
              <a:extLst>
                <a:ext uri="{FF2B5EF4-FFF2-40B4-BE49-F238E27FC236}">
                  <a16:creationId xmlns:a16="http://schemas.microsoft.com/office/drawing/2014/main" id="{0AAF7BB1-835B-4256-A01D-1AFA811144BA}"/>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80" name="Ovaal 179">
              <a:extLst>
                <a:ext uri="{FF2B5EF4-FFF2-40B4-BE49-F238E27FC236}">
                  <a16:creationId xmlns:a16="http://schemas.microsoft.com/office/drawing/2014/main" id="{010FE26F-40AE-468F-84A8-47BE39C480B7}"/>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81" name="Ovaal 180">
              <a:extLst>
                <a:ext uri="{FF2B5EF4-FFF2-40B4-BE49-F238E27FC236}">
                  <a16:creationId xmlns:a16="http://schemas.microsoft.com/office/drawing/2014/main" id="{B8D338EA-A2F5-4C05-98A1-B5180FF8EACF}"/>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2" name="Ovaal 181">
              <a:extLst>
                <a:ext uri="{FF2B5EF4-FFF2-40B4-BE49-F238E27FC236}">
                  <a16:creationId xmlns:a16="http://schemas.microsoft.com/office/drawing/2014/main" id="{5098EEF7-E66F-46A4-A47E-CF7E26AAC69C}"/>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83" name="Ovaal 182">
              <a:extLst>
                <a:ext uri="{FF2B5EF4-FFF2-40B4-BE49-F238E27FC236}">
                  <a16:creationId xmlns:a16="http://schemas.microsoft.com/office/drawing/2014/main" id="{D441D049-2F9C-4016-AEB7-C2762B04F26E}"/>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84" name="Ovaal 183">
              <a:extLst>
                <a:ext uri="{FF2B5EF4-FFF2-40B4-BE49-F238E27FC236}">
                  <a16:creationId xmlns:a16="http://schemas.microsoft.com/office/drawing/2014/main" id="{6F31BF43-9150-4C8D-A5FE-7748A3399D64}"/>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85" name="Ovaal 184">
              <a:extLst>
                <a:ext uri="{FF2B5EF4-FFF2-40B4-BE49-F238E27FC236}">
                  <a16:creationId xmlns:a16="http://schemas.microsoft.com/office/drawing/2014/main" id="{82863C50-D296-452A-B89E-65D617410F0E}"/>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86" name="Ovaal 185">
              <a:extLst>
                <a:ext uri="{FF2B5EF4-FFF2-40B4-BE49-F238E27FC236}">
                  <a16:creationId xmlns:a16="http://schemas.microsoft.com/office/drawing/2014/main" id="{7CF741FB-809B-49B1-9B56-744326255E09}"/>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87" name="Ovaal 186">
              <a:extLst>
                <a:ext uri="{FF2B5EF4-FFF2-40B4-BE49-F238E27FC236}">
                  <a16:creationId xmlns:a16="http://schemas.microsoft.com/office/drawing/2014/main" id="{216F8233-2721-4F91-8DDA-9F8FEC4BF0CF}"/>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8" name="Ovaal 187">
              <a:extLst>
                <a:ext uri="{FF2B5EF4-FFF2-40B4-BE49-F238E27FC236}">
                  <a16:creationId xmlns:a16="http://schemas.microsoft.com/office/drawing/2014/main" id="{0CC79147-02F9-4B8B-AD8F-BBED9FF6C0C6}"/>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89" name="Rechthoek 188">
              <a:extLst>
                <a:ext uri="{FF2B5EF4-FFF2-40B4-BE49-F238E27FC236}">
                  <a16:creationId xmlns:a16="http://schemas.microsoft.com/office/drawing/2014/main" id="{45A0AF4B-63BB-4822-A262-9194FEB9D691}"/>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90" name="Rechthoek 189">
              <a:extLst>
                <a:ext uri="{FF2B5EF4-FFF2-40B4-BE49-F238E27FC236}">
                  <a16:creationId xmlns:a16="http://schemas.microsoft.com/office/drawing/2014/main" id="{410F813F-E876-4052-A74F-0F2F60C8EEB7}"/>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91" name="Rechthoek 190">
              <a:extLst>
                <a:ext uri="{FF2B5EF4-FFF2-40B4-BE49-F238E27FC236}">
                  <a16:creationId xmlns:a16="http://schemas.microsoft.com/office/drawing/2014/main" id="{2499415F-21CC-4E1F-89ED-00B560F018FE}"/>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92" name="Rechthoek 191">
              <a:extLst>
                <a:ext uri="{FF2B5EF4-FFF2-40B4-BE49-F238E27FC236}">
                  <a16:creationId xmlns:a16="http://schemas.microsoft.com/office/drawing/2014/main" id="{FFB5B02B-6793-43FC-B505-653559E64E80}"/>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93" name="Rechthoek 192">
              <a:extLst>
                <a:ext uri="{FF2B5EF4-FFF2-40B4-BE49-F238E27FC236}">
                  <a16:creationId xmlns:a16="http://schemas.microsoft.com/office/drawing/2014/main" id="{236E2DFA-74B3-4D9F-8198-CF7F057D45B3}"/>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94" name="Rechthoek 193">
              <a:extLst>
                <a:ext uri="{FF2B5EF4-FFF2-40B4-BE49-F238E27FC236}">
                  <a16:creationId xmlns:a16="http://schemas.microsoft.com/office/drawing/2014/main" id="{625349B1-B371-4008-8732-C38A084CF2C8}"/>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95" name="Rechthoek 194">
              <a:extLst>
                <a:ext uri="{FF2B5EF4-FFF2-40B4-BE49-F238E27FC236}">
                  <a16:creationId xmlns:a16="http://schemas.microsoft.com/office/drawing/2014/main" id="{147769C7-CB81-44AD-8E79-3ACA238522C2}"/>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96" name="Rechthoek 195">
              <a:extLst>
                <a:ext uri="{FF2B5EF4-FFF2-40B4-BE49-F238E27FC236}">
                  <a16:creationId xmlns:a16="http://schemas.microsoft.com/office/drawing/2014/main" id="{1A98B3A0-7B02-4C7F-9046-DFCA5CB977D8}"/>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Tree>
    <p:extLst>
      <p:ext uri="{BB962C8B-B14F-4D97-AF65-F5344CB8AC3E}">
        <p14:creationId xmlns:p14="http://schemas.microsoft.com/office/powerpoint/2010/main" val="233728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blauw">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AF769CA-0F44-4D95-9EE6-54F35BE2CE21}"/>
              </a:ext>
            </a:extLst>
          </p:cNvPr>
          <p:cNvSpPr/>
          <p:nvPr userDrawn="1"/>
        </p:nvSpPr>
        <p:spPr>
          <a:xfrm>
            <a:off x="0" y="-399601"/>
            <a:ext cx="720000" cy="360000"/>
          </a:xfrm>
          <a:prstGeom prst="rect">
            <a:avLst/>
          </a:prstGeom>
        </p:spPr>
        <p:txBody>
          <a:bodyPr wrap="none" lIns="0" tIns="0" rIns="0" bIns="0">
            <a:noAutofit/>
          </a:bodyPr>
          <a:lstStyle/>
          <a:p>
            <a:r>
              <a:rPr lang="nl-NL"/>
              <a:t>Alleen titel (donker)</a:t>
            </a:r>
          </a:p>
        </p:txBody>
      </p:sp>
      <p:grpSp>
        <p:nvGrpSpPr>
          <p:cNvPr id="152" name="TEKSTINSTRUCTIES">
            <a:extLst>
              <a:ext uri="{FF2B5EF4-FFF2-40B4-BE49-F238E27FC236}">
                <a16:creationId xmlns:a16="http://schemas.microsoft.com/office/drawing/2014/main" id="{26C3509E-0A69-46CC-9C49-0BD668915D85}"/>
              </a:ext>
            </a:extLst>
          </p:cNvPr>
          <p:cNvGrpSpPr/>
          <p:nvPr userDrawn="1"/>
        </p:nvGrpSpPr>
        <p:grpSpPr>
          <a:xfrm>
            <a:off x="-4297881" y="-718670"/>
            <a:ext cx="4140000" cy="7198669"/>
            <a:chOff x="-4297881" y="-718670"/>
            <a:chExt cx="4140000" cy="7198669"/>
          </a:xfrm>
        </p:grpSpPr>
        <p:sp>
          <p:nvSpPr>
            <p:cNvPr id="153" name="Rechthoek: afgeronde hoeken 152">
              <a:extLst>
                <a:ext uri="{FF2B5EF4-FFF2-40B4-BE49-F238E27FC236}">
                  <a16:creationId xmlns:a16="http://schemas.microsoft.com/office/drawing/2014/main" id="{37C0BA12-35F3-4724-A7B3-0042F4486B7F}"/>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231" name="Rechthoek: afgeronde hoeken 230">
              <a:extLst>
                <a:ext uri="{FF2B5EF4-FFF2-40B4-BE49-F238E27FC236}">
                  <a16:creationId xmlns:a16="http://schemas.microsoft.com/office/drawing/2014/main" id="{721EC05E-9F20-4CAE-8DF7-C2995C054B15}"/>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sp>
          <p:nvSpPr>
            <p:cNvPr id="232" name="Rechthoek: afgeronde hoeken 231">
              <a:extLst>
                <a:ext uri="{FF2B5EF4-FFF2-40B4-BE49-F238E27FC236}">
                  <a16:creationId xmlns:a16="http://schemas.microsoft.com/office/drawing/2014/main" id="{CD60CB5D-0FF8-4A5C-9049-0ADCFFF37B0D}"/>
                </a:ext>
              </a:extLst>
            </p:cNvPr>
            <p:cNvSpPr/>
            <p:nvPr userDrawn="1"/>
          </p:nvSpPr>
          <p:spPr>
            <a:xfrm>
              <a:off x="-4297881" y="2090509"/>
              <a:ext cx="4140000" cy="4389489"/>
            </a:xfrm>
            <a:prstGeom prst="roundRect">
              <a:avLst>
                <a:gd name="adj" fmla="val 1188"/>
              </a:avLst>
            </a:prstGeom>
            <a:solidFill>
              <a:schemeClr val="tx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233" name="Rechte verbindingslijn 232">
              <a:extLst>
                <a:ext uri="{FF2B5EF4-FFF2-40B4-BE49-F238E27FC236}">
                  <a16:creationId xmlns:a16="http://schemas.microsoft.com/office/drawing/2014/main" id="{05B5FC22-28EA-4281-9616-A892CA19FE7F}"/>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234" name="Groep 233">
              <a:extLst>
                <a:ext uri="{FF2B5EF4-FFF2-40B4-BE49-F238E27FC236}">
                  <a16:creationId xmlns:a16="http://schemas.microsoft.com/office/drawing/2014/main" id="{C46514FA-A6FA-48D0-8A6B-7B696E204988}"/>
                </a:ext>
              </a:extLst>
            </p:cNvPr>
            <p:cNvGrpSpPr/>
            <p:nvPr userDrawn="1"/>
          </p:nvGrpSpPr>
          <p:grpSpPr>
            <a:xfrm>
              <a:off x="-3905190" y="127747"/>
              <a:ext cx="3354618" cy="786653"/>
              <a:chOff x="-3419346" y="368233"/>
              <a:chExt cx="3170491" cy="743862"/>
            </a:xfrm>
          </p:grpSpPr>
          <p:sp>
            <p:nvSpPr>
              <p:cNvPr id="255" name="Rechthoek 254">
                <a:extLst>
                  <a:ext uri="{FF2B5EF4-FFF2-40B4-BE49-F238E27FC236}">
                    <a16:creationId xmlns:a16="http://schemas.microsoft.com/office/drawing/2014/main" id="{8CAE67A6-58D7-4A62-B618-BE5F79EB9D25}"/>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256" name="Rechte verbindingslijn 255">
                <a:extLst>
                  <a:ext uri="{FF2B5EF4-FFF2-40B4-BE49-F238E27FC236}">
                    <a16:creationId xmlns:a16="http://schemas.microsoft.com/office/drawing/2014/main" id="{22F40CA3-07E7-41D0-AC4D-17D51206A08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Rechte verbindingslijn 256">
                <a:extLst>
                  <a:ext uri="{FF2B5EF4-FFF2-40B4-BE49-F238E27FC236}">
                    <a16:creationId xmlns:a16="http://schemas.microsoft.com/office/drawing/2014/main" id="{9D18C173-9E17-4671-87F5-1EA85AADA5E3}"/>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8" name="Rechthoek 257">
                <a:extLst>
                  <a:ext uri="{FF2B5EF4-FFF2-40B4-BE49-F238E27FC236}">
                    <a16:creationId xmlns:a16="http://schemas.microsoft.com/office/drawing/2014/main" id="{23CDB88D-CE15-4B3B-930F-0AF7F075E0B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59" name="Groep 258">
                <a:extLst>
                  <a:ext uri="{FF2B5EF4-FFF2-40B4-BE49-F238E27FC236}">
                    <a16:creationId xmlns:a16="http://schemas.microsoft.com/office/drawing/2014/main" id="{1ACB204F-7C30-4DCF-B41A-F351A372DBAE}"/>
                  </a:ext>
                </a:extLst>
              </p:cNvPr>
              <p:cNvGrpSpPr/>
              <p:nvPr userDrawn="1"/>
            </p:nvGrpSpPr>
            <p:grpSpPr>
              <a:xfrm>
                <a:off x="-3002834" y="720303"/>
                <a:ext cx="182598" cy="143759"/>
                <a:chOff x="-3310843" y="700986"/>
                <a:chExt cx="182598" cy="143759"/>
              </a:xfrm>
            </p:grpSpPr>
            <p:grpSp>
              <p:nvGrpSpPr>
                <p:cNvPr id="298" name="Groep 297">
                  <a:extLst>
                    <a:ext uri="{FF2B5EF4-FFF2-40B4-BE49-F238E27FC236}">
                      <a16:creationId xmlns:a16="http://schemas.microsoft.com/office/drawing/2014/main" id="{28B25163-1A02-412A-A1B9-94BEAA40A63F}"/>
                    </a:ext>
                  </a:extLst>
                </p:cNvPr>
                <p:cNvGrpSpPr/>
                <p:nvPr userDrawn="1"/>
              </p:nvGrpSpPr>
              <p:grpSpPr>
                <a:xfrm>
                  <a:off x="-3310843" y="700986"/>
                  <a:ext cx="182598" cy="143759"/>
                  <a:chOff x="-3310843" y="700986"/>
                  <a:chExt cx="182598" cy="143759"/>
                </a:xfrm>
              </p:grpSpPr>
              <p:cxnSp>
                <p:nvCxnSpPr>
                  <p:cNvPr id="302" name="Rechte verbindingslijn 301">
                    <a:extLst>
                      <a:ext uri="{FF2B5EF4-FFF2-40B4-BE49-F238E27FC236}">
                        <a16:creationId xmlns:a16="http://schemas.microsoft.com/office/drawing/2014/main" id="{55AF61F6-AC80-46A0-9937-7ECE4471DD2B}"/>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303" name="Rechte verbindingslijn 302">
                    <a:extLst>
                      <a:ext uri="{FF2B5EF4-FFF2-40B4-BE49-F238E27FC236}">
                        <a16:creationId xmlns:a16="http://schemas.microsoft.com/office/drawing/2014/main" id="{D53AA243-878F-4529-8D51-434FE9E9AF98}"/>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304" name="Rechte verbindingslijn 303">
                    <a:extLst>
                      <a:ext uri="{FF2B5EF4-FFF2-40B4-BE49-F238E27FC236}">
                        <a16:creationId xmlns:a16="http://schemas.microsoft.com/office/drawing/2014/main" id="{8C092567-E9FD-44CC-8DA2-322E2EC488B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305" name="Rechte verbindingslijn 304">
                    <a:extLst>
                      <a:ext uri="{FF2B5EF4-FFF2-40B4-BE49-F238E27FC236}">
                        <a16:creationId xmlns:a16="http://schemas.microsoft.com/office/drawing/2014/main" id="{ACABB650-492E-4FD1-A3E2-F3C45C37A9B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306" name="Rechte verbindingslijn 305">
                    <a:extLst>
                      <a:ext uri="{FF2B5EF4-FFF2-40B4-BE49-F238E27FC236}">
                        <a16:creationId xmlns:a16="http://schemas.microsoft.com/office/drawing/2014/main" id="{41C3B79E-77E2-4696-BEBC-56EAFC65135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9" name="Groep 298">
                  <a:extLst>
                    <a:ext uri="{FF2B5EF4-FFF2-40B4-BE49-F238E27FC236}">
                      <a16:creationId xmlns:a16="http://schemas.microsoft.com/office/drawing/2014/main" id="{F7C82AA1-FDED-4C00-8049-DD815D2BE992}"/>
                    </a:ext>
                  </a:extLst>
                </p:cNvPr>
                <p:cNvGrpSpPr/>
                <p:nvPr userDrawn="1"/>
              </p:nvGrpSpPr>
              <p:grpSpPr>
                <a:xfrm flipH="1">
                  <a:off x="-3310774" y="735854"/>
                  <a:ext cx="88801" cy="72568"/>
                  <a:chOff x="-2091059" y="1395403"/>
                  <a:chExt cx="157316" cy="128558"/>
                </a:xfrm>
              </p:grpSpPr>
              <p:sp>
                <p:nvSpPr>
                  <p:cNvPr id="300" name="Rechthoek 299">
                    <a:extLst>
                      <a:ext uri="{FF2B5EF4-FFF2-40B4-BE49-F238E27FC236}">
                        <a16:creationId xmlns:a16="http://schemas.microsoft.com/office/drawing/2014/main" id="{523B918D-8D07-4945-BD36-5F5F576C7CA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01" name="Pijl: punthaak 300">
                    <a:extLst>
                      <a:ext uri="{FF2B5EF4-FFF2-40B4-BE49-F238E27FC236}">
                        <a16:creationId xmlns:a16="http://schemas.microsoft.com/office/drawing/2014/main" id="{E78F339A-1DCF-4519-8F3A-582CB2DEEE0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60" name="Groep 259">
                <a:extLst>
                  <a:ext uri="{FF2B5EF4-FFF2-40B4-BE49-F238E27FC236}">
                    <a16:creationId xmlns:a16="http://schemas.microsoft.com/office/drawing/2014/main" id="{EFD476D6-80AD-43A3-969A-84E8C8BD21A4}"/>
                  </a:ext>
                </a:extLst>
              </p:cNvPr>
              <p:cNvGrpSpPr/>
              <p:nvPr userDrawn="1"/>
            </p:nvGrpSpPr>
            <p:grpSpPr>
              <a:xfrm>
                <a:off x="-3326107" y="720303"/>
                <a:ext cx="182598" cy="143759"/>
                <a:chOff x="-3634116" y="700986"/>
                <a:chExt cx="182598" cy="143759"/>
              </a:xfrm>
            </p:grpSpPr>
            <p:grpSp>
              <p:nvGrpSpPr>
                <p:cNvPr id="289" name="Groep 288">
                  <a:extLst>
                    <a:ext uri="{FF2B5EF4-FFF2-40B4-BE49-F238E27FC236}">
                      <a16:creationId xmlns:a16="http://schemas.microsoft.com/office/drawing/2014/main" id="{46EB8B2C-ECA2-4ADB-873E-05FECCAA7C9D}"/>
                    </a:ext>
                  </a:extLst>
                </p:cNvPr>
                <p:cNvGrpSpPr/>
                <p:nvPr userDrawn="1"/>
              </p:nvGrpSpPr>
              <p:grpSpPr>
                <a:xfrm>
                  <a:off x="-3634116" y="700986"/>
                  <a:ext cx="182598" cy="143759"/>
                  <a:chOff x="-3634116" y="700986"/>
                  <a:chExt cx="182598" cy="143759"/>
                </a:xfrm>
              </p:grpSpPr>
              <p:cxnSp>
                <p:nvCxnSpPr>
                  <p:cNvPr id="293" name="Rechte verbindingslijn 292">
                    <a:extLst>
                      <a:ext uri="{FF2B5EF4-FFF2-40B4-BE49-F238E27FC236}">
                        <a16:creationId xmlns:a16="http://schemas.microsoft.com/office/drawing/2014/main" id="{5D61CB44-B92D-4F3B-8E5D-70949AC28D6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288E9F93-1711-4190-AAC0-E460E48C8DE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1D1B72D1-3314-431B-AA47-AC4C1A4E138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225BCD6E-69AD-465B-9781-4234C1E10C9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AFCC6165-C528-4830-BDC0-3A107C4618DB}"/>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90" name="Groep 289">
                  <a:extLst>
                    <a:ext uri="{FF2B5EF4-FFF2-40B4-BE49-F238E27FC236}">
                      <a16:creationId xmlns:a16="http://schemas.microsoft.com/office/drawing/2014/main" id="{11CD68F5-67D7-4774-B8DD-361E9E06815B}"/>
                    </a:ext>
                  </a:extLst>
                </p:cNvPr>
                <p:cNvGrpSpPr/>
                <p:nvPr userDrawn="1"/>
              </p:nvGrpSpPr>
              <p:grpSpPr>
                <a:xfrm>
                  <a:off x="-3634047" y="735854"/>
                  <a:ext cx="88801" cy="72568"/>
                  <a:chOff x="-2091059" y="1395403"/>
                  <a:chExt cx="157316" cy="128558"/>
                </a:xfrm>
              </p:grpSpPr>
              <p:sp>
                <p:nvSpPr>
                  <p:cNvPr id="291" name="Rechthoek 290">
                    <a:extLst>
                      <a:ext uri="{FF2B5EF4-FFF2-40B4-BE49-F238E27FC236}">
                        <a16:creationId xmlns:a16="http://schemas.microsoft.com/office/drawing/2014/main" id="{D1322F6E-A720-4E8A-BAEB-96AB7C60F8E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2" name="Pijl: punthaak 291">
                    <a:extLst>
                      <a:ext uri="{FF2B5EF4-FFF2-40B4-BE49-F238E27FC236}">
                        <a16:creationId xmlns:a16="http://schemas.microsoft.com/office/drawing/2014/main" id="{8C4310B4-29F1-4DDE-85C0-95E92812130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61" name="Rechte verbindingslijn 260">
                <a:extLst>
                  <a:ext uri="{FF2B5EF4-FFF2-40B4-BE49-F238E27FC236}">
                    <a16:creationId xmlns:a16="http://schemas.microsoft.com/office/drawing/2014/main" id="{8299751A-F4E3-4D8C-B901-134088CCD3B5}"/>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62" name="Rechte verbindingslijn 261">
                <a:extLst>
                  <a:ext uri="{FF2B5EF4-FFF2-40B4-BE49-F238E27FC236}">
                    <a16:creationId xmlns:a16="http://schemas.microsoft.com/office/drawing/2014/main" id="{2B8EE754-AFF5-4727-A930-5FEBE7A641A4}"/>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63" name="Groep 262">
                <a:extLst>
                  <a:ext uri="{FF2B5EF4-FFF2-40B4-BE49-F238E27FC236}">
                    <a16:creationId xmlns:a16="http://schemas.microsoft.com/office/drawing/2014/main" id="{43F630B6-ED5A-42AB-AA5F-E2D46870192B}"/>
                  </a:ext>
                </a:extLst>
              </p:cNvPr>
              <p:cNvGrpSpPr/>
              <p:nvPr userDrawn="1"/>
            </p:nvGrpSpPr>
            <p:grpSpPr>
              <a:xfrm>
                <a:off x="-2425037" y="370226"/>
                <a:ext cx="357690" cy="330595"/>
                <a:chOff x="-2721817" y="347336"/>
                <a:chExt cx="432805" cy="400021"/>
              </a:xfrm>
            </p:grpSpPr>
            <p:sp>
              <p:nvSpPr>
                <p:cNvPr id="278" name="Rechthoek 277">
                  <a:extLst>
                    <a:ext uri="{FF2B5EF4-FFF2-40B4-BE49-F238E27FC236}">
                      <a16:creationId xmlns:a16="http://schemas.microsoft.com/office/drawing/2014/main" id="{3495E9CF-4CF4-4240-9432-3A370F3E2C7A}"/>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9" name="Groep 278">
                  <a:extLst>
                    <a:ext uri="{FF2B5EF4-FFF2-40B4-BE49-F238E27FC236}">
                      <a16:creationId xmlns:a16="http://schemas.microsoft.com/office/drawing/2014/main" id="{0A7810F7-BB12-4ECD-87C2-94235B71E5AB}"/>
                    </a:ext>
                  </a:extLst>
                </p:cNvPr>
                <p:cNvGrpSpPr/>
                <p:nvPr userDrawn="1"/>
              </p:nvGrpSpPr>
              <p:grpSpPr>
                <a:xfrm>
                  <a:off x="-2652453" y="431583"/>
                  <a:ext cx="294076" cy="231526"/>
                  <a:chOff x="-3634116" y="700986"/>
                  <a:chExt cx="182598" cy="143759"/>
                </a:xfrm>
              </p:grpSpPr>
              <p:grpSp>
                <p:nvGrpSpPr>
                  <p:cNvPr id="280" name="Groep 279">
                    <a:extLst>
                      <a:ext uri="{FF2B5EF4-FFF2-40B4-BE49-F238E27FC236}">
                        <a16:creationId xmlns:a16="http://schemas.microsoft.com/office/drawing/2014/main" id="{6F2ED526-E491-4907-AA49-8B962EDF8804}"/>
                      </a:ext>
                    </a:extLst>
                  </p:cNvPr>
                  <p:cNvGrpSpPr/>
                  <p:nvPr userDrawn="1"/>
                </p:nvGrpSpPr>
                <p:grpSpPr>
                  <a:xfrm>
                    <a:off x="-3634116" y="700986"/>
                    <a:ext cx="182598" cy="143759"/>
                    <a:chOff x="-3634116" y="700986"/>
                    <a:chExt cx="182598" cy="143759"/>
                  </a:xfrm>
                </p:grpSpPr>
                <p:cxnSp>
                  <p:nvCxnSpPr>
                    <p:cNvPr id="284" name="Rechte verbindingslijn 283">
                      <a:extLst>
                        <a:ext uri="{FF2B5EF4-FFF2-40B4-BE49-F238E27FC236}">
                          <a16:creationId xmlns:a16="http://schemas.microsoft.com/office/drawing/2014/main" id="{31A4AF64-9D0A-46B4-A856-31953621BD0E}"/>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262A084D-6B6F-4501-83E0-A268D7420577}"/>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566D43D6-5CFD-47A5-96D8-12094EC74CBD}"/>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656D74EC-A86A-4657-92E2-00998549592C}"/>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DCED4CEE-5B57-4C93-8A39-BFE8986227B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81" name="Groep 280">
                    <a:extLst>
                      <a:ext uri="{FF2B5EF4-FFF2-40B4-BE49-F238E27FC236}">
                        <a16:creationId xmlns:a16="http://schemas.microsoft.com/office/drawing/2014/main" id="{9BBC0DC5-67D5-48EB-A7F7-F37477653AD8}"/>
                      </a:ext>
                    </a:extLst>
                  </p:cNvPr>
                  <p:cNvGrpSpPr/>
                  <p:nvPr userDrawn="1"/>
                </p:nvGrpSpPr>
                <p:grpSpPr>
                  <a:xfrm>
                    <a:off x="-3634047" y="735854"/>
                    <a:ext cx="88801" cy="72568"/>
                    <a:chOff x="-2091059" y="1395403"/>
                    <a:chExt cx="157316" cy="128558"/>
                  </a:xfrm>
                </p:grpSpPr>
                <p:sp>
                  <p:nvSpPr>
                    <p:cNvPr id="282" name="Rechthoek 281">
                      <a:extLst>
                        <a:ext uri="{FF2B5EF4-FFF2-40B4-BE49-F238E27FC236}">
                          <a16:creationId xmlns:a16="http://schemas.microsoft.com/office/drawing/2014/main" id="{32B855EF-AA19-4269-8A53-AF5F7DD8205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Pijl: punthaak 282">
                      <a:extLst>
                        <a:ext uri="{FF2B5EF4-FFF2-40B4-BE49-F238E27FC236}">
                          <a16:creationId xmlns:a16="http://schemas.microsoft.com/office/drawing/2014/main" id="{4ADDB022-2D2F-4451-AEC9-66F273D8646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64" name="Groep 263">
                <a:extLst>
                  <a:ext uri="{FF2B5EF4-FFF2-40B4-BE49-F238E27FC236}">
                    <a16:creationId xmlns:a16="http://schemas.microsoft.com/office/drawing/2014/main" id="{AD8D25C8-EF1A-4F5A-A983-19B965F14EE8}"/>
                  </a:ext>
                </a:extLst>
              </p:cNvPr>
              <p:cNvGrpSpPr/>
              <p:nvPr userDrawn="1"/>
            </p:nvGrpSpPr>
            <p:grpSpPr>
              <a:xfrm>
                <a:off x="-2425037" y="781500"/>
                <a:ext cx="357690" cy="330595"/>
                <a:chOff x="-2721817" y="782525"/>
                <a:chExt cx="432805" cy="400021"/>
              </a:xfrm>
            </p:grpSpPr>
            <p:sp>
              <p:nvSpPr>
                <p:cNvPr id="267" name="Rechthoek 266">
                  <a:extLst>
                    <a:ext uri="{FF2B5EF4-FFF2-40B4-BE49-F238E27FC236}">
                      <a16:creationId xmlns:a16="http://schemas.microsoft.com/office/drawing/2014/main" id="{A45D0EB0-3F9B-460A-9350-16472248538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68" name="Groep 267">
                  <a:extLst>
                    <a:ext uri="{FF2B5EF4-FFF2-40B4-BE49-F238E27FC236}">
                      <a16:creationId xmlns:a16="http://schemas.microsoft.com/office/drawing/2014/main" id="{43C55D6D-B6C7-4D73-84ED-89A47821C0D9}"/>
                    </a:ext>
                  </a:extLst>
                </p:cNvPr>
                <p:cNvGrpSpPr/>
                <p:nvPr userDrawn="1"/>
              </p:nvGrpSpPr>
              <p:grpSpPr>
                <a:xfrm>
                  <a:off x="-2652453" y="866772"/>
                  <a:ext cx="294076" cy="231526"/>
                  <a:chOff x="-3310843" y="700986"/>
                  <a:chExt cx="182598" cy="143759"/>
                </a:xfrm>
              </p:grpSpPr>
              <p:grpSp>
                <p:nvGrpSpPr>
                  <p:cNvPr id="269" name="Groep 268">
                    <a:extLst>
                      <a:ext uri="{FF2B5EF4-FFF2-40B4-BE49-F238E27FC236}">
                        <a16:creationId xmlns:a16="http://schemas.microsoft.com/office/drawing/2014/main" id="{88C009B7-AE57-4117-A4E6-1E5818244F98}"/>
                      </a:ext>
                    </a:extLst>
                  </p:cNvPr>
                  <p:cNvGrpSpPr/>
                  <p:nvPr userDrawn="1"/>
                </p:nvGrpSpPr>
                <p:grpSpPr>
                  <a:xfrm>
                    <a:off x="-3310843" y="700986"/>
                    <a:ext cx="182598" cy="143759"/>
                    <a:chOff x="-3310843" y="700986"/>
                    <a:chExt cx="182598" cy="143759"/>
                  </a:xfrm>
                </p:grpSpPr>
                <p:cxnSp>
                  <p:nvCxnSpPr>
                    <p:cNvPr id="273" name="Rechte verbindingslijn 272">
                      <a:extLst>
                        <a:ext uri="{FF2B5EF4-FFF2-40B4-BE49-F238E27FC236}">
                          <a16:creationId xmlns:a16="http://schemas.microsoft.com/office/drawing/2014/main" id="{9E7031FE-799B-45FB-98D0-DF962C872C62}"/>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15C89361-96D2-4D35-B3A2-9F9BB95C22EA}"/>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3C398DB1-CCA6-4128-92FB-C8C475AA24A4}"/>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9C6BEF7-2A30-47E8-B035-D52CA08F7A26}"/>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A64415E6-0DF3-432A-9CE4-B9088CCDA2A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70" name="Groep 269">
                    <a:extLst>
                      <a:ext uri="{FF2B5EF4-FFF2-40B4-BE49-F238E27FC236}">
                        <a16:creationId xmlns:a16="http://schemas.microsoft.com/office/drawing/2014/main" id="{78CABF22-A94A-4D33-A1FE-C1F16D5AA6E8}"/>
                      </a:ext>
                    </a:extLst>
                  </p:cNvPr>
                  <p:cNvGrpSpPr/>
                  <p:nvPr userDrawn="1"/>
                </p:nvGrpSpPr>
                <p:grpSpPr>
                  <a:xfrm flipH="1">
                    <a:off x="-3310774" y="735854"/>
                    <a:ext cx="88801" cy="72568"/>
                    <a:chOff x="-2091059" y="1395403"/>
                    <a:chExt cx="157316" cy="128558"/>
                  </a:xfrm>
                </p:grpSpPr>
                <p:sp>
                  <p:nvSpPr>
                    <p:cNvPr id="271" name="Rechthoek 270">
                      <a:extLst>
                        <a:ext uri="{FF2B5EF4-FFF2-40B4-BE49-F238E27FC236}">
                          <a16:creationId xmlns:a16="http://schemas.microsoft.com/office/drawing/2014/main" id="{5870DCFC-6763-4190-932C-F4F225EDD7D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2" name="Pijl: punthaak 271">
                      <a:extLst>
                        <a:ext uri="{FF2B5EF4-FFF2-40B4-BE49-F238E27FC236}">
                          <a16:creationId xmlns:a16="http://schemas.microsoft.com/office/drawing/2014/main" id="{2DEA5177-267E-422F-B450-44D935FF35D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65" name="Rechthoek 264">
                <a:extLst>
                  <a:ext uri="{FF2B5EF4-FFF2-40B4-BE49-F238E27FC236}">
                    <a16:creationId xmlns:a16="http://schemas.microsoft.com/office/drawing/2014/main" id="{E89B56A0-D30C-47FF-B2AA-F59C295F1B07}"/>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66" name="Rechthoek 265">
                <a:extLst>
                  <a:ext uri="{FF2B5EF4-FFF2-40B4-BE49-F238E27FC236}">
                    <a16:creationId xmlns:a16="http://schemas.microsoft.com/office/drawing/2014/main" id="{AB8E5433-BBA9-4D4B-A6B6-707C912F5E7A}"/>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235" name="Rechte verbindingslijn 234">
              <a:extLst>
                <a:ext uri="{FF2B5EF4-FFF2-40B4-BE49-F238E27FC236}">
                  <a16:creationId xmlns:a16="http://schemas.microsoft.com/office/drawing/2014/main" id="{4FDC306B-428B-4B3D-A513-680E409272FB}"/>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236" name="Rechthoek 235">
              <a:extLst>
                <a:ext uri="{FF2B5EF4-FFF2-40B4-BE49-F238E27FC236}">
                  <a16:creationId xmlns:a16="http://schemas.microsoft.com/office/drawing/2014/main" id="{6D1F9870-3C2C-4F8D-90EC-A8FB256705BB}"/>
                </a:ext>
              </a:extLst>
            </p:cNvPr>
            <p:cNvSpPr/>
            <p:nvPr userDrawn="1"/>
          </p:nvSpPr>
          <p:spPr>
            <a:xfrm>
              <a:off x="-3456000" y="3160800"/>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chemeClr val="bg1"/>
                  </a:solidFill>
                  <a:effectLst/>
                  <a:uLnTx/>
                  <a:uFillTx/>
                  <a:latin typeface="+mn-lt"/>
                  <a:ea typeface="+mn-ea"/>
                  <a:cs typeface="+mn-cs"/>
                </a:rPr>
                <a:t>Subtitel met streep</a:t>
              </a:r>
            </a:p>
          </p:txBody>
        </p:sp>
        <p:sp>
          <p:nvSpPr>
            <p:cNvPr id="237" name="Rechthoek 236">
              <a:extLst>
                <a:ext uri="{FF2B5EF4-FFF2-40B4-BE49-F238E27FC236}">
                  <a16:creationId xmlns:a16="http://schemas.microsoft.com/office/drawing/2014/main" id="{5AD54266-5CA4-4C2A-85C3-C7C234B3A9D1}"/>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238" name="Ovaal 237">
              <a:extLst>
                <a:ext uri="{FF2B5EF4-FFF2-40B4-BE49-F238E27FC236}">
                  <a16:creationId xmlns:a16="http://schemas.microsoft.com/office/drawing/2014/main" id="{16FFE5A1-2633-4CFE-8523-15F1106F2B63}"/>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39" name="Ovaal 238">
              <a:extLst>
                <a:ext uri="{FF2B5EF4-FFF2-40B4-BE49-F238E27FC236}">
                  <a16:creationId xmlns:a16="http://schemas.microsoft.com/office/drawing/2014/main" id="{4F0A6A49-B178-42CF-B43C-090B14A3E5BC}"/>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0" name="Ovaal 239">
              <a:extLst>
                <a:ext uri="{FF2B5EF4-FFF2-40B4-BE49-F238E27FC236}">
                  <a16:creationId xmlns:a16="http://schemas.microsoft.com/office/drawing/2014/main" id="{8164D9FD-A57D-4E9D-8DD7-627C3DBA05F7}"/>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41" name="Ovaal 240">
              <a:extLst>
                <a:ext uri="{FF2B5EF4-FFF2-40B4-BE49-F238E27FC236}">
                  <a16:creationId xmlns:a16="http://schemas.microsoft.com/office/drawing/2014/main" id="{387524FF-B255-4BF3-B2FB-50E3D327150B}"/>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42" name="Ovaal 241">
              <a:extLst>
                <a:ext uri="{FF2B5EF4-FFF2-40B4-BE49-F238E27FC236}">
                  <a16:creationId xmlns:a16="http://schemas.microsoft.com/office/drawing/2014/main" id="{480AA440-E6D6-4E42-97C6-67B203263BAF}"/>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243" name="Ovaal 242">
              <a:extLst>
                <a:ext uri="{FF2B5EF4-FFF2-40B4-BE49-F238E27FC236}">
                  <a16:creationId xmlns:a16="http://schemas.microsoft.com/office/drawing/2014/main" id="{F1C532C7-0458-46C0-A347-B68C2367C181}"/>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244" name="Ovaal 243">
              <a:extLst>
                <a:ext uri="{FF2B5EF4-FFF2-40B4-BE49-F238E27FC236}">
                  <a16:creationId xmlns:a16="http://schemas.microsoft.com/office/drawing/2014/main" id="{8A6E69D0-8A34-491C-A4D6-1C773A1F34E1}"/>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245" name="Ovaal 244">
              <a:extLst>
                <a:ext uri="{FF2B5EF4-FFF2-40B4-BE49-F238E27FC236}">
                  <a16:creationId xmlns:a16="http://schemas.microsoft.com/office/drawing/2014/main" id="{48BED4C0-EEB4-4D31-A3C8-9EB065EB5952}"/>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246" name="Ovaal 245">
              <a:extLst>
                <a:ext uri="{FF2B5EF4-FFF2-40B4-BE49-F238E27FC236}">
                  <a16:creationId xmlns:a16="http://schemas.microsoft.com/office/drawing/2014/main" id="{421F6532-41DC-4535-AE7C-2E2F6DD2670D}"/>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247" name="Rechthoek 246">
              <a:extLst>
                <a:ext uri="{FF2B5EF4-FFF2-40B4-BE49-F238E27FC236}">
                  <a16:creationId xmlns:a16="http://schemas.microsoft.com/office/drawing/2014/main" id="{E49B970E-796A-47D4-AEA1-DB0D2CEB7A92}"/>
                </a:ext>
              </a:extLst>
            </p:cNvPr>
            <p:cNvSpPr/>
            <p:nvPr userDrawn="1"/>
          </p:nvSpPr>
          <p:spPr>
            <a:xfrm>
              <a:off x="-3456000" y="3618000"/>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2"/>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Bullets</a:t>
              </a:r>
            </a:p>
          </p:txBody>
        </p:sp>
        <p:sp>
          <p:nvSpPr>
            <p:cNvPr id="248" name="Rechthoek 247">
              <a:extLst>
                <a:ext uri="{FF2B5EF4-FFF2-40B4-BE49-F238E27FC236}">
                  <a16:creationId xmlns:a16="http://schemas.microsoft.com/office/drawing/2014/main" id="{68E23539-0D40-4A5B-B323-57EDD34E9603}"/>
                </a:ext>
              </a:extLst>
            </p:cNvPr>
            <p:cNvSpPr/>
            <p:nvPr userDrawn="1"/>
          </p:nvSpPr>
          <p:spPr>
            <a:xfrm>
              <a:off x="-3456000" y="4078800"/>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Sub-bullets</a:t>
              </a:r>
            </a:p>
          </p:txBody>
        </p:sp>
        <p:sp>
          <p:nvSpPr>
            <p:cNvPr id="249" name="Rechthoek 248">
              <a:extLst>
                <a:ext uri="{FF2B5EF4-FFF2-40B4-BE49-F238E27FC236}">
                  <a16:creationId xmlns:a16="http://schemas.microsoft.com/office/drawing/2014/main" id="{769A19B9-198F-47AE-B9E4-D4932CE5D11D}"/>
                </a:ext>
              </a:extLst>
            </p:cNvPr>
            <p:cNvSpPr/>
            <p:nvPr userDrawn="1"/>
          </p:nvSpPr>
          <p:spPr>
            <a:xfrm>
              <a:off x="-3456000" y="4539600"/>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chemeClr val="bg1"/>
                  </a:solidFill>
                  <a:effectLst/>
                  <a:uLnTx/>
                  <a:uFillTx/>
                  <a:latin typeface="+mn-lt"/>
                  <a:ea typeface="+mn-ea"/>
                  <a:cs typeface="+mn-cs"/>
                </a:rPr>
                <a:t>Leestekst</a:t>
              </a:r>
            </a:p>
          </p:txBody>
        </p:sp>
        <p:sp>
          <p:nvSpPr>
            <p:cNvPr id="250" name="Rechthoek 249">
              <a:extLst>
                <a:ext uri="{FF2B5EF4-FFF2-40B4-BE49-F238E27FC236}">
                  <a16:creationId xmlns:a16="http://schemas.microsoft.com/office/drawing/2014/main" id="{0F878FFD-CA56-40FE-9347-E687FAA0018E}"/>
                </a:ext>
              </a:extLst>
            </p:cNvPr>
            <p:cNvSpPr/>
            <p:nvPr userDrawn="1"/>
          </p:nvSpPr>
          <p:spPr>
            <a:xfrm>
              <a:off x="-3456000" y="2239200"/>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chemeClr val="bg1"/>
                    </a:solidFill>
                    <a:miter lim="800000"/>
                  </a:ln>
                  <a:solidFill>
                    <a:schemeClr val="bg1"/>
                  </a:solidFill>
                  <a:effectLst/>
                  <a:uLnTx/>
                  <a:uFillTx/>
                  <a:latin typeface="+mn-lt"/>
                  <a:ea typeface="+mn-ea"/>
                  <a:cs typeface="+mn-cs"/>
                </a:rPr>
                <a:t>Hoofdtitel 01</a:t>
              </a:r>
            </a:p>
          </p:txBody>
        </p:sp>
        <p:sp>
          <p:nvSpPr>
            <p:cNvPr id="251" name="Rechthoek 250">
              <a:extLst>
                <a:ext uri="{FF2B5EF4-FFF2-40B4-BE49-F238E27FC236}">
                  <a16:creationId xmlns:a16="http://schemas.microsoft.com/office/drawing/2014/main" id="{C3EC4D9E-FDB9-4DCF-BFDA-E1F35EE12178}"/>
                </a:ext>
              </a:extLst>
            </p:cNvPr>
            <p:cNvSpPr/>
            <p:nvPr userDrawn="1"/>
          </p:nvSpPr>
          <p:spPr>
            <a:xfrm>
              <a:off x="-3456000" y="270000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chemeClr val="bg1"/>
                    </a:solidFill>
                    <a:miter lim="800000"/>
                  </a:ln>
                  <a:solidFill>
                    <a:schemeClr val="bg1"/>
                  </a:solidFill>
                  <a:effectLst/>
                  <a:uLnTx/>
                  <a:uFillTx/>
                  <a:latin typeface="+mn-lt"/>
                  <a:ea typeface="+mn-ea"/>
                  <a:cs typeface="+mn-cs"/>
                </a:rPr>
                <a:t>Hoofdtitel 02</a:t>
              </a:r>
            </a:p>
          </p:txBody>
        </p:sp>
        <p:sp>
          <p:nvSpPr>
            <p:cNvPr id="252" name="Rechthoek 251">
              <a:extLst>
                <a:ext uri="{FF2B5EF4-FFF2-40B4-BE49-F238E27FC236}">
                  <a16:creationId xmlns:a16="http://schemas.microsoft.com/office/drawing/2014/main" id="{0B00207C-7FB1-4200-933A-F9FF893A4EAE}"/>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Numerieke bullets</a:t>
              </a:r>
            </a:p>
          </p:txBody>
        </p:sp>
        <p:sp>
          <p:nvSpPr>
            <p:cNvPr id="253" name="Rechthoek 252">
              <a:extLst>
                <a:ext uri="{FF2B5EF4-FFF2-40B4-BE49-F238E27FC236}">
                  <a16:creationId xmlns:a16="http://schemas.microsoft.com/office/drawing/2014/main" id="{D562D203-8B0F-472C-821B-F64891B0A51A}"/>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2"/>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Bullets</a:t>
              </a:r>
            </a:p>
          </p:txBody>
        </p:sp>
        <p:sp>
          <p:nvSpPr>
            <p:cNvPr id="254" name="Rechthoek 253">
              <a:extLst>
                <a:ext uri="{FF2B5EF4-FFF2-40B4-BE49-F238E27FC236}">
                  <a16:creationId xmlns:a16="http://schemas.microsoft.com/office/drawing/2014/main" id="{89BECF26-FD99-4269-9560-8DDDB122D66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chemeClr val="bg1"/>
                  </a:solidFill>
                  <a:effectLst/>
                  <a:uLnTx/>
                  <a:uFillTx/>
                  <a:latin typeface="+mn-lt"/>
                  <a:ea typeface="+mn-ea"/>
                  <a:cs typeface="+mn-cs"/>
                </a:rPr>
                <a:t># Sub-bullets</a:t>
              </a:r>
            </a:p>
          </p:txBody>
        </p:sp>
      </p:grpSp>
      <p:sp>
        <p:nvSpPr>
          <p:cNvPr id="307" name="LICHT BLAUW">
            <a:extLst>
              <a:ext uri="{FF2B5EF4-FFF2-40B4-BE49-F238E27FC236}">
                <a16:creationId xmlns:a16="http://schemas.microsoft.com/office/drawing/2014/main" id="{3F774C5F-B8A8-4E64-9E0B-1AD21542AEA5}"/>
              </a:ext>
            </a:extLst>
          </p:cNvPr>
          <p:cNvSpPr/>
          <p:nvPr userDrawn="1"/>
        </p:nvSpPr>
        <p:spPr>
          <a:xfrm>
            <a:off x="-2400" y="0"/>
            <a:ext cx="12196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a:p>
        </p:txBody>
      </p:sp>
      <p:pic>
        <p:nvPicPr>
          <p:cNvPr id="308" name="LIJNEN">
            <a:extLst>
              <a:ext uri="{FF2B5EF4-FFF2-40B4-BE49-F238E27FC236}">
                <a16:creationId xmlns:a16="http://schemas.microsoft.com/office/drawing/2014/main" id="{ECC8C9F1-19B2-4594-AD04-51CEC9781A48}"/>
              </a:ext>
            </a:extLst>
          </p:cNvPr>
          <p:cNvPicPr preferRelativeResize="0">
            <a:picLocks/>
          </p:cNvPicPr>
          <p:nvPr userDrawn="1"/>
        </p:nvPicPr>
        <p:blipFill>
          <a:blip r:embed="rId4">
            <a:alphaModFix amt="10000"/>
            <a:extLst>
              <a:ext uri="{28A0092B-C50C-407E-A947-70E740481C1C}">
                <a14:useLocalDpi xmlns:a14="http://schemas.microsoft.com/office/drawing/2010/main" val="0"/>
              </a:ext>
            </a:extLst>
          </a:blip>
          <a:stretch>
            <a:fillRect/>
          </a:stretch>
        </p:blipFill>
        <p:spPr>
          <a:xfrm>
            <a:off x="-1200" y="1054"/>
            <a:ext cx="12196800" cy="6858000"/>
          </a:xfrm>
          <a:prstGeom prst="rect">
            <a:avLst/>
          </a:prstGeom>
        </p:spPr>
      </p:pic>
      <p:sp>
        <p:nvSpPr>
          <p:cNvPr id="309" name="VERLOOP">
            <a:extLst>
              <a:ext uri="{FF2B5EF4-FFF2-40B4-BE49-F238E27FC236}">
                <a16:creationId xmlns:a16="http://schemas.microsoft.com/office/drawing/2014/main" id="{C95FD691-AD98-413F-A68B-0E662E9540E3}"/>
              </a:ext>
            </a:extLst>
          </p:cNvPr>
          <p:cNvSpPr/>
          <p:nvPr userDrawn="1"/>
        </p:nvSpPr>
        <p:spPr>
          <a:xfrm>
            <a:off x="-2400" y="4668232"/>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lvl1pPr>
              <a:defRPr>
                <a:solidFill>
                  <a:schemeClr val="bg1"/>
                </a:solidFill>
              </a:defRPr>
            </a:lvl1pPr>
          </a:lstStyle>
          <a:p>
            <a:fld id="{D4326B90-3A70-4782-9C4D-84BC99BEB4DA}" type="datetime10">
              <a:rPr lang="nl-NL" smtClean="0"/>
              <a:pPr/>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lvl1pPr>
              <a:defRPr>
                <a:solidFill>
                  <a:schemeClr val="bg1"/>
                </a:solidFill>
              </a:defRPr>
            </a:lvl1pPr>
          </a:lstStyle>
          <a:p>
            <a:fld id="{FF61E002-7038-4534-AD3C-ADB6FBF99A22}" type="slidenum">
              <a:rPr lang="nl-NL" smtClean="0"/>
              <a:pPr/>
              <a:t>‹nr.›</a:t>
            </a:fld>
            <a:endParaRPr lang="nl-NL"/>
          </a:p>
        </p:txBody>
      </p:sp>
      <p:sp>
        <p:nvSpPr>
          <p:cNvPr id="79" name="Tijdelijke aanduiding voor tekst 6">
            <a:extLst>
              <a:ext uri="{FF2B5EF4-FFF2-40B4-BE49-F238E27FC236}">
                <a16:creationId xmlns:a16="http://schemas.microsoft.com/office/drawing/2014/main" id="{793CE9CD-642E-4648-A57B-0CB98DC1E68C}"/>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0" name="Tijdelijke aanduiding voor tekst 6">
            <a:extLst>
              <a:ext uri="{FF2B5EF4-FFF2-40B4-BE49-F238E27FC236}">
                <a16:creationId xmlns:a16="http://schemas.microsoft.com/office/drawing/2014/main" id="{E8BF1554-2683-4721-BCA3-3A5941431D51}"/>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1" name="Tijdelijke aanduiding voor tekst 6">
            <a:extLst>
              <a:ext uri="{FF2B5EF4-FFF2-40B4-BE49-F238E27FC236}">
                <a16:creationId xmlns:a16="http://schemas.microsoft.com/office/drawing/2014/main" id="{E7191420-16DE-4495-B10B-7A41DCB2EF69}"/>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1"/>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5BD624B5-EAF5-44E6-8C86-7692C42EDA2B}"/>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1"/>
          </a:solidFill>
        </p:spPr>
        <p:txBody>
          <a:bodyPr wrap="none" anchor="ctr"/>
          <a:lstStyle>
            <a:lvl1pPr marL="0" indent="0" algn="ctr">
              <a:buNone/>
              <a:defRPr sz="800">
                <a:solidFill>
                  <a:schemeClr val="tx2"/>
                </a:solidFill>
              </a:defRPr>
            </a:lvl1pPr>
          </a:lstStyle>
          <a:p>
            <a:pPr lvl="0"/>
            <a:r>
              <a:rPr lang="nl-NL"/>
              <a:t>UI</a:t>
            </a:r>
          </a:p>
        </p:txBody>
      </p:sp>
      <p:sp>
        <p:nvSpPr>
          <p:cNvPr id="83" name="Tijdelijke aanduiding voor tekst 82">
            <a:extLst>
              <a:ext uri="{FF2B5EF4-FFF2-40B4-BE49-F238E27FC236}">
                <a16:creationId xmlns:a16="http://schemas.microsoft.com/office/drawing/2014/main" id="{E40A56A8-B268-4118-B885-623012D6A7EC}"/>
              </a:ext>
            </a:extLst>
          </p:cNvPr>
          <p:cNvSpPr>
            <a:spLocks noGrp="1"/>
          </p:cNvSpPr>
          <p:nvPr>
            <p:ph type="body" sz="quarter" idx="26" hasCustomPrompt="1"/>
          </p:nvPr>
        </p:nvSpPr>
        <p:spPr>
          <a:xfrm>
            <a:off x="325438" y="285749"/>
            <a:ext cx="850900" cy="657225"/>
          </a:xfrm>
          <a: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3F31A7F6-316F-4F4A-9AAE-E428428B041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10" name="Tijdelijke aanduiding voor tekst 9">
            <a:extLst>
              <a:ext uri="{FF2B5EF4-FFF2-40B4-BE49-F238E27FC236}">
                <a16:creationId xmlns:a16="http://schemas.microsoft.com/office/drawing/2014/main" id="{5BE04B4A-160D-4EC1-8058-AF8F0BD0F79E}"/>
              </a:ext>
            </a:extLst>
          </p:cNvPr>
          <p:cNvSpPr>
            <a:spLocks noGrp="1"/>
          </p:cNvSpPr>
          <p:nvPr>
            <p:ph type="body" sz="quarter" idx="27"/>
          </p:nvPr>
        </p:nvSpPr>
        <p:spPr>
          <a:xfrm>
            <a:off x="874712" y="1089025"/>
            <a:ext cx="10442575" cy="432908"/>
          </a:xfrm>
        </p:spPr>
        <p:txBody>
          <a:bodyPr/>
          <a:lstStyle>
            <a:lvl1pPr>
              <a:defRPr>
                <a:solidFill>
                  <a:srgbClr val="F8F8F8"/>
                </a:solidFill>
              </a:defRPr>
            </a:lvl1pPr>
            <a:lvl2pPr>
              <a:defRPr>
                <a:solidFill>
                  <a:srgbClr val="F8F8F8"/>
                </a:solidFill>
              </a:defRPr>
            </a:lvl2pPr>
            <a:lvl3pPr>
              <a:defRPr>
                <a:solidFill>
                  <a:srgbClr val="F8F8F8"/>
                </a:solidFill>
              </a:defRPr>
            </a:lvl3pPr>
            <a:lvl4pPr>
              <a:defRPr>
                <a:solidFill>
                  <a:srgbClr val="F8F8F8"/>
                </a:solidFill>
              </a:defRPr>
            </a:lvl4pPr>
            <a:lvl5pPr>
              <a:defRPr>
                <a:solidFill>
                  <a:srgbClr val="F8F8F8"/>
                </a:solidFill>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71F54F9-9874-40A4-B9CF-26FF6E0C9D88}"/>
              </a:ext>
            </a:extLst>
          </p:cNvPr>
          <p:cNvSpPr>
            <a:spLocks noGrp="1"/>
          </p:cNvSpPr>
          <p:nvPr>
            <p:ph type="body" sz="quarter" idx="28"/>
          </p:nvPr>
        </p:nvSpPr>
        <p:spPr>
          <a:xfrm>
            <a:off x="874713" y="1643063"/>
            <a:ext cx="10442575" cy="4125912"/>
          </a:xfrm>
        </p:spPr>
        <p:txBody>
          <a:bodyPr/>
          <a:lstStyle>
            <a:lvl1pPr>
              <a:defRPr sz="2400">
                <a:solidFill>
                  <a:srgbClr val="F8F8F8"/>
                </a:solidFill>
              </a:defRPr>
            </a:lvl1pPr>
            <a:lvl2pPr>
              <a:defRPr>
                <a:solidFill>
                  <a:srgbClr val="F8F8F8"/>
                </a:solidFill>
              </a:defRPr>
            </a:lvl2pPr>
            <a:lvl3pPr>
              <a:defRPr>
                <a:solidFill>
                  <a:srgbClr val="F8F8F8"/>
                </a:solidFill>
              </a:defRPr>
            </a:lvl3pPr>
            <a:lvl4pPr>
              <a:defRPr>
                <a:solidFill>
                  <a:srgbClr val="F8F8F8"/>
                </a:solidFill>
              </a:defRPr>
            </a:lvl4pPr>
            <a:lvl5pPr>
              <a:defRPr>
                <a:solidFill>
                  <a:srgbClr val="F8F8F8"/>
                </a:solidFill>
              </a:defRPr>
            </a:lvl5pPr>
          </a:lstStyle>
          <a:p>
            <a:pPr lvl="0"/>
            <a:r>
              <a:rPr lang="nl-NL"/>
              <a:t>Klikken om de tekststijl van het model te bewerken</a:t>
            </a:r>
          </a:p>
        </p:txBody>
      </p:sp>
    </p:spTree>
    <p:extLst>
      <p:ext uri="{BB962C8B-B14F-4D97-AF65-F5344CB8AC3E}">
        <p14:creationId xmlns:p14="http://schemas.microsoft.com/office/powerpoint/2010/main" val="23301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angepast ontwerp">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7F96747A-A5C3-4367-9294-F2D348A1828C}"/>
              </a:ext>
            </a:extLst>
          </p:cNvPr>
          <p:cNvSpPr/>
          <p:nvPr/>
        </p:nvSpPr>
        <p:spPr>
          <a:xfrm>
            <a:off x="0" y="-399601"/>
            <a:ext cx="720000" cy="360000"/>
          </a:xfrm>
          <a:prstGeom prst="rect">
            <a:avLst/>
          </a:prstGeom>
        </p:spPr>
        <p:txBody>
          <a:bodyPr wrap="none" lIns="0" tIns="0" rIns="0" bIns="0">
            <a:noAutofit/>
          </a:bodyPr>
          <a:lstStyle/>
          <a:p>
            <a:r>
              <a:rPr lang="nl-NL"/>
              <a:t>Aangepast ontwerp</a:t>
            </a:r>
          </a:p>
        </p:txBody>
      </p:sp>
      <p:grpSp>
        <p:nvGrpSpPr>
          <p:cNvPr id="15" name="INSTRUCTIE HYPERS">
            <a:extLst>
              <a:ext uri="{FF2B5EF4-FFF2-40B4-BE49-F238E27FC236}">
                <a16:creationId xmlns:a16="http://schemas.microsoft.com/office/drawing/2014/main" id="{C632F4CF-6046-4B93-AF7C-AF23D72FAADE}"/>
              </a:ext>
            </a:extLst>
          </p:cNvPr>
          <p:cNvGrpSpPr/>
          <p:nvPr/>
        </p:nvGrpSpPr>
        <p:grpSpPr>
          <a:xfrm>
            <a:off x="12395374" y="-718670"/>
            <a:ext cx="4140000" cy="7306669"/>
            <a:chOff x="12395374" y="-718670"/>
            <a:chExt cx="4140000" cy="7306669"/>
          </a:xfrm>
        </p:grpSpPr>
        <p:sp>
          <p:nvSpPr>
            <p:cNvPr id="16" name="Rechthoek: afgeronde hoeken 15">
              <a:extLst>
                <a:ext uri="{FF2B5EF4-FFF2-40B4-BE49-F238E27FC236}">
                  <a16:creationId xmlns:a16="http://schemas.microsoft.com/office/drawing/2014/main" id="{26C18161-982A-43AC-BBCC-31E1E661E365}"/>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Nieuwe Hyperlinks aanmaken</a:t>
              </a:r>
              <a:br>
                <a:rPr lang="nl-NL" sz="1400" kern="0" cap="all">
                  <a:solidFill>
                    <a:schemeClr val="bg1"/>
                  </a:solidFill>
                  <a:latin typeface="+mj-lt"/>
                  <a:cs typeface="Segoe UI Light" panose="020B0502040204020203" pitchFamily="34" charset="0"/>
                </a:rPr>
              </a:br>
              <a:r>
                <a:rPr lang="nl-NL" sz="1400" kern="0" cap="all">
                  <a:solidFill>
                    <a:schemeClr val="bg1"/>
                  </a:solidFill>
                  <a:latin typeface="+mj-lt"/>
                  <a:cs typeface="Segoe UI Light" panose="020B0502040204020203" pitchFamily="34" charset="0"/>
                </a:rPr>
                <a:t>en /of bestaande aanpassen.</a:t>
              </a:r>
            </a:p>
          </p:txBody>
        </p:sp>
        <p:sp>
          <p:nvSpPr>
            <p:cNvPr id="17" name="Rechthoek: afgeronde hoeken 16">
              <a:extLst>
                <a:ext uri="{FF2B5EF4-FFF2-40B4-BE49-F238E27FC236}">
                  <a16:creationId xmlns:a16="http://schemas.microsoft.com/office/drawing/2014/main" id="{AE8ED288-6B5F-4984-BDC6-E0CE3A6C557A}"/>
                </a:ext>
              </a:extLst>
            </p:cNvPr>
            <p:cNvSpPr/>
            <p:nvPr userDrawn="1"/>
          </p:nvSpPr>
          <p:spPr>
            <a:xfrm>
              <a:off x="12395374" y="-1"/>
              <a:ext cx="4140000" cy="6588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grpSp>
          <p:nvGrpSpPr>
            <p:cNvPr id="18" name="Instructie">
              <a:extLst>
                <a:ext uri="{FF2B5EF4-FFF2-40B4-BE49-F238E27FC236}">
                  <a16:creationId xmlns:a16="http://schemas.microsoft.com/office/drawing/2014/main" id="{08133A1A-355C-45E8-BDA2-FABCCA9E033B}"/>
                </a:ext>
              </a:extLst>
            </p:cNvPr>
            <p:cNvGrpSpPr/>
            <p:nvPr/>
          </p:nvGrpSpPr>
          <p:grpSpPr>
            <a:xfrm>
              <a:off x="12538131" y="156910"/>
              <a:ext cx="3850732" cy="6371079"/>
              <a:chOff x="-3423240" y="367924"/>
              <a:chExt cx="3850732" cy="6371079"/>
            </a:xfrm>
          </p:grpSpPr>
          <p:sp>
            <p:nvSpPr>
              <p:cNvPr id="19" name="Ovaal 18">
                <a:extLst>
                  <a:ext uri="{FF2B5EF4-FFF2-40B4-BE49-F238E27FC236}">
                    <a16:creationId xmlns:a16="http://schemas.microsoft.com/office/drawing/2014/main" id="{796F47A1-A2C6-4583-BCCE-35930EF169F1}"/>
                  </a:ext>
                </a:extLst>
              </p:cNvPr>
              <p:cNvSpPr/>
              <p:nvPr userDrawn="1"/>
            </p:nvSpPr>
            <p:spPr>
              <a:xfrm>
                <a:off x="-3423240" y="3679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0" name="Rechte verbindingslijn 19">
                <a:extLst>
                  <a:ext uri="{FF2B5EF4-FFF2-40B4-BE49-F238E27FC236}">
                    <a16:creationId xmlns:a16="http://schemas.microsoft.com/office/drawing/2014/main" id="{9B82F6EA-61C6-45CF-903F-7DA2157D9801}"/>
                  </a:ext>
                </a:extLst>
              </p:cNvPr>
              <p:cNvCxnSpPr>
                <a:cxnSpLocks/>
              </p:cNvCxnSpPr>
              <p:nvPr userDrawn="1"/>
            </p:nvCxnSpPr>
            <p:spPr>
              <a:xfrm>
                <a:off x="-3417581" y="1824625"/>
                <a:ext cx="3816000" cy="0"/>
              </a:xfrm>
              <a:prstGeom prst="line">
                <a:avLst/>
              </a:prstGeom>
              <a:noFill/>
              <a:ln w="3175" cap="flat" cmpd="sng" algn="ctr">
                <a:solidFill>
                  <a:schemeClr val="tx2"/>
                </a:solidFill>
                <a:prstDash val="solid"/>
              </a:ln>
              <a:effectLst/>
            </p:spPr>
          </p:cxnSp>
          <p:sp>
            <p:nvSpPr>
              <p:cNvPr id="21" name="Rechthoek 20">
                <a:extLst>
                  <a:ext uri="{FF2B5EF4-FFF2-40B4-BE49-F238E27FC236}">
                    <a16:creationId xmlns:a16="http://schemas.microsoft.com/office/drawing/2014/main" id="{14BE6283-667A-4FC0-BFE8-26F60E547155}"/>
                  </a:ext>
                </a:extLst>
              </p:cNvPr>
              <p:cNvSpPr/>
              <p:nvPr userDrawn="1"/>
            </p:nvSpPr>
            <p:spPr>
              <a:xfrm>
                <a:off x="-3057559" y="433986"/>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‘Vormen’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Kies de vorm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‘Rechthoek’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sleep met de muis over de dia om de vorm te trekken.</a:t>
                </a:r>
              </a:p>
            </p:txBody>
          </p:sp>
          <p:cxnSp>
            <p:nvCxnSpPr>
              <p:cNvPr id="22" name="Rechte verbindingslijn 21">
                <a:extLst>
                  <a:ext uri="{FF2B5EF4-FFF2-40B4-BE49-F238E27FC236}">
                    <a16:creationId xmlns:a16="http://schemas.microsoft.com/office/drawing/2014/main" id="{D58D5D4E-F986-4B7F-ADD8-99AD767F9775}"/>
                  </a:ext>
                </a:extLst>
              </p:cNvPr>
              <p:cNvCxnSpPr>
                <a:cxnSpLocks/>
              </p:cNvCxnSpPr>
              <p:nvPr userDrawn="1"/>
            </p:nvCxnSpPr>
            <p:spPr>
              <a:xfrm>
                <a:off x="-3417581" y="6105885"/>
                <a:ext cx="3816000" cy="0"/>
              </a:xfrm>
              <a:prstGeom prst="line">
                <a:avLst/>
              </a:prstGeom>
              <a:noFill/>
              <a:ln w="3175" cap="flat" cmpd="sng" algn="ctr">
                <a:solidFill>
                  <a:schemeClr val="tx2"/>
                </a:solidFill>
                <a:prstDash val="solid"/>
              </a:ln>
              <a:effectLst/>
            </p:spPr>
          </p:cxnSp>
          <p:sp>
            <p:nvSpPr>
              <p:cNvPr id="23" name="Ovaal 22">
                <a:extLst>
                  <a:ext uri="{FF2B5EF4-FFF2-40B4-BE49-F238E27FC236}">
                    <a16:creationId xmlns:a16="http://schemas.microsoft.com/office/drawing/2014/main" id="{FFCBB45E-AB22-4BA9-899B-1A15957F1C3D}"/>
                  </a:ext>
                </a:extLst>
              </p:cNvPr>
              <p:cNvSpPr/>
              <p:nvPr userDrawn="1"/>
            </p:nvSpPr>
            <p:spPr>
              <a:xfrm>
                <a:off x="-3423240" y="195138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Rechthoek 23">
                <a:extLst>
                  <a:ext uri="{FF2B5EF4-FFF2-40B4-BE49-F238E27FC236}">
                    <a16:creationId xmlns:a16="http://schemas.microsoft.com/office/drawing/2014/main" id="{9DC47F33-FDBD-45ED-BCF4-BC13B727E5BC}"/>
                  </a:ext>
                </a:extLst>
              </p:cNvPr>
              <p:cNvSpPr/>
              <p:nvPr userDrawn="1"/>
            </p:nvSpPr>
            <p:spPr>
              <a:xfrm>
                <a:off x="-3057559" y="2017452"/>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Sleep het blokje over de menuknop heen en maak deze even groot als de menuknop. Klik met de rechter muisknop op de rechthoek 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‘Vorm opmaken’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25" name="Groep 24">
                <a:extLst>
                  <a:ext uri="{FF2B5EF4-FFF2-40B4-BE49-F238E27FC236}">
                    <a16:creationId xmlns:a16="http://schemas.microsoft.com/office/drawing/2014/main" id="{BB59AE8C-D8D9-467A-B1E5-CA51FC2828A2}"/>
                  </a:ext>
                </a:extLst>
              </p:cNvPr>
              <p:cNvGrpSpPr/>
              <p:nvPr userDrawn="1"/>
            </p:nvGrpSpPr>
            <p:grpSpPr>
              <a:xfrm>
                <a:off x="-3033717" y="5781713"/>
                <a:ext cx="825500" cy="209550"/>
                <a:chOff x="13504624" y="2482850"/>
                <a:chExt cx="825500" cy="209550"/>
              </a:xfrm>
            </p:grpSpPr>
            <p:sp>
              <p:nvSpPr>
                <p:cNvPr id="73" name="Rechthoek 72">
                  <a:extLst>
                    <a:ext uri="{FF2B5EF4-FFF2-40B4-BE49-F238E27FC236}">
                      <a16:creationId xmlns:a16="http://schemas.microsoft.com/office/drawing/2014/main" id="{7D2BCE47-AA99-4965-B2E7-136F5B5013D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OK</a:t>
                  </a:r>
                </a:p>
              </p:txBody>
            </p:sp>
            <p:cxnSp>
              <p:nvCxnSpPr>
                <p:cNvPr id="74" name="Rechte verbindingslijn 73">
                  <a:extLst>
                    <a:ext uri="{FF2B5EF4-FFF2-40B4-BE49-F238E27FC236}">
                      <a16:creationId xmlns:a16="http://schemas.microsoft.com/office/drawing/2014/main" id="{DC0B273A-6A11-4FED-A63A-9E53619925F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71CA4634-2FD2-40FF-8B29-486926A197F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sp>
            <p:nvSpPr>
              <p:cNvPr id="26" name="Ovaal 25">
                <a:extLst>
                  <a:ext uri="{FF2B5EF4-FFF2-40B4-BE49-F238E27FC236}">
                    <a16:creationId xmlns:a16="http://schemas.microsoft.com/office/drawing/2014/main" id="{4290DC15-6CC7-4FD5-8521-5DE249F6F32E}"/>
                  </a:ext>
                </a:extLst>
              </p:cNvPr>
              <p:cNvSpPr/>
              <p:nvPr userDrawn="1"/>
            </p:nvSpPr>
            <p:spPr>
              <a:xfrm>
                <a:off x="-3423240" y="365107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7" name="Rechthoek 26">
                <a:extLst>
                  <a:ext uri="{FF2B5EF4-FFF2-40B4-BE49-F238E27FC236}">
                    <a16:creationId xmlns:a16="http://schemas.microsoft.com/office/drawing/2014/main" id="{73200D8B-682A-4FFE-964C-F6473B323B0B}"/>
                  </a:ext>
                </a:extLst>
              </p:cNvPr>
              <p:cNvSpPr/>
              <p:nvPr userDrawn="1"/>
            </p:nvSpPr>
            <p:spPr>
              <a:xfrm>
                <a:off x="-3057559" y="3717139"/>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op de verfemmer,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‘Opvulling’</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sleep bij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‘Doorzichtigheid’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de teller naar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100%</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Nu is het blokje volledig transparant.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28" name="Rechte verbindingslijn 27">
                <a:extLst>
                  <a:ext uri="{FF2B5EF4-FFF2-40B4-BE49-F238E27FC236}">
                    <a16:creationId xmlns:a16="http://schemas.microsoft.com/office/drawing/2014/main" id="{F56DC84B-EA1F-4FD1-AA93-8D1A07FFAD18}"/>
                  </a:ext>
                </a:extLst>
              </p:cNvPr>
              <p:cNvCxnSpPr>
                <a:cxnSpLocks/>
              </p:cNvCxnSpPr>
              <p:nvPr userDrawn="1"/>
            </p:nvCxnSpPr>
            <p:spPr>
              <a:xfrm>
                <a:off x="-3417581" y="4734973"/>
                <a:ext cx="3816000" cy="0"/>
              </a:xfrm>
              <a:prstGeom prst="line">
                <a:avLst/>
              </a:prstGeom>
              <a:noFill/>
              <a:ln w="3175" cap="flat" cmpd="sng" algn="ctr">
                <a:solidFill>
                  <a:schemeClr val="tx2"/>
                </a:solidFill>
                <a:prstDash val="solid"/>
              </a:ln>
              <a:effectLst/>
            </p:spPr>
          </p:cxnSp>
          <p:grpSp>
            <p:nvGrpSpPr>
              <p:cNvPr id="29" name="Groep 28">
                <a:extLst>
                  <a:ext uri="{FF2B5EF4-FFF2-40B4-BE49-F238E27FC236}">
                    <a16:creationId xmlns:a16="http://schemas.microsoft.com/office/drawing/2014/main" id="{B339AA43-6403-4AB3-8BC1-DFF8ED3A1DEC}"/>
                  </a:ext>
                </a:extLst>
              </p:cNvPr>
              <p:cNvGrpSpPr/>
              <p:nvPr userDrawn="1"/>
            </p:nvGrpSpPr>
            <p:grpSpPr>
              <a:xfrm>
                <a:off x="-3157492" y="1043526"/>
                <a:ext cx="593851" cy="702861"/>
                <a:chOff x="556302" y="773876"/>
                <a:chExt cx="906983" cy="1073474"/>
              </a:xfrm>
            </p:grpSpPr>
            <p:sp>
              <p:nvSpPr>
                <p:cNvPr id="69" name="Rechthoek: afgeronde hoeken 68">
                  <a:extLst>
                    <a:ext uri="{FF2B5EF4-FFF2-40B4-BE49-F238E27FC236}">
                      <a16:creationId xmlns:a16="http://schemas.microsoft.com/office/drawing/2014/main" id="{AA4703CA-8AB3-425B-AABC-90A7E370E3CA}"/>
                    </a:ext>
                  </a:extLst>
                </p:cNvPr>
                <p:cNvSpPr/>
                <p:nvPr/>
              </p:nvSpPr>
              <p:spPr>
                <a:xfrm>
                  <a:off x="556302" y="773876"/>
                  <a:ext cx="906983" cy="1073474"/>
                </a:xfrm>
                <a:prstGeom prst="roundRect">
                  <a:avLst>
                    <a:gd name="adj" fmla="val 7474"/>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70" name="Ovaal 69">
                  <a:extLst>
                    <a:ext uri="{FF2B5EF4-FFF2-40B4-BE49-F238E27FC236}">
                      <a16:creationId xmlns:a16="http://schemas.microsoft.com/office/drawing/2014/main" id="{1BC5EDC2-9240-4860-B1B8-9E0815C1BD79}"/>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a:solidFill>
                      <a:schemeClr val="tx1"/>
                    </a:solidFill>
                  </a:endParaRPr>
                </a:p>
              </p:txBody>
            </p:sp>
            <p:sp>
              <p:nvSpPr>
                <p:cNvPr id="71" name="Rechthoek 70">
                  <a:extLst>
                    <a:ext uri="{FF2B5EF4-FFF2-40B4-BE49-F238E27FC236}">
                      <a16:creationId xmlns:a16="http://schemas.microsoft.com/office/drawing/2014/main" id="{6A6CF985-E6CA-458D-9B3B-249C70773360}"/>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72" name="Ruit 71">
                  <a:extLst>
                    <a:ext uri="{FF2B5EF4-FFF2-40B4-BE49-F238E27FC236}">
                      <a16:creationId xmlns:a16="http://schemas.microsoft.com/office/drawing/2014/main" id="{1436F987-4CF6-4696-A81F-23F45A5B992D}"/>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a:solidFill>
                      <a:schemeClr val="tx1"/>
                    </a:solidFill>
                  </a:endParaRPr>
                </a:p>
              </p:txBody>
            </p:sp>
          </p:grpSp>
          <p:sp>
            <p:nvSpPr>
              <p:cNvPr id="30" name="Rechthoek 29">
                <a:extLst>
                  <a:ext uri="{FF2B5EF4-FFF2-40B4-BE49-F238E27FC236}">
                    <a16:creationId xmlns:a16="http://schemas.microsoft.com/office/drawing/2014/main" id="{169C92CF-5815-4E5A-BD74-217B785E3F4F}"/>
                  </a:ext>
                </a:extLst>
              </p:cNvPr>
              <p:cNvSpPr/>
              <p:nvPr userDrawn="1"/>
            </p:nvSpPr>
            <p:spPr>
              <a:xfrm>
                <a:off x="-3052944" y="1435429"/>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Vormen</a:t>
                </a:r>
              </a:p>
            </p:txBody>
          </p:sp>
          <p:sp>
            <p:nvSpPr>
              <p:cNvPr id="31" name="Gelijkbenige driehoek 30">
                <a:extLst>
                  <a:ext uri="{FF2B5EF4-FFF2-40B4-BE49-F238E27FC236}">
                    <a16:creationId xmlns:a16="http://schemas.microsoft.com/office/drawing/2014/main" id="{07C20F5D-71B5-42A6-B02C-DECE07D95663}"/>
                  </a:ext>
                </a:extLst>
              </p:cNvPr>
              <p:cNvSpPr/>
              <p:nvPr userDrawn="1"/>
            </p:nvSpPr>
            <p:spPr>
              <a:xfrm rot="10800000">
                <a:off x="-2898991" y="1648817"/>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nvGrpSpPr>
              <p:cNvPr id="32" name="Groep 31">
                <a:extLst>
                  <a:ext uri="{FF2B5EF4-FFF2-40B4-BE49-F238E27FC236}">
                    <a16:creationId xmlns:a16="http://schemas.microsoft.com/office/drawing/2014/main" id="{36CE5117-282A-4E58-A798-29BF7E93B802}"/>
                  </a:ext>
                </a:extLst>
              </p:cNvPr>
              <p:cNvGrpSpPr/>
              <p:nvPr userDrawn="1"/>
            </p:nvGrpSpPr>
            <p:grpSpPr>
              <a:xfrm>
                <a:off x="-3057559" y="2743413"/>
                <a:ext cx="1470561" cy="678267"/>
                <a:chOff x="-3057559" y="2743413"/>
                <a:chExt cx="1470561" cy="678267"/>
              </a:xfrm>
            </p:grpSpPr>
            <p:sp>
              <p:nvSpPr>
                <p:cNvPr id="46" name="Rechthoek 45">
                  <a:extLst>
                    <a:ext uri="{FF2B5EF4-FFF2-40B4-BE49-F238E27FC236}">
                      <a16:creationId xmlns:a16="http://schemas.microsoft.com/office/drawing/2014/main" id="{A047E5C6-1400-4472-BF4C-0774A972B305}"/>
                    </a:ext>
                  </a:extLst>
                </p:cNvPr>
                <p:cNvSpPr/>
                <p:nvPr userDrawn="1"/>
              </p:nvSpPr>
              <p:spPr>
                <a:xfrm>
                  <a:off x="-3057559" y="2743413"/>
                  <a:ext cx="1421640"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47" name="Rechthoek 46">
                  <a:extLst>
                    <a:ext uri="{FF2B5EF4-FFF2-40B4-BE49-F238E27FC236}">
                      <a16:creationId xmlns:a16="http://schemas.microsoft.com/office/drawing/2014/main" id="{55FE40F6-475B-4EAA-93E8-70913DDA1056}"/>
                    </a:ext>
                  </a:extLst>
                </p:cNvPr>
                <p:cNvSpPr/>
                <p:nvPr userDrawn="1"/>
              </p:nvSpPr>
              <p:spPr>
                <a:xfrm>
                  <a:off x="-3048000" y="3054802"/>
                  <a:ext cx="1404937"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48" name="Tekstvak 47">
                  <a:extLst>
                    <a:ext uri="{FF2B5EF4-FFF2-40B4-BE49-F238E27FC236}">
                      <a16:creationId xmlns:a16="http://schemas.microsoft.com/office/drawing/2014/main" id="{38494B07-9677-48DB-8C76-8D6C8EFEF5F2}"/>
                    </a:ext>
                  </a:extLst>
                </p:cNvPr>
                <p:cNvSpPr txBox="1"/>
                <p:nvPr userDrawn="1"/>
              </p:nvSpPr>
              <p:spPr>
                <a:xfrm>
                  <a:off x="-2817196" y="2782523"/>
                  <a:ext cx="1147939" cy="18928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kern="1200" noProof="0">
                      <a:solidFill>
                        <a:schemeClr val="tx1"/>
                      </a:solidFill>
                      <a:latin typeface="Arial" panose="020B0604020202020204" pitchFamily="34" charset="0"/>
                      <a:ea typeface="+mn-ea"/>
                      <a:cs typeface="Arial" panose="020B0604020202020204" pitchFamily="34" charset="0"/>
                    </a:rPr>
                    <a:t>Grootte en positie…</a:t>
                  </a:r>
                </a:p>
              </p:txBody>
            </p:sp>
            <p:sp>
              <p:nvSpPr>
                <p:cNvPr id="49" name="Tekstvak 48">
                  <a:extLst>
                    <a:ext uri="{FF2B5EF4-FFF2-40B4-BE49-F238E27FC236}">
                      <a16:creationId xmlns:a16="http://schemas.microsoft.com/office/drawing/2014/main" id="{075BDACD-064D-40B1-9C28-63C207DD374D}"/>
                    </a:ext>
                  </a:extLst>
                </p:cNvPr>
                <p:cNvSpPr txBox="1"/>
                <p:nvPr userDrawn="1"/>
              </p:nvSpPr>
              <p:spPr>
                <a:xfrm>
                  <a:off x="-2830623" y="3103649"/>
                  <a:ext cx="1156604" cy="18928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kern="1200" noProof="0">
                      <a:solidFill>
                        <a:schemeClr val="tx1"/>
                      </a:solidFill>
                      <a:latin typeface="Arial" panose="020B0604020202020204" pitchFamily="34" charset="0"/>
                      <a:ea typeface="+mn-ea"/>
                      <a:cs typeface="Arial" panose="020B0604020202020204" pitchFamily="34" charset="0"/>
                    </a:rPr>
                    <a:t>Vorm opmaken…</a:t>
                  </a:r>
                </a:p>
              </p:txBody>
            </p:sp>
            <p:pic>
              <p:nvPicPr>
                <p:cNvPr id="50" name="Picture 3">
                  <a:extLst>
                    <a:ext uri="{FF2B5EF4-FFF2-40B4-BE49-F238E27FC236}">
                      <a16:creationId xmlns:a16="http://schemas.microsoft.com/office/drawing/2014/main" id="{C5EDB57C-7239-4F40-9B8A-07A2E1ACC62E}"/>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730084" y="3190349"/>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ep 50">
                  <a:extLst>
                    <a:ext uri="{FF2B5EF4-FFF2-40B4-BE49-F238E27FC236}">
                      <a16:creationId xmlns:a16="http://schemas.microsoft.com/office/drawing/2014/main" id="{1BE59676-5D86-435A-A417-EF64464AADF7}"/>
                    </a:ext>
                  </a:extLst>
                </p:cNvPr>
                <p:cNvGrpSpPr/>
                <p:nvPr userDrawn="1"/>
              </p:nvGrpSpPr>
              <p:grpSpPr>
                <a:xfrm>
                  <a:off x="-2986080" y="2795018"/>
                  <a:ext cx="171801" cy="182567"/>
                  <a:chOff x="-2991459" y="2784261"/>
                  <a:chExt cx="171801" cy="182567"/>
                </a:xfrm>
              </p:grpSpPr>
              <p:sp>
                <p:nvSpPr>
                  <p:cNvPr id="59" name="Rechthoek: afgeronde hoeken 58">
                    <a:extLst>
                      <a:ext uri="{FF2B5EF4-FFF2-40B4-BE49-F238E27FC236}">
                        <a16:creationId xmlns:a16="http://schemas.microsoft.com/office/drawing/2014/main" id="{FF807214-ED9E-46DC-A880-A5A71D10C045}"/>
                      </a:ext>
                    </a:extLst>
                  </p:cNvPr>
                  <p:cNvSpPr/>
                  <p:nvPr userDrawn="1"/>
                </p:nvSpPr>
                <p:spPr>
                  <a:xfrm>
                    <a:off x="-2865377" y="2808915"/>
                    <a:ext cx="45719" cy="13192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cxnSp>
                <p:nvCxnSpPr>
                  <p:cNvPr id="60" name="Rechte verbindingslijn 59">
                    <a:extLst>
                      <a:ext uri="{FF2B5EF4-FFF2-40B4-BE49-F238E27FC236}">
                        <a16:creationId xmlns:a16="http://schemas.microsoft.com/office/drawing/2014/main" id="{62F3591F-26EB-405B-8B0E-9272D6AD2B1A}"/>
                      </a:ext>
                    </a:extLst>
                  </p:cNvPr>
                  <p:cNvCxnSpPr>
                    <a:cxnSpLocks/>
                  </p:cNvCxnSpPr>
                  <p:nvPr userDrawn="1"/>
                </p:nvCxnSpPr>
                <p:spPr>
                  <a:xfrm>
                    <a:off x="-2940784" y="2813530"/>
                    <a:ext cx="76560" cy="0"/>
                  </a:xfrm>
                  <a:prstGeom prst="line">
                    <a:avLst/>
                  </a:prstGeom>
                  <a:solidFill>
                    <a:schemeClr val="bg1"/>
                  </a:solidFill>
                  <a:ln w="12700">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61" name="Rechte verbindingslijn 60">
                    <a:extLst>
                      <a:ext uri="{FF2B5EF4-FFF2-40B4-BE49-F238E27FC236}">
                        <a16:creationId xmlns:a16="http://schemas.microsoft.com/office/drawing/2014/main" id="{07E0CCBC-F08D-44AE-8285-3EAEA38E1953}"/>
                      </a:ext>
                    </a:extLst>
                  </p:cNvPr>
                  <p:cNvCxnSpPr>
                    <a:cxnSpLocks/>
                  </p:cNvCxnSpPr>
                  <p:nvPr userDrawn="1"/>
                </p:nvCxnSpPr>
                <p:spPr>
                  <a:xfrm>
                    <a:off x="-2940784" y="2936435"/>
                    <a:ext cx="81939" cy="0"/>
                  </a:xfrm>
                  <a:prstGeom prst="line">
                    <a:avLst/>
                  </a:prstGeom>
                  <a:solidFill>
                    <a:schemeClr val="bg1"/>
                  </a:solidFill>
                  <a:ln w="12700">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62" name="Rechthoek: afgeronde hoeken 61">
                    <a:extLst>
                      <a:ext uri="{FF2B5EF4-FFF2-40B4-BE49-F238E27FC236}">
                        <a16:creationId xmlns:a16="http://schemas.microsoft.com/office/drawing/2014/main" id="{B1F0DB58-8BF8-47A4-9D86-E475BFD70638}"/>
                      </a:ext>
                    </a:extLst>
                  </p:cNvPr>
                  <p:cNvSpPr/>
                  <p:nvPr userDrawn="1"/>
                </p:nvSpPr>
                <p:spPr>
                  <a:xfrm>
                    <a:off x="-2984327" y="2855769"/>
                    <a:ext cx="45719" cy="38214"/>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grpSp>
                <p:nvGrpSpPr>
                  <p:cNvPr id="63" name="Groep 62">
                    <a:extLst>
                      <a:ext uri="{FF2B5EF4-FFF2-40B4-BE49-F238E27FC236}">
                        <a16:creationId xmlns:a16="http://schemas.microsoft.com/office/drawing/2014/main" id="{A5370796-86A9-4D24-A5F8-B179941C92B9}"/>
                      </a:ext>
                    </a:extLst>
                  </p:cNvPr>
                  <p:cNvGrpSpPr/>
                  <p:nvPr userDrawn="1"/>
                </p:nvGrpSpPr>
                <p:grpSpPr>
                  <a:xfrm rot="5400000">
                    <a:off x="-2990086" y="2782888"/>
                    <a:ext cx="57228" cy="59974"/>
                    <a:chOff x="-2355611" y="494641"/>
                    <a:chExt cx="76167" cy="79826"/>
                  </a:xfrm>
                </p:grpSpPr>
                <p:sp>
                  <p:nvSpPr>
                    <p:cNvPr id="67" name="Rechthoek 66">
                      <a:extLst>
                        <a:ext uri="{FF2B5EF4-FFF2-40B4-BE49-F238E27FC236}">
                          <a16:creationId xmlns:a16="http://schemas.microsoft.com/office/drawing/2014/main" id="{5CB27E26-BB11-438D-8A9C-B28C893580CB}"/>
                        </a:ext>
                      </a:extLst>
                    </p:cNvPr>
                    <p:cNvSpPr/>
                    <p:nvPr userDrawn="1"/>
                  </p:nvSpPr>
                  <p:spPr>
                    <a:xfrm>
                      <a:off x="-2329421" y="518941"/>
                      <a:ext cx="49977" cy="31227"/>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68" name="Pijl: punthaak 67">
                      <a:extLst>
                        <a:ext uri="{FF2B5EF4-FFF2-40B4-BE49-F238E27FC236}">
                          <a16:creationId xmlns:a16="http://schemas.microsoft.com/office/drawing/2014/main" id="{3E992145-DAB2-4CD1-8727-D72F2F7625BB}"/>
                        </a:ext>
                      </a:extLst>
                    </p:cNvPr>
                    <p:cNvSpPr/>
                    <p:nvPr userDrawn="1"/>
                  </p:nvSpPr>
                  <p:spPr>
                    <a:xfrm flipH="1">
                      <a:off x="-2355611" y="494641"/>
                      <a:ext cx="72569" cy="79826"/>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64" name="Groep 63">
                    <a:extLst>
                      <a:ext uri="{FF2B5EF4-FFF2-40B4-BE49-F238E27FC236}">
                        <a16:creationId xmlns:a16="http://schemas.microsoft.com/office/drawing/2014/main" id="{19F15298-9866-499D-8039-B62168D36B68}"/>
                      </a:ext>
                    </a:extLst>
                  </p:cNvPr>
                  <p:cNvGrpSpPr/>
                  <p:nvPr userDrawn="1"/>
                </p:nvGrpSpPr>
                <p:grpSpPr>
                  <a:xfrm rot="16200000">
                    <a:off x="-2990086" y="2908227"/>
                    <a:ext cx="57228" cy="59974"/>
                    <a:chOff x="-2355611" y="494641"/>
                    <a:chExt cx="76167" cy="79826"/>
                  </a:xfrm>
                </p:grpSpPr>
                <p:sp>
                  <p:nvSpPr>
                    <p:cNvPr id="65" name="Rechthoek 64">
                      <a:extLst>
                        <a:ext uri="{FF2B5EF4-FFF2-40B4-BE49-F238E27FC236}">
                          <a16:creationId xmlns:a16="http://schemas.microsoft.com/office/drawing/2014/main" id="{F1FBC697-DBBE-40C6-8FB6-7E66F4A114D1}"/>
                        </a:ext>
                      </a:extLst>
                    </p:cNvPr>
                    <p:cNvSpPr/>
                    <p:nvPr userDrawn="1"/>
                  </p:nvSpPr>
                  <p:spPr>
                    <a:xfrm>
                      <a:off x="-2329421" y="518941"/>
                      <a:ext cx="49977" cy="31227"/>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66" name="Pijl: punthaak 65">
                      <a:extLst>
                        <a:ext uri="{FF2B5EF4-FFF2-40B4-BE49-F238E27FC236}">
                          <a16:creationId xmlns:a16="http://schemas.microsoft.com/office/drawing/2014/main" id="{0D214CB3-E672-431A-9D8A-C2587EA12F95}"/>
                        </a:ext>
                      </a:extLst>
                    </p:cNvPr>
                    <p:cNvSpPr/>
                    <p:nvPr userDrawn="1"/>
                  </p:nvSpPr>
                  <p:spPr>
                    <a:xfrm flipH="1">
                      <a:off x="-2355611" y="494641"/>
                      <a:ext cx="72569" cy="79826"/>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grpSp>
              <p:nvGrpSpPr>
                <p:cNvPr id="52" name="Groep 51">
                  <a:extLst>
                    <a:ext uri="{FF2B5EF4-FFF2-40B4-BE49-F238E27FC236}">
                      <a16:creationId xmlns:a16="http://schemas.microsoft.com/office/drawing/2014/main" id="{34865B68-D534-45BE-BEAC-F5089EE45431}"/>
                    </a:ext>
                  </a:extLst>
                </p:cNvPr>
                <p:cNvGrpSpPr/>
                <p:nvPr userDrawn="1"/>
              </p:nvGrpSpPr>
              <p:grpSpPr>
                <a:xfrm>
                  <a:off x="-2983875" y="3094353"/>
                  <a:ext cx="179696" cy="192086"/>
                  <a:chOff x="-899320" y="3037554"/>
                  <a:chExt cx="257041" cy="274768"/>
                </a:xfrm>
              </p:grpSpPr>
              <p:grpSp>
                <p:nvGrpSpPr>
                  <p:cNvPr id="53" name="Groep 52">
                    <a:extLst>
                      <a:ext uri="{FF2B5EF4-FFF2-40B4-BE49-F238E27FC236}">
                        <a16:creationId xmlns:a16="http://schemas.microsoft.com/office/drawing/2014/main" id="{625B9189-1A39-4211-9A59-7BA67B6ABA98}"/>
                      </a:ext>
                    </a:extLst>
                  </p:cNvPr>
                  <p:cNvGrpSpPr/>
                  <p:nvPr userDrawn="1"/>
                </p:nvGrpSpPr>
                <p:grpSpPr>
                  <a:xfrm>
                    <a:off x="-899320" y="3037554"/>
                    <a:ext cx="175977" cy="165227"/>
                    <a:chOff x="-899320" y="3037554"/>
                    <a:chExt cx="175977" cy="165227"/>
                  </a:xfrm>
                </p:grpSpPr>
                <p:sp>
                  <p:nvSpPr>
                    <p:cNvPr id="56" name="Vrije vorm: vorm 55">
                      <a:extLst>
                        <a:ext uri="{FF2B5EF4-FFF2-40B4-BE49-F238E27FC236}">
                          <a16:creationId xmlns:a16="http://schemas.microsoft.com/office/drawing/2014/main" id="{8765B895-9792-4556-B0E8-2FE20679DF3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57" name="Rechthoek: afgeronde hoeken 56">
                      <a:extLst>
                        <a:ext uri="{FF2B5EF4-FFF2-40B4-BE49-F238E27FC236}">
                          <a16:creationId xmlns:a16="http://schemas.microsoft.com/office/drawing/2014/main" id="{75FDF114-EB1B-47FB-9E7F-083BDB949AFE}"/>
                        </a:ext>
                      </a:extLst>
                    </p:cNvPr>
                    <p:cNvSpPr/>
                    <p:nvPr userDrawn="1"/>
                  </p:nvSpPr>
                  <p:spPr>
                    <a:xfrm rot="2903873">
                      <a:off x="-887744" y="3085651"/>
                      <a:ext cx="99751" cy="12290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58" name="Vrije vorm: vorm 57">
                      <a:extLst>
                        <a:ext uri="{FF2B5EF4-FFF2-40B4-BE49-F238E27FC236}">
                          <a16:creationId xmlns:a16="http://schemas.microsoft.com/office/drawing/2014/main" id="{A093D174-F3F3-457D-A1F0-5B5343ACA32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a:solidFill>
                          <a:schemeClr val="tx1"/>
                        </a:solidFill>
                        <a:latin typeface="Arial" panose="020B0604020202020204" pitchFamily="34" charset="0"/>
                        <a:cs typeface="Arial" panose="020B0604020202020204" pitchFamily="34" charset="0"/>
                      </a:endParaRPr>
                    </a:p>
                  </p:txBody>
                </p:sp>
              </p:grpSp>
              <p:sp>
                <p:nvSpPr>
                  <p:cNvPr id="54" name="Vrije vorm: vorm 53">
                    <a:extLst>
                      <a:ext uri="{FF2B5EF4-FFF2-40B4-BE49-F238E27FC236}">
                        <a16:creationId xmlns:a16="http://schemas.microsoft.com/office/drawing/2014/main" id="{63D7A1A9-6670-4376-96A1-2939B983F47C}"/>
                      </a:ext>
                    </a:extLst>
                  </p:cNvPr>
                  <p:cNvSpPr/>
                  <p:nvPr userDrawn="1"/>
                </p:nvSpPr>
                <p:spPr>
                  <a:xfrm>
                    <a:off x="-862013" y="3217002"/>
                    <a:ext cx="147113" cy="95320"/>
                  </a:xfrm>
                  <a:custGeom>
                    <a:avLst/>
                    <a:gdLst>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107157 w 142875"/>
                      <a:gd name="connsiteY5" fmla="*/ 85725 h 95250"/>
                      <a:gd name="connsiteX6" fmla="*/ 85725 w 142875"/>
                      <a:gd name="connsiteY6" fmla="*/ 95250 h 95250"/>
                      <a:gd name="connsiteX7" fmla="*/ 0 w 142875"/>
                      <a:gd name="connsiteY7"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7113"/>
                      <a:gd name="connsiteY0" fmla="*/ 92869 h 95250"/>
                      <a:gd name="connsiteX1" fmla="*/ 64294 w 147113"/>
                      <a:gd name="connsiteY1" fmla="*/ 19050 h 95250"/>
                      <a:gd name="connsiteX2" fmla="*/ 100013 w 147113"/>
                      <a:gd name="connsiteY2" fmla="*/ 0 h 95250"/>
                      <a:gd name="connsiteX3" fmla="*/ 138113 w 147113"/>
                      <a:gd name="connsiteY3" fmla="*/ 14287 h 95250"/>
                      <a:gd name="connsiteX4" fmla="*/ 142875 w 147113"/>
                      <a:gd name="connsiteY4" fmla="*/ 52387 h 95250"/>
                      <a:gd name="connsiteX5" fmla="*/ 85725 w 147113"/>
                      <a:gd name="connsiteY5" fmla="*/ 95250 h 95250"/>
                      <a:gd name="connsiteX6" fmla="*/ 0 w 147113"/>
                      <a:gd name="connsiteY6" fmla="*/ 92869 h 95250"/>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177 w 147290"/>
                      <a:gd name="connsiteY0" fmla="*/ 92936 h 95317"/>
                      <a:gd name="connsiteX1" fmla="*/ 64471 w 147290"/>
                      <a:gd name="connsiteY1" fmla="*/ 19117 h 95317"/>
                      <a:gd name="connsiteX2" fmla="*/ 100190 w 147290"/>
                      <a:gd name="connsiteY2" fmla="*/ 67 h 95317"/>
                      <a:gd name="connsiteX3" fmla="*/ 138290 w 147290"/>
                      <a:gd name="connsiteY3" fmla="*/ 14354 h 95317"/>
                      <a:gd name="connsiteX4" fmla="*/ 143052 w 147290"/>
                      <a:gd name="connsiteY4" fmla="*/ 52454 h 95317"/>
                      <a:gd name="connsiteX5" fmla="*/ 85902 w 147290"/>
                      <a:gd name="connsiteY5" fmla="*/ 95317 h 95317"/>
                      <a:gd name="connsiteX6" fmla="*/ 177 w 147290"/>
                      <a:gd name="connsiteY6" fmla="*/ 92936 h 95317"/>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0 w 147113"/>
                      <a:gd name="connsiteY0" fmla="*/ 92936 h 95320"/>
                      <a:gd name="connsiteX1" fmla="*/ 64294 w 147113"/>
                      <a:gd name="connsiteY1" fmla="*/ 19117 h 95320"/>
                      <a:gd name="connsiteX2" fmla="*/ 100013 w 147113"/>
                      <a:gd name="connsiteY2" fmla="*/ 67 h 95320"/>
                      <a:gd name="connsiteX3" fmla="*/ 138113 w 147113"/>
                      <a:gd name="connsiteY3" fmla="*/ 14354 h 95320"/>
                      <a:gd name="connsiteX4" fmla="*/ 142875 w 147113"/>
                      <a:gd name="connsiteY4" fmla="*/ 52454 h 95320"/>
                      <a:gd name="connsiteX5" fmla="*/ 85725 w 147113"/>
                      <a:gd name="connsiteY5" fmla="*/ 95317 h 95320"/>
                      <a:gd name="connsiteX6" fmla="*/ 0 w 147113"/>
                      <a:gd name="connsiteY6" fmla="*/ 92936 h 9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13" h="95320">
                        <a:moveTo>
                          <a:pt x="0" y="92936"/>
                        </a:moveTo>
                        <a:cubicBezTo>
                          <a:pt x="32147" y="61186"/>
                          <a:pt x="47625" y="34595"/>
                          <a:pt x="64294" y="19117"/>
                        </a:cubicBezTo>
                        <a:cubicBezTo>
                          <a:pt x="80963" y="3639"/>
                          <a:pt x="87710" y="861"/>
                          <a:pt x="100013" y="67"/>
                        </a:cubicBezTo>
                        <a:cubicBezTo>
                          <a:pt x="112316" y="-727"/>
                          <a:pt x="130969" y="5623"/>
                          <a:pt x="138113" y="14354"/>
                        </a:cubicBezTo>
                        <a:cubicBezTo>
                          <a:pt x="145257" y="23085"/>
                          <a:pt x="151606" y="38960"/>
                          <a:pt x="142875" y="52454"/>
                        </a:cubicBezTo>
                        <a:cubicBezTo>
                          <a:pt x="134144" y="65948"/>
                          <a:pt x="114300" y="95713"/>
                          <a:pt x="85725" y="95317"/>
                        </a:cubicBezTo>
                        <a:lnTo>
                          <a:pt x="0" y="92936"/>
                        </a:lnTo>
                        <a:close/>
                      </a:path>
                    </a:pathLst>
                  </a:custGeom>
                  <a:gradFill>
                    <a:gsLst>
                      <a:gs pos="52000">
                        <a:schemeClr val="accent1">
                          <a:lumMod val="5000"/>
                          <a:lumOff val="95000"/>
                        </a:schemeClr>
                      </a:gs>
                      <a:gs pos="57000">
                        <a:srgbClr val="366FA8">
                          <a:lumMod val="100000"/>
                        </a:srgbClr>
                      </a:gs>
                    </a:gsLst>
                    <a:lin ang="8400000" scaled="0"/>
                  </a:gradFill>
                  <a:ln w="12700">
                    <a:solidFill>
                      <a:srgbClr val="366F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55" name="Vrije vorm: vorm 54">
                    <a:extLst>
                      <a:ext uri="{FF2B5EF4-FFF2-40B4-BE49-F238E27FC236}">
                        <a16:creationId xmlns:a16="http://schemas.microsoft.com/office/drawing/2014/main" id="{61BF15B4-3294-4F99-ACDB-4C9E44126DDD}"/>
                      </a:ext>
                    </a:extLst>
                  </p:cNvPr>
                  <p:cNvSpPr/>
                  <p:nvPr userDrawn="1"/>
                </p:nvSpPr>
                <p:spPr>
                  <a:xfrm rot="1666569">
                    <a:off x="-715971" y="3091054"/>
                    <a:ext cx="73692" cy="134289"/>
                  </a:xfrm>
                  <a:custGeom>
                    <a:avLst/>
                    <a:gdLst>
                      <a:gd name="connsiteX0" fmla="*/ 34448 w 73692"/>
                      <a:gd name="connsiteY0" fmla="*/ 0 h 134289"/>
                      <a:gd name="connsiteX1" fmla="*/ 37427 w 73692"/>
                      <a:gd name="connsiteY1" fmla="*/ 0 h 134289"/>
                      <a:gd name="connsiteX2" fmla="*/ 73692 w 73692"/>
                      <a:gd name="connsiteY2" fmla="*/ 68852 h 134289"/>
                      <a:gd name="connsiteX3" fmla="*/ 56906 w 73692"/>
                      <a:gd name="connsiteY3" fmla="*/ 134289 h 134289"/>
                      <a:gd name="connsiteX4" fmla="*/ 0 w 73692"/>
                      <a:gd name="connsiteY4" fmla="*/ 134289 h 1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92" h="134289">
                        <a:moveTo>
                          <a:pt x="34448" y="0"/>
                        </a:moveTo>
                        <a:lnTo>
                          <a:pt x="37427" y="0"/>
                        </a:lnTo>
                        <a:lnTo>
                          <a:pt x="73692" y="68852"/>
                        </a:lnTo>
                        <a:lnTo>
                          <a:pt x="56906" y="134289"/>
                        </a:lnTo>
                        <a:lnTo>
                          <a:pt x="0" y="134289"/>
                        </a:lnTo>
                        <a:close/>
                      </a:path>
                    </a:pathLst>
                  </a:custGeom>
                  <a:solidFill>
                    <a:srgbClr val="8181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a:solidFill>
                        <a:schemeClr val="tx1"/>
                      </a:solidFill>
                      <a:latin typeface="Arial" panose="020B0604020202020204" pitchFamily="34" charset="0"/>
                      <a:cs typeface="Arial" panose="020B0604020202020204" pitchFamily="34" charset="0"/>
                    </a:endParaRPr>
                  </a:p>
                </p:txBody>
              </p:sp>
            </p:grpSp>
          </p:grpSp>
          <p:cxnSp>
            <p:nvCxnSpPr>
              <p:cNvPr id="33" name="Rechte verbindingslijn 32">
                <a:extLst>
                  <a:ext uri="{FF2B5EF4-FFF2-40B4-BE49-F238E27FC236}">
                    <a16:creationId xmlns:a16="http://schemas.microsoft.com/office/drawing/2014/main" id="{024EC0A0-413D-4BFA-BC1D-D758A7FF5B1A}"/>
                  </a:ext>
                </a:extLst>
              </p:cNvPr>
              <p:cNvCxnSpPr>
                <a:cxnSpLocks/>
              </p:cNvCxnSpPr>
              <p:nvPr userDrawn="1"/>
            </p:nvCxnSpPr>
            <p:spPr>
              <a:xfrm>
                <a:off x="-3417581" y="3528675"/>
                <a:ext cx="3816000" cy="0"/>
              </a:xfrm>
              <a:prstGeom prst="line">
                <a:avLst/>
              </a:prstGeom>
              <a:noFill/>
              <a:ln w="3175" cap="flat" cmpd="sng" algn="ctr">
                <a:solidFill>
                  <a:schemeClr val="tx2"/>
                </a:solidFill>
                <a:prstDash val="solid"/>
              </a:ln>
              <a:effectLst/>
            </p:spPr>
          </p:cxnSp>
          <p:sp>
            <p:nvSpPr>
              <p:cNvPr id="34" name="Ovaal 33">
                <a:extLst>
                  <a:ext uri="{FF2B5EF4-FFF2-40B4-BE49-F238E27FC236}">
                    <a16:creationId xmlns:a16="http://schemas.microsoft.com/office/drawing/2014/main" id="{85FDE656-064B-4882-91A1-3615472F6422}"/>
                  </a:ext>
                </a:extLst>
              </p:cNvPr>
              <p:cNvSpPr/>
              <p:nvPr userDrawn="1"/>
            </p:nvSpPr>
            <p:spPr>
              <a:xfrm>
                <a:off x="-3423240" y="483906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35" name="Rechthoek 34">
                <a:extLst>
                  <a:ext uri="{FF2B5EF4-FFF2-40B4-BE49-F238E27FC236}">
                    <a16:creationId xmlns:a16="http://schemas.microsoft.com/office/drawing/2014/main" id="{A3BA5E91-3EEA-4EDC-A162-C6A9F2DA250F}"/>
                  </a:ext>
                </a:extLst>
              </p:cNvPr>
              <p:cNvSpPr/>
              <p:nvPr userDrawn="1"/>
            </p:nvSpPr>
            <p:spPr>
              <a:xfrm>
                <a:off x="-3057559" y="4905128"/>
                <a:ext cx="3485051" cy="78074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de rechthoek aan en gebruik de sneltoets:</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Ctrl + K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een hyperlink toe te voegen. Klik aan de linker kant van het venster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‘Plaats in dit document’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selecteer in de lijst de juiste dia. Klik vervolgens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6" name="Ovaal 35">
                <a:extLst>
                  <a:ext uri="{FF2B5EF4-FFF2-40B4-BE49-F238E27FC236}">
                    <a16:creationId xmlns:a16="http://schemas.microsoft.com/office/drawing/2014/main" id="{A51F9A4E-D0B3-44FE-86D6-378FCFA9947E}"/>
                  </a:ext>
                </a:extLst>
              </p:cNvPr>
              <p:cNvSpPr/>
              <p:nvPr userDrawn="1"/>
            </p:nvSpPr>
            <p:spPr>
              <a:xfrm>
                <a:off x="-3423240" y="62082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7" name="Rechthoek 36">
                <a:extLst>
                  <a:ext uri="{FF2B5EF4-FFF2-40B4-BE49-F238E27FC236}">
                    <a16:creationId xmlns:a16="http://schemas.microsoft.com/office/drawing/2014/main" id="{47825D18-F218-4411-86DD-E0CF321560DC}"/>
                  </a:ext>
                </a:extLst>
              </p:cNvPr>
              <p:cNvSpPr/>
              <p:nvPr userDrawn="1"/>
            </p:nvSpPr>
            <p:spPr>
              <a:xfrm>
                <a:off x="-3057559" y="6274316"/>
                <a:ext cx="3485051" cy="46468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Kopieer de rechthoek op andere menuknoppen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pas de hyperlinks aan door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stap 4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te herhalen. </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8" name="Groep 37">
                <a:extLst>
                  <a:ext uri="{FF2B5EF4-FFF2-40B4-BE49-F238E27FC236}">
                    <a16:creationId xmlns:a16="http://schemas.microsoft.com/office/drawing/2014/main" id="{A7D455DA-ACEE-421F-9098-D65365261CC0}"/>
                  </a:ext>
                </a:extLst>
              </p:cNvPr>
              <p:cNvGrpSpPr/>
              <p:nvPr userDrawn="1"/>
            </p:nvGrpSpPr>
            <p:grpSpPr>
              <a:xfrm>
                <a:off x="-3059446" y="4284710"/>
                <a:ext cx="2765843" cy="337337"/>
                <a:chOff x="5114260" y="1150425"/>
                <a:chExt cx="2545193" cy="310425"/>
              </a:xfrm>
            </p:grpSpPr>
            <p:sp>
              <p:nvSpPr>
                <p:cNvPr id="39" name="Rechthoek 38">
                  <a:extLst>
                    <a:ext uri="{FF2B5EF4-FFF2-40B4-BE49-F238E27FC236}">
                      <a16:creationId xmlns:a16="http://schemas.microsoft.com/office/drawing/2014/main" id="{7B83CFEB-F3C2-4EB1-9AC4-10D24934EB0E}"/>
                    </a:ext>
                  </a:extLst>
                </p:cNvPr>
                <p:cNvSpPr/>
                <p:nvPr userDrawn="1"/>
              </p:nvSpPr>
              <p:spPr>
                <a:xfrm>
                  <a:off x="5114260" y="1150425"/>
                  <a:ext cx="2545193" cy="31042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sp>
              <p:nvSpPr>
                <p:cNvPr id="40" name="Tekstvak 39">
                  <a:extLst>
                    <a:ext uri="{FF2B5EF4-FFF2-40B4-BE49-F238E27FC236}">
                      <a16:creationId xmlns:a16="http://schemas.microsoft.com/office/drawing/2014/main" id="{25B8439F-D543-41E4-94FA-EA103040F62B}"/>
                    </a:ext>
                  </a:extLst>
                </p:cNvPr>
                <p:cNvSpPr txBox="1"/>
                <p:nvPr userDrawn="1"/>
              </p:nvSpPr>
              <p:spPr>
                <a:xfrm>
                  <a:off x="5129419" y="1227111"/>
                  <a:ext cx="1156604" cy="1741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u="none" kern="1200" noProof="0">
                      <a:solidFill>
                        <a:schemeClr val="tx1"/>
                      </a:solidFill>
                      <a:latin typeface="Arial" panose="020B0604020202020204" pitchFamily="34" charset="0"/>
                      <a:ea typeface="+mn-ea"/>
                      <a:cs typeface="Arial" panose="020B0604020202020204" pitchFamily="34" charset="0"/>
                    </a:rPr>
                    <a:t>Door</a:t>
                  </a:r>
                  <a:r>
                    <a:rPr lang="nl-NL" sz="700" b="0" u="sng" kern="1200" noProof="0">
                      <a:solidFill>
                        <a:schemeClr val="tx1"/>
                      </a:solidFill>
                      <a:latin typeface="Arial" panose="020B0604020202020204" pitchFamily="34" charset="0"/>
                      <a:ea typeface="+mn-ea"/>
                      <a:cs typeface="Arial" panose="020B0604020202020204" pitchFamily="34" charset="0"/>
                    </a:rPr>
                    <a:t>z</a:t>
                  </a:r>
                  <a:r>
                    <a:rPr lang="nl-NL" sz="700" b="0" u="none" kern="1200" noProof="0">
                      <a:solidFill>
                        <a:schemeClr val="tx1"/>
                      </a:solidFill>
                      <a:latin typeface="Arial" panose="020B0604020202020204" pitchFamily="34" charset="0"/>
                      <a:ea typeface="+mn-ea"/>
                      <a:cs typeface="Arial" panose="020B0604020202020204" pitchFamily="34" charset="0"/>
                    </a:rPr>
                    <a:t>ichtigheid</a:t>
                  </a:r>
                </a:p>
              </p:txBody>
            </p:sp>
            <p:sp>
              <p:nvSpPr>
                <p:cNvPr id="41" name="Rechthoek 40">
                  <a:extLst>
                    <a:ext uri="{FF2B5EF4-FFF2-40B4-BE49-F238E27FC236}">
                      <a16:creationId xmlns:a16="http://schemas.microsoft.com/office/drawing/2014/main" id="{A93BA017-12FC-40C9-A483-B95F69267D05}"/>
                    </a:ext>
                  </a:extLst>
                </p:cNvPr>
                <p:cNvSpPr/>
                <p:nvPr userDrawn="1"/>
              </p:nvSpPr>
              <p:spPr>
                <a:xfrm>
                  <a:off x="6929354" y="1274066"/>
                  <a:ext cx="2163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cxnSp>
              <p:nvCxnSpPr>
                <p:cNvPr id="42" name="Rechte verbindingslijn 41">
                  <a:extLst>
                    <a:ext uri="{FF2B5EF4-FFF2-40B4-BE49-F238E27FC236}">
                      <a16:creationId xmlns:a16="http://schemas.microsoft.com/office/drawing/2014/main" id="{A989B425-F25F-444F-8EA2-A0EF63DB3590}"/>
                    </a:ext>
                  </a:extLst>
                </p:cNvPr>
                <p:cNvCxnSpPr>
                  <a:cxnSpLocks/>
                </p:cNvCxnSpPr>
                <p:nvPr userDrawn="1"/>
              </p:nvCxnSpPr>
              <p:spPr>
                <a:xfrm>
                  <a:off x="6049103" y="1316473"/>
                  <a:ext cx="883325" cy="0"/>
                </a:xfrm>
                <a:prstGeom prst="line">
                  <a:avLst/>
                </a:prstGeom>
                <a:noFill/>
                <a:ln w="19050" cap="flat" cmpd="sng" algn="ctr">
                  <a:solidFill>
                    <a:srgbClr val="C00000"/>
                  </a:solidFill>
                  <a:prstDash val="solid"/>
                </a:ln>
                <a:effectLst/>
              </p:spPr>
            </p:cxnSp>
            <p:sp>
              <p:nvSpPr>
                <p:cNvPr id="43" name="Rechthoek 42">
                  <a:extLst>
                    <a:ext uri="{FF2B5EF4-FFF2-40B4-BE49-F238E27FC236}">
                      <a16:creationId xmlns:a16="http://schemas.microsoft.com/office/drawing/2014/main" id="{066BAA8D-1370-4820-9E01-EE75BA31A93D}"/>
                    </a:ext>
                  </a:extLst>
                </p:cNvPr>
                <p:cNvSpPr/>
                <p:nvPr userDrawn="1"/>
              </p:nvSpPr>
              <p:spPr>
                <a:xfrm>
                  <a:off x="7020991" y="1228060"/>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US" sz="700" b="0">
                      <a:solidFill>
                        <a:schemeClr val="tx1"/>
                      </a:solidFill>
                      <a:latin typeface="Arial" panose="020B0604020202020204" pitchFamily="34" charset="0"/>
                      <a:cs typeface="Arial" panose="020B0604020202020204" pitchFamily="34" charset="0"/>
                    </a:rPr>
                    <a:t>100%</a:t>
                  </a:r>
                </a:p>
              </p:txBody>
            </p:sp>
            <p:sp>
              <p:nvSpPr>
                <p:cNvPr id="44" name="Gelijkbenige driehoek 43">
                  <a:extLst>
                    <a:ext uri="{FF2B5EF4-FFF2-40B4-BE49-F238E27FC236}">
                      <a16:creationId xmlns:a16="http://schemas.microsoft.com/office/drawing/2014/main" id="{571BFC69-964A-4AC3-B8CD-428F057C384E}"/>
                    </a:ext>
                  </a:extLst>
                </p:cNvPr>
                <p:cNvSpPr/>
                <p:nvPr userDrawn="1"/>
              </p:nvSpPr>
              <p:spPr>
                <a:xfrm>
                  <a:off x="7508703" y="1252854"/>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sp>
              <p:nvSpPr>
                <p:cNvPr id="45" name="Gelijkbenige driehoek 44">
                  <a:extLst>
                    <a:ext uri="{FF2B5EF4-FFF2-40B4-BE49-F238E27FC236}">
                      <a16:creationId xmlns:a16="http://schemas.microsoft.com/office/drawing/2014/main" id="{EF2F408C-03F7-412F-9B50-F5E1BEC1DA26}"/>
                    </a:ext>
                  </a:extLst>
                </p:cNvPr>
                <p:cNvSpPr/>
                <p:nvPr userDrawn="1"/>
              </p:nvSpPr>
              <p:spPr>
                <a:xfrm flipV="1">
                  <a:off x="7508703" y="1330136"/>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grpSp>
        </p:grpSp>
      </p:grpSp>
      <p:grpSp>
        <p:nvGrpSpPr>
          <p:cNvPr id="10" name="COVER">
            <a:extLst>
              <a:ext uri="{FF2B5EF4-FFF2-40B4-BE49-F238E27FC236}">
                <a16:creationId xmlns:a16="http://schemas.microsoft.com/office/drawing/2014/main" id="{62425A88-8092-4BD4-A700-57BF869CC47D}"/>
              </a:ext>
            </a:extLst>
          </p:cNvPr>
          <p:cNvGrpSpPr/>
          <p:nvPr/>
        </p:nvGrpSpPr>
        <p:grpSpPr>
          <a:xfrm>
            <a:off x="-2400" y="0"/>
            <a:ext cx="12196800" cy="6858001"/>
            <a:chOff x="-2402" y="-104108"/>
            <a:chExt cx="12196800" cy="6858001"/>
          </a:xfrm>
        </p:grpSpPr>
        <p:sp>
          <p:nvSpPr>
            <p:cNvPr id="11" name="COVER">
              <a:extLst>
                <a:ext uri="{FF2B5EF4-FFF2-40B4-BE49-F238E27FC236}">
                  <a16:creationId xmlns:a16="http://schemas.microsoft.com/office/drawing/2014/main" id="{0928969D-31BC-4FA4-B2A2-E5801A917829}"/>
                </a:ext>
              </a:extLst>
            </p:cNvPr>
            <p:cNvSpPr/>
            <p:nvPr/>
          </p:nvSpPr>
          <p:spPr>
            <a:xfrm rot="10800000">
              <a:off x="-2402" y="-104108"/>
              <a:ext cx="12196800" cy="6858000"/>
            </a:xfrm>
            <a:prstGeom prst="rect">
              <a:avLst/>
            </a:prstGeom>
            <a:solidFill>
              <a:srgbClr val="F2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ERLOOP">
              <a:extLst>
                <a:ext uri="{FF2B5EF4-FFF2-40B4-BE49-F238E27FC236}">
                  <a16:creationId xmlns:a16="http://schemas.microsoft.com/office/drawing/2014/main" id="{7DBCE4B3-6FB5-4D99-902D-59CE76C6CA87}"/>
                </a:ext>
              </a:extLst>
            </p:cNvPr>
            <p:cNvSpPr/>
            <p:nvPr/>
          </p:nvSpPr>
          <p:spPr>
            <a:xfrm>
              <a:off x="-2402" y="5673893"/>
              <a:ext cx="12196800" cy="1080000"/>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a:xfrm rot="16200000">
            <a:off x="-2112900" y="4747500"/>
            <a:ext cx="3429000" cy="792000"/>
          </a:xfrm>
        </p:spPr>
        <p:txBody>
          <a:bodyPr/>
          <a:lstStyle/>
          <a:p>
            <a:r>
              <a:rPr lang="nl-NL"/>
              <a:t>Klik om stijl te bewerken</a:t>
            </a:r>
          </a:p>
        </p:txBody>
      </p:sp>
      <p:sp>
        <p:nvSpPr>
          <p:cNvPr id="14" name="Tijdelijke aanduiding voor tekst 82">
            <a:extLst>
              <a:ext uri="{FF2B5EF4-FFF2-40B4-BE49-F238E27FC236}">
                <a16:creationId xmlns:a16="http://schemas.microsoft.com/office/drawing/2014/main" id="{E27AA8EE-9BDC-466A-A537-EDFE92A8C60E}"/>
              </a:ext>
            </a:extLst>
          </p:cNvPr>
          <p:cNvSpPr>
            <a:spLocks noGrp="1"/>
          </p:cNvSpPr>
          <p:nvPr>
            <p:ph type="body" sz="quarter" idx="26" hasCustomPrompt="1"/>
          </p:nvPr>
        </p:nvSpPr>
        <p:spPr>
          <a:xfrm>
            <a:off x="325438" y="285749"/>
            <a:ext cx="850900" cy="657225"/>
          </a:xfrm>
          <a:blipFill>
            <a:blip r:embed="rId3">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3F31A7F6-316F-4F4A-9AAE-E428428B0418}"/>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76" name="Rechthoek 75">
            <a:extLst>
              <a:ext uri="{FF2B5EF4-FFF2-40B4-BE49-F238E27FC236}">
                <a16:creationId xmlns:a16="http://schemas.microsoft.com/office/drawing/2014/main" id="{2982BE9B-A9E8-4F30-B75B-0AA9BD7CBA86}"/>
              </a:ext>
            </a:extLst>
          </p:cNvPr>
          <p:cNvSpPr/>
          <p:nvPr userDrawn="1"/>
        </p:nvSpPr>
        <p:spPr>
          <a:xfrm>
            <a:off x="0" y="-399601"/>
            <a:ext cx="720000" cy="360000"/>
          </a:xfrm>
          <a:prstGeom prst="rect">
            <a:avLst/>
          </a:prstGeom>
        </p:spPr>
        <p:txBody>
          <a:bodyPr wrap="none" lIns="0" tIns="0" rIns="0" bIns="0">
            <a:noAutofit/>
          </a:bodyPr>
          <a:lstStyle/>
          <a:p>
            <a:r>
              <a:rPr lang="nl-NL"/>
              <a:t>Aangepast ontwerp</a:t>
            </a:r>
          </a:p>
        </p:txBody>
      </p:sp>
      <p:grpSp>
        <p:nvGrpSpPr>
          <p:cNvPr id="77" name="INSTRUCTIE HYPERS">
            <a:extLst>
              <a:ext uri="{FF2B5EF4-FFF2-40B4-BE49-F238E27FC236}">
                <a16:creationId xmlns:a16="http://schemas.microsoft.com/office/drawing/2014/main" id="{18034252-0428-454E-8B84-F5B746641C46}"/>
              </a:ext>
            </a:extLst>
          </p:cNvPr>
          <p:cNvGrpSpPr/>
          <p:nvPr userDrawn="1"/>
        </p:nvGrpSpPr>
        <p:grpSpPr>
          <a:xfrm>
            <a:off x="12395374" y="-718670"/>
            <a:ext cx="4140000" cy="7306669"/>
            <a:chOff x="12395374" y="-718670"/>
            <a:chExt cx="4140000" cy="7306669"/>
          </a:xfrm>
        </p:grpSpPr>
        <p:sp>
          <p:nvSpPr>
            <p:cNvPr id="78" name="Rechthoek: afgeronde hoeken 77">
              <a:extLst>
                <a:ext uri="{FF2B5EF4-FFF2-40B4-BE49-F238E27FC236}">
                  <a16:creationId xmlns:a16="http://schemas.microsoft.com/office/drawing/2014/main" id="{5285D780-FB50-4A7C-84D1-093D57A40DC2}"/>
                </a:ext>
              </a:extLst>
            </p:cNvPr>
            <p:cNvSpPr/>
            <p:nvPr userDrawn="1"/>
          </p:nvSpPr>
          <p:spPr>
            <a:xfrm>
              <a:off x="12395374"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lang="nl-NL" sz="1400" kern="0" cap="all">
                  <a:solidFill>
                    <a:schemeClr val="bg1"/>
                  </a:solidFill>
                  <a:latin typeface="+mj-lt"/>
                  <a:cs typeface="Segoe UI Light" panose="020B0502040204020203" pitchFamily="34" charset="0"/>
                </a:rPr>
                <a:t>Nieuwe Hyperlinks aanmaken</a:t>
              </a:r>
              <a:br>
                <a:rPr lang="nl-NL" sz="1400" kern="0" cap="all">
                  <a:solidFill>
                    <a:schemeClr val="bg1"/>
                  </a:solidFill>
                  <a:latin typeface="+mj-lt"/>
                  <a:cs typeface="Segoe UI Light" panose="020B0502040204020203" pitchFamily="34" charset="0"/>
                </a:rPr>
              </a:br>
              <a:r>
                <a:rPr lang="nl-NL" sz="1400" kern="0" cap="all">
                  <a:solidFill>
                    <a:schemeClr val="bg1"/>
                  </a:solidFill>
                  <a:latin typeface="+mj-lt"/>
                  <a:cs typeface="Segoe UI Light" panose="020B0502040204020203" pitchFamily="34" charset="0"/>
                </a:rPr>
                <a:t>en /of bestaande aanpassen.</a:t>
              </a:r>
            </a:p>
          </p:txBody>
        </p:sp>
        <p:sp>
          <p:nvSpPr>
            <p:cNvPr id="79" name="Rechthoek: afgeronde hoeken 78">
              <a:extLst>
                <a:ext uri="{FF2B5EF4-FFF2-40B4-BE49-F238E27FC236}">
                  <a16:creationId xmlns:a16="http://schemas.microsoft.com/office/drawing/2014/main" id="{F86A809A-C3A6-405C-BB65-1DC3288DE96F}"/>
                </a:ext>
              </a:extLst>
            </p:cNvPr>
            <p:cNvSpPr/>
            <p:nvPr userDrawn="1"/>
          </p:nvSpPr>
          <p:spPr>
            <a:xfrm>
              <a:off x="12395374" y="-1"/>
              <a:ext cx="4140000" cy="6588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grpSp>
          <p:nvGrpSpPr>
            <p:cNvPr id="80" name="Instructie">
              <a:extLst>
                <a:ext uri="{FF2B5EF4-FFF2-40B4-BE49-F238E27FC236}">
                  <a16:creationId xmlns:a16="http://schemas.microsoft.com/office/drawing/2014/main" id="{7594F8BF-85E8-46A6-B0C4-BCEBB77C2A51}"/>
                </a:ext>
              </a:extLst>
            </p:cNvPr>
            <p:cNvGrpSpPr/>
            <p:nvPr/>
          </p:nvGrpSpPr>
          <p:grpSpPr>
            <a:xfrm>
              <a:off x="12538131" y="156910"/>
              <a:ext cx="3850732" cy="6371079"/>
              <a:chOff x="-3423240" y="367924"/>
              <a:chExt cx="3850732" cy="6371079"/>
            </a:xfrm>
          </p:grpSpPr>
          <p:sp>
            <p:nvSpPr>
              <p:cNvPr id="81" name="Ovaal 80">
                <a:extLst>
                  <a:ext uri="{FF2B5EF4-FFF2-40B4-BE49-F238E27FC236}">
                    <a16:creationId xmlns:a16="http://schemas.microsoft.com/office/drawing/2014/main" id="{EBCE3879-20AC-49D4-9645-A608887D67D7}"/>
                  </a:ext>
                </a:extLst>
              </p:cNvPr>
              <p:cNvSpPr/>
              <p:nvPr userDrawn="1"/>
            </p:nvSpPr>
            <p:spPr>
              <a:xfrm>
                <a:off x="-3423240" y="36792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82" name="Rechte verbindingslijn 81">
                <a:extLst>
                  <a:ext uri="{FF2B5EF4-FFF2-40B4-BE49-F238E27FC236}">
                    <a16:creationId xmlns:a16="http://schemas.microsoft.com/office/drawing/2014/main" id="{4F52F9CE-5CD4-4F12-88A5-291A584AB012}"/>
                  </a:ext>
                </a:extLst>
              </p:cNvPr>
              <p:cNvCxnSpPr>
                <a:cxnSpLocks/>
              </p:cNvCxnSpPr>
              <p:nvPr userDrawn="1"/>
            </p:nvCxnSpPr>
            <p:spPr>
              <a:xfrm>
                <a:off x="-3417581" y="1824625"/>
                <a:ext cx="3816000" cy="0"/>
              </a:xfrm>
              <a:prstGeom prst="line">
                <a:avLst/>
              </a:prstGeom>
              <a:noFill/>
              <a:ln w="3175" cap="flat" cmpd="sng" algn="ctr">
                <a:solidFill>
                  <a:schemeClr val="tx2"/>
                </a:solidFill>
                <a:prstDash val="solid"/>
              </a:ln>
              <a:effectLst/>
            </p:spPr>
          </p:cxnSp>
          <p:sp>
            <p:nvSpPr>
              <p:cNvPr id="83" name="Rechthoek 82">
                <a:extLst>
                  <a:ext uri="{FF2B5EF4-FFF2-40B4-BE49-F238E27FC236}">
                    <a16:creationId xmlns:a16="http://schemas.microsoft.com/office/drawing/2014/main" id="{F4F71024-4931-49DD-9089-2F4D7BA080C1}"/>
                  </a:ext>
                </a:extLst>
              </p:cNvPr>
              <p:cNvSpPr/>
              <p:nvPr userDrawn="1"/>
            </p:nvSpPr>
            <p:spPr>
              <a:xfrm>
                <a:off x="-3057559" y="433986"/>
                <a:ext cx="348505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Ga naar de tab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klik op de knop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‘Vormen’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Kies de vorm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‘Rechthoek’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sleep met de muis over de dia om de vorm te trekken.</a:t>
                </a:r>
              </a:p>
            </p:txBody>
          </p:sp>
          <p:cxnSp>
            <p:nvCxnSpPr>
              <p:cNvPr id="84" name="Rechte verbindingslijn 83">
                <a:extLst>
                  <a:ext uri="{FF2B5EF4-FFF2-40B4-BE49-F238E27FC236}">
                    <a16:creationId xmlns:a16="http://schemas.microsoft.com/office/drawing/2014/main" id="{04225B4E-C4EC-46A2-A0AE-3D6D3BEE640F}"/>
                  </a:ext>
                </a:extLst>
              </p:cNvPr>
              <p:cNvCxnSpPr>
                <a:cxnSpLocks/>
              </p:cNvCxnSpPr>
              <p:nvPr userDrawn="1"/>
            </p:nvCxnSpPr>
            <p:spPr>
              <a:xfrm>
                <a:off x="-3417581" y="6105885"/>
                <a:ext cx="3816000" cy="0"/>
              </a:xfrm>
              <a:prstGeom prst="line">
                <a:avLst/>
              </a:prstGeom>
              <a:noFill/>
              <a:ln w="3175" cap="flat" cmpd="sng" algn="ctr">
                <a:solidFill>
                  <a:schemeClr val="tx2"/>
                </a:solidFill>
                <a:prstDash val="solid"/>
              </a:ln>
              <a:effectLst/>
            </p:spPr>
          </p:cxnSp>
          <p:sp>
            <p:nvSpPr>
              <p:cNvPr id="85" name="Ovaal 84">
                <a:extLst>
                  <a:ext uri="{FF2B5EF4-FFF2-40B4-BE49-F238E27FC236}">
                    <a16:creationId xmlns:a16="http://schemas.microsoft.com/office/drawing/2014/main" id="{004FA66C-84AC-4EAF-968A-B4026701B29C}"/>
                  </a:ext>
                </a:extLst>
              </p:cNvPr>
              <p:cNvSpPr/>
              <p:nvPr userDrawn="1"/>
            </p:nvSpPr>
            <p:spPr>
              <a:xfrm>
                <a:off x="-3423240" y="195138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86" name="Rechthoek 85">
                <a:extLst>
                  <a:ext uri="{FF2B5EF4-FFF2-40B4-BE49-F238E27FC236}">
                    <a16:creationId xmlns:a16="http://schemas.microsoft.com/office/drawing/2014/main" id="{E58F58EA-6651-4C5F-A7FD-FF0FF79BBB5F}"/>
                  </a:ext>
                </a:extLst>
              </p:cNvPr>
              <p:cNvSpPr/>
              <p:nvPr userDrawn="1"/>
            </p:nvSpPr>
            <p:spPr>
              <a:xfrm>
                <a:off x="-3057559" y="2017452"/>
                <a:ext cx="3485050"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Sleep het blokje over de menuknop heen en maak deze even groot als de menuknop. Klik met de rechter muisknop op de rechthoek en kies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‘Vorm opmaken’</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87" name="Groep 86">
                <a:extLst>
                  <a:ext uri="{FF2B5EF4-FFF2-40B4-BE49-F238E27FC236}">
                    <a16:creationId xmlns:a16="http://schemas.microsoft.com/office/drawing/2014/main" id="{7A3D8E7F-5E22-4B80-8CB3-5D7510948243}"/>
                  </a:ext>
                </a:extLst>
              </p:cNvPr>
              <p:cNvGrpSpPr/>
              <p:nvPr userDrawn="1"/>
            </p:nvGrpSpPr>
            <p:grpSpPr>
              <a:xfrm>
                <a:off x="-3033717" y="5781713"/>
                <a:ext cx="825500" cy="209550"/>
                <a:chOff x="13504624" y="2482850"/>
                <a:chExt cx="825500" cy="209550"/>
              </a:xfrm>
            </p:grpSpPr>
            <p:sp>
              <p:nvSpPr>
                <p:cNvPr id="135" name="Rechthoek 134">
                  <a:extLst>
                    <a:ext uri="{FF2B5EF4-FFF2-40B4-BE49-F238E27FC236}">
                      <a16:creationId xmlns:a16="http://schemas.microsoft.com/office/drawing/2014/main" id="{753CAD02-54BE-4AFD-B99F-2F37C082758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OK</a:t>
                  </a:r>
                </a:p>
              </p:txBody>
            </p:sp>
            <p:cxnSp>
              <p:nvCxnSpPr>
                <p:cNvPr id="136" name="Rechte verbindingslijn 135">
                  <a:extLst>
                    <a:ext uri="{FF2B5EF4-FFF2-40B4-BE49-F238E27FC236}">
                      <a16:creationId xmlns:a16="http://schemas.microsoft.com/office/drawing/2014/main" id="{F32F41EF-BE47-44C5-9EF0-D33F57B2DB6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7" name="Gelijkbenige driehoek 136">
                  <a:extLst>
                    <a:ext uri="{FF2B5EF4-FFF2-40B4-BE49-F238E27FC236}">
                      <a16:creationId xmlns:a16="http://schemas.microsoft.com/office/drawing/2014/main" id="{C43201BC-A293-4F8D-B1A1-068F71C1101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sp>
            <p:nvSpPr>
              <p:cNvPr id="88" name="Ovaal 87">
                <a:extLst>
                  <a:ext uri="{FF2B5EF4-FFF2-40B4-BE49-F238E27FC236}">
                    <a16:creationId xmlns:a16="http://schemas.microsoft.com/office/drawing/2014/main" id="{1456A48E-A5F7-4EAB-AFFB-4E4BC87F1C0B}"/>
                  </a:ext>
                </a:extLst>
              </p:cNvPr>
              <p:cNvSpPr/>
              <p:nvPr userDrawn="1"/>
            </p:nvSpPr>
            <p:spPr>
              <a:xfrm>
                <a:off x="-3423240" y="365107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89" name="Rechthoek 88">
                <a:extLst>
                  <a:ext uri="{FF2B5EF4-FFF2-40B4-BE49-F238E27FC236}">
                    <a16:creationId xmlns:a16="http://schemas.microsoft.com/office/drawing/2014/main" id="{26093497-FA54-40F1-8F15-8825148DA5D3}"/>
                  </a:ext>
                </a:extLst>
              </p:cNvPr>
              <p:cNvSpPr/>
              <p:nvPr userDrawn="1"/>
            </p:nvSpPr>
            <p:spPr>
              <a:xfrm>
                <a:off x="-3057559" y="3717139"/>
                <a:ext cx="3485051" cy="46956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op de verfemmer, klik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‘Opvulling’</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en sleep bij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‘Doorzichtigheid’</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 de teller naar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100%</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Nu is het blokje volledig transparant.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90" name="Rechte verbindingslijn 89">
                <a:extLst>
                  <a:ext uri="{FF2B5EF4-FFF2-40B4-BE49-F238E27FC236}">
                    <a16:creationId xmlns:a16="http://schemas.microsoft.com/office/drawing/2014/main" id="{231D18BE-2F19-46A8-BE2E-85E1E2A00209}"/>
                  </a:ext>
                </a:extLst>
              </p:cNvPr>
              <p:cNvCxnSpPr>
                <a:cxnSpLocks/>
              </p:cNvCxnSpPr>
              <p:nvPr userDrawn="1"/>
            </p:nvCxnSpPr>
            <p:spPr>
              <a:xfrm>
                <a:off x="-3417581" y="4734973"/>
                <a:ext cx="3816000" cy="0"/>
              </a:xfrm>
              <a:prstGeom prst="line">
                <a:avLst/>
              </a:prstGeom>
              <a:noFill/>
              <a:ln w="3175" cap="flat" cmpd="sng" algn="ctr">
                <a:solidFill>
                  <a:schemeClr val="tx2"/>
                </a:solidFill>
                <a:prstDash val="solid"/>
              </a:ln>
              <a:effectLst/>
            </p:spPr>
          </p:cxnSp>
          <p:grpSp>
            <p:nvGrpSpPr>
              <p:cNvPr id="91" name="Groep 90">
                <a:extLst>
                  <a:ext uri="{FF2B5EF4-FFF2-40B4-BE49-F238E27FC236}">
                    <a16:creationId xmlns:a16="http://schemas.microsoft.com/office/drawing/2014/main" id="{35E68B6F-EC48-444A-B531-7402A1CAFF0E}"/>
                  </a:ext>
                </a:extLst>
              </p:cNvPr>
              <p:cNvGrpSpPr/>
              <p:nvPr userDrawn="1"/>
            </p:nvGrpSpPr>
            <p:grpSpPr>
              <a:xfrm>
                <a:off x="-3157492" y="1043526"/>
                <a:ext cx="593851" cy="702861"/>
                <a:chOff x="556302" y="773876"/>
                <a:chExt cx="906983" cy="1073474"/>
              </a:xfrm>
            </p:grpSpPr>
            <p:sp>
              <p:nvSpPr>
                <p:cNvPr id="131" name="Rechthoek: afgeronde hoeken 130">
                  <a:extLst>
                    <a:ext uri="{FF2B5EF4-FFF2-40B4-BE49-F238E27FC236}">
                      <a16:creationId xmlns:a16="http://schemas.microsoft.com/office/drawing/2014/main" id="{3FE8A26D-E99A-47EB-A6FE-6010788E9280}"/>
                    </a:ext>
                  </a:extLst>
                </p:cNvPr>
                <p:cNvSpPr/>
                <p:nvPr/>
              </p:nvSpPr>
              <p:spPr>
                <a:xfrm>
                  <a:off x="556302" y="773876"/>
                  <a:ext cx="906983" cy="1073474"/>
                </a:xfrm>
                <a:prstGeom prst="roundRect">
                  <a:avLst>
                    <a:gd name="adj" fmla="val 7474"/>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132" name="Ovaal 131">
                  <a:extLst>
                    <a:ext uri="{FF2B5EF4-FFF2-40B4-BE49-F238E27FC236}">
                      <a16:creationId xmlns:a16="http://schemas.microsoft.com/office/drawing/2014/main" id="{ED819A4E-6865-4578-80B1-3D464C710675}"/>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a:solidFill>
                      <a:schemeClr val="tx1"/>
                    </a:solidFill>
                  </a:endParaRPr>
                </a:p>
              </p:txBody>
            </p:sp>
            <p:sp>
              <p:nvSpPr>
                <p:cNvPr id="133" name="Rechthoek 132">
                  <a:extLst>
                    <a:ext uri="{FF2B5EF4-FFF2-40B4-BE49-F238E27FC236}">
                      <a16:creationId xmlns:a16="http://schemas.microsoft.com/office/drawing/2014/main" id="{075D6EFC-86D6-403A-968A-CF3261C04DEA}"/>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134" name="Ruit 133">
                  <a:extLst>
                    <a:ext uri="{FF2B5EF4-FFF2-40B4-BE49-F238E27FC236}">
                      <a16:creationId xmlns:a16="http://schemas.microsoft.com/office/drawing/2014/main" id="{6D906415-0C64-45FB-9BFD-31C2EB7DA5D5}"/>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a:solidFill>
                      <a:schemeClr val="tx1"/>
                    </a:solidFill>
                  </a:endParaRPr>
                </a:p>
              </p:txBody>
            </p:sp>
          </p:grpSp>
          <p:sp>
            <p:nvSpPr>
              <p:cNvPr id="92" name="Rechthoek 91">
                <a:extLst>
                  <a:ext uri="{FF2B5EF4-FFF2-40B4-BE49-F238E27FC236}">
                    <a16:creationId xmlns:a16="http://schemas.microsoft.com/office/drawing/2014/main" id="{275201C3-198E-4891-BE91-89155AFA7B0E}"/>
                  </a:ext>
                </a:extLst>
              </p:cNvPr>
              <p:cNvSpPr/>
              <p:nvPr userDrawn="1"/>
            </p:nvSpPr>
            <p:spPr>
              <a:xfrm>
                <a:off x="-3052944" y="1435429"/>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Vormen</a:t>
                </a:r>
              </a:p>
            </p:txBody>
          </p:sp>
          <p:sp>
            <p:nvSpPr>
              <p:cNvPr id="93" name="Gelijkbenige driehoek 92">
                <a:extLst>
                  <a:ext uri="{FF2B5EF4-FFF2-40B4-BE49-F238E27FC236}">
                    <a16:creationId xmlns:a16="http://schemas.microsoft.com/office/drawing/2014/main" id="{133E65AB-10CB-4D3F-B884-BB94F76F55BF}"/>
                  </a:ext>
                </a:extLst>
              </p:cNvPr>
              <p:cNvSpPr/>
              <p:nvPr userDrawn="1"/>
            </p:nvSpPr>
            <p:spPr>
              <a:xfrm rot="10800000">
                <a:off x="-2898991" y="1648817"/>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nvGrpSpPr>
              <p:cNvPr id="94" name="Groep 93">
                <a:extLst>
                  <a:ext uri="{FF2B5EF4-FFF2-40B4-BE49-F238E27FC236}">
                    <a16:creationId xmlns:a16="http://schemas.microsoft.com/office/drawing/2014/main" id="{B8091385-E925-4681-B71B-1BC4F15ACEA8}"/>
                  </a:ext>
                </a:extLst>
              </p:cNvPr>
              <p:cNvGrpSpPr/>
              <p:nvPr userDrawn="1"/>
            </p:nvGrpSpPr>
            <p:grpSpPr>
              <a:xfrm>
                <a:off x="-3057559" y="2743413"/>
                <a:ext cx="1470561" cy="678267"/>
                <a:chOff x="-3057559" y="2743413"/>
                <a:chExt cx="1470561" cy="678267"/>
              </a:xfrm>
            </p:grpSpPr>
            <p:sp>
              <p:nvSpPr>
                <p:cNvPr id="108" name="Rechthoek 107">
                  <a:extLst>
                    <a:ext uri="{FF2B5EF4-FFF2-40B4-BE49-F238E27FC236}">
                      <a16:creationId xmlns:a16="http://schemas.microsoft.com/office/drawing/2014/main" id="{12FFE7F8-8A16-4195-AAF7-D3D184399367}"/>
                    </a:ext>
                  </a:extLst>
                </p:cNvPr>
                <p:cNvSpPr/>
                <p:nvPr userDrawn="1"/>
              </p:nvSpPr>
              <p:spPr>
                <a:xfrm>
                  <a:off x="-3057559" y="2743413"/>
                  <a:ext cx="1421640"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109" name="Rechthoek 108">
                  <a:extLst>
                    <a:ext uri="{FF2B5EF4-FFF2-40B4-BE49-F238E27FC236}">
                      <a16:creationId xmlns:a16="http://schemas.microsoft.com/office/drawing/2014/main" id="{8A708AED-6DF1-486C-9D44-C47A69F61722}"/>
                    </a:ext>
                  </a:extLst>
                </p:cNvPr>
                <p:cNvSpPr/>
                <p:nvPr userDrawn="1"/>
              </p:nvSpPr>
              <p:spPr>
                <a:xfrm>
                  <a:off x="-3048000" y="3054802"/>
                  <a:ext cx="1404937"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110" name="Tekstvak 109">
                  <a:extLst>
                    <a:ext uri="{FF2B5EF4-FFF2-40B4-BE49-F238E27FC236}">
                      <a16:creationId xmlns:a16="http://schemas.microsoft.com/office/drawing/2014/main" id="{F5F2CD28-3B92-4817-92C3-96D0AC2F5622}"/>
                    </a:ext>
                  </a:extLst>
                </p:cNvPr>
                <p:cNvSpPr txBox="1"/>
                <p:nvPr userDrawn="1"/>
              </p:nvSpPr>
              <p:spPr>
                <a:xfrm>
                  <a:off x="-2817196" y="2782523"/>
                  <a:ext cx="1147939" cy="18928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kern="1200" noProof="0">
                      <a:solidFill>
                        <a:schemeClr val="tx1"/>
                      </a:solidFill>
                      <a:latin typeface="Arial" panose="020B0604020202020204" pitchFamily="34" charset="0"/>
                      <a:ea typeface="+mn-ea"/>
                      <a:cs typeface="Arial" panose="020B0604020202020204" pitchFamily="34" charset="0"/>
                    </a:rPr>
                    <a:t>Grootte en positie…</a:t>
                  </a:r>
                </a:p>
              </p:txBody>
            </p:sp>
            <p:sp>
              <p:nvSpPr>
                <p:cNvPr id="111" name="Tekstvak 110">
                  <a:extLst>
                    <a:ext uri="{FF2B5EF4-FFF2-40B4-BE49-F238E27FC236}">
                      <a16:creationId xmlns:a16="http://schemas.microsoft.com/office/drawing/2014/main" id="{C0BDEF86-D115-41B6-8BF5-A926ACB23405}"/>
                    </a:ext>
                  </a:extLst>
                </p:cNvPr>
                <p:cNvSpPr txBox="1"/>
                <p:nvPr userDrawn="1"/>
              </p:nvSpPr>
              <p:spPr>
                <a:xfrm>
                  <a:off x="-2830623" y="3103649"/>
                  <a:ext cx="1156604" cy="18928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kern="1200" noProof="0">
                      <a:solidFill>
                        <a:schemeClr val="tx1"/>
                      </a:solidFill>
                      <a:latin typeface="Arial" panose="020B0604020202020204" pitchFamily="34" charset="0"/>
                      <a:ea typeface="+mn-ea"/>
                      <a:cs typeface="Arial" panose="020B0604020202020204" pitchFamily="34" charset="0"/>
                    </a:rPr>
                    <a:t>Vorm opmaken…</a:t>
                  </a:r>
                </a:p>
              </p:txBody>
            </p:sp>
            <p:pic>
              <p:nvPicPr>
                <p:cNvPr id="112" name="Picture 3">
                  <a:extLst>
                    <a:ext uri="{FF2B5EF4-FFF2-40B4-BE49-F238E27FC236}">
                      <a16:creationId xmlns:a16="http://schemas.microsoft.com/office/drawing/2014/main" id="{A3210EFA-FCC2-42C7-AF87-C2277DA7118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730084" y="3190349"/>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3" name="Groep 112">
                  <a:extLst>
                    <a:ext uri="{FF2B5EF4-FFF2-40B4-BE49-F238E27FC236}">
                      <a16:creationId xmlns:a16="http://schemas.microsoft.com/office/drawing/2014/main" id="{1687B51F-AFA6-4549-9B24-73A33B9A6B58}"/>
                    </a:ext>
                  </a:extLst>
                </p:cNvPr>
                <p:cNvGrpSpPr/>
                <p:nvPr userDrawn="1"/>
              </p:nvGrpSpPr>
              <p:grpSpPr>
                <a:xfrm>
                  <a:off x="-2986080" y="2795018"/>
                  <a:ext cx="171801" cy="182567"/>
                  <a:chOff x="-2991459" y="2784261"/>
                  <a:chExt cx="171801" cy="182567"/>
                </a:xfrm>
              </p:grpSpPr>
              <p:sp>
                <p:nvSpPr>
                  <p:cNvPr id="121" name="Rechthoek: afgeronde hoeken 120">
                    <a:extLst>
                      <a:ext uri="{FF2B5EF4-FFF2-40B4-BE49-F238E27FC236}">
                        <a16:creationId xmlns:a16="http://schemas.microsoft.com/office/drawing/2014/main" id="{30E9B9AA-56FE-4744-A4D0-C396AB0F5019}"/>
                      </a:ext>
                    </a:extLst>
                  </p:cNvPr>
                  <p:cNvSpPr/>
                  <p:nvPr userDrawn="1"/>
                </p:nvSpPr>
                <p:spPr>
                  <a:xfrm>
                    <a:off x="-2865377" y="2808915"/>
                    <a:ext cx="45719" cy="13192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cxnSp>
                <p:nvCxnSpPr>
                  <p:cNvPr id="122" name="Rechte verbindingslijn 121">
                    <a:extLst>
                      <a:ext uri="{FF2B5EF4-FFF2-40B4-BE49-F238E27FC236}">
                        <a16:creationId xmlns:a16="http://schemas.microsoft.com/office/drawing/2014/main" id="{608273BD-EB13-48AD-82C9-FA86F5F4A374}"/>
                      </a:ext>
                    </a:extLst>
                  </p:cNvPr>
                  <p:cNvCxnSpPr>
                    <a:cxnSpLocks/>
                  </p:cNvCxnSpPr>
                  <p:nvPr userDrawn="1"/>
                </p:nvCxnSpPr>
                <p:spPr>
                  <a:xfrm>
                    <a:off x="-2940784" y="2813530"/>
                    <a:ext cx="76560" cy="0"/>
                  </a:xfrm>
                  <a:prstGeom prst="line">
                    <a:avLst/>
                  </a:prstGeom>
                  <a:solidFill>
                    <a:schemeClr val="bg1"/>
                  </a:solidFill>
                  <a:ln w="12700">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23" name="Rechte verbindingslijn 122">
                    <a:extLst>
                      <a:ext uri="{FF2B5EF4-FFF2-40B4-BE49-F238E27FC236}">
                        <a16:creationId xmlns:a16="http://schemas.microsoft.com/office/drawing/2014/main" id="{C6715D3A-2397-47C6-837A-DAECA2FDE502}"/>
                      </a:ext>
                    </a:extLst>
                  </p:cNvPr>
                  <p:cNvCxnSpPr>
                    <a:cxnSpLocks/>
                  </p:cNvCxnSpPr>
                  <p:nvPr userDrawn="1"/>
                </p:nvCxnSpPr>
                <p:spPr>
                  <a:xfrm>
                    <a:off x="-2940784" y="2936435"/>
                    <a:ext cx="81939" cy="0"/>
                  </a:xfrm>
                  <a:prstGeom prst="line">
                    <a:avLst/>
                  </a:prstGeom>
                  <a:solidFill>
                    <a:schemeClr val="bg1"/>
                  </a:solidFill>
                  <a:ln w="12700">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24" name="Rechthoek: afgeronde hoeken 123">
                    <a:extLst>
                      <a:ext uri="{FF2B5EF4-FFF2-40B4-BE49-F238E27FC236}">
                        <a16:creationId xmlns:a16="http://schemas.microsoft.com/office/drawing/2014/main" id="{BA6FE8B4-B99F-46CE-9007-7CD8CBE3A90D}"/>
                      </a:ext>
                    </a:extLst>
                  </p:cNvPr>
                  <p:cNvSpPr/>
                  <p:nvPr userDrawn="1"/>
                </p:nvSpPr>
                <p:spPr>
                  <a:xfrm>
                    <a:off x="-2984327" y="2855769"/>
                    <a:ext cx="45719" cy="38214"/>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grpSp>
                <p:nvGrpSpPr>
                  <p:cNvPr id="125" name="Groep 124">
                    <a:extLst>
                      <a:ext uri="{FF2B5EF4-FFF2-40B4-BE49-F238E27FC236}">
                        <a16:creationId xmlns:a16="http://schemas.microsoft.com/office/drawing/2014/main" id="{210E530B-5E93-4A37-83BD-F825D76D5131}"/>
                      </a:ext>
                    </a:extLst>
                  </p:cNvPr>
                  <p:cNvGrpSpPr/>
                  <p:nvPr userDrawn="1"/>
                </p:nvGrpSpPr>
                <p:grpSpPr>
                  <a:xfrm rot="5400000">
                    <a:off x="-2990086" y="2782888"/>
                    <a:ext cx="57228" cy="59974"/>
                    <a:chOff x="-2355611" y="494641"/>
                    <a:chExt cx="76167" cy="79826"/>
                  </a:xfrm>
                </p:grpSpPr>
                <p:sp>
                  <p:nvSpPr>
                    <p:cNvPr id="129" name="Rechthoek 128">
                      <a:extLst>
                        <a:ext uri="{FF2B5EF4-FFF2-40B4-BE49-F238E27FC236}">
                          <a16:creationId xmlns:a16="http://schemas.microsoft.com/office/drawing/2014/main" id="{9C099EC8-848B-443C-94B9-65CABA4EEF43}"/>
                        </a:ext>
                      </a:extLst>
                    </p:cNvPr>
                    <p:cNvSpPr/>
                    <p:nvPr userDrawn="1"/>
                  </p:nvSpPr>
                  <p:spPr>
                    <a:xfrm>
                      <a:off x="-2329421" y="518941"/>
                      <a:ext cx="49977" cy="31227"/>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130" name="Pijl: punthaak 129">
                      <a:extLst>
                        <a:ext uri="{FF2B5EF4-FFF2-40B4-BE49-F238E27FC236}">
                          <a16:creationId xmlns:a16="http://schemas.microsoft.com/office/drawing/2014/main" id="{B6C3D146-7BD8-4090-8F90-3850D22B1062}"/>
                        </a:ext>
                      </a:extLst>
                    </p:cNvPr>
                    <p:cNvSpPr/>
                    <p:nvPr userDrawn="1"/>
                  </p:nvSpPr>
                  <p:spPr>
                    <a:xfrm flipH="1">
                      <a:off x="-2355611" y="494641"/>
                      <a:ext cx="72569" cy="79826"/>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126" name="Groep 125">
                    <a:extLst>
                      <a:ext uri="{FF2B5EF4-FFF2-40B4-BE49-F238E27FC236}">
                        <a16:creationId xmlns:a16="http://schemas.microsoft.com/office/drawing/2014/main" id="{4EAC0DC3-D613-4FD0-8144-B0CD0A3905E1}"/>
                      </a:ext>
                    </a:extLst>
                  </p:cNvPr>
                  <p:cNvGrpSpPr/>
                  <p:nvPr userDrawn="1"/>
                </p:nvGrpSpPr>
                <p:grpSpPr>
                  <a:xfrm rot="16200000">
                    <a:off x="-2990086" y="2908227"/>
                    <a:ext cx="57228" cy="59974"/>
                    <a:chOff x="-2355611" y="494641"/>
                    <a:chExt cx="76167" cy="79826"/>
                  </a:xfrm>
                </p:grpSpPr>
                <p:sp>
                  <p:nvSpPr>
                    <p:cNvPr id="127" name="Rechthoek 126">
                      <a:extLst>
                        <a:ext uri="{FF2B5EF4-FFF2-40B4-BE49-F238E27FC236}">
                          <a16:creationId xmlns:a16="http://schemas.microsoft.com/office/drawing/2014/main" id="{46A42617-70C8-451D-9186-584E5FC15C1B}"/>
                        </a:ext>
                      </a:extLst>
                    </p:cNvPr>
                    <p:cNvSpPr/>
                    <p:nvPr userDrawn="1"/>
                  </p:nvSpPr>
                  <p:spPr>
                    <a:xfrm>
                      <a:off x="-2329421" y="518941"/>
                      <a:ext cx="49977" cy="31227"/>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128" name="Pijl: punthaak 127">
                      <a:extLst>
                        <a:ext uri="{FF2B5EF4-FFF2-40B4-BE49-F238E27FC236}">
                          <a16:creationId xmlns:a16="http://schemas.microsoft.com/office/drawing/2014/main" id="{5601CA2D-3EDD-4BD2-BCDB-74876BC0BBF2}"/>
                        </a:ext>
                      </a:extLst>
                    </p:cNvPr>
                    <p:cNvSpPr/>
                    <p:nvPr userDrawn="1"/>
                  </p:nvSpPr>
                  <p:spPr>
                    <a:xfrm flipH="1">
                      <a:off x="-2355611" y="494641"/>
                      <a:ext cx="72569" cy="79826"/>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grpSp>
              <p:nvGrpSpPr>
                <p:cNvPr id="114" name="Groep 113">
                  <a:extLst>
                    <a:ext uri="{FF2B5EF4-FFF2-40B4-BE49-F238E27FC236}">
                      <a16:creationId xmlns:a16="http://schemas.microsoft.com/office/drawing/2014/main" id="{E1F70583-F2EE-4408-9193-5D79C0045612}"/>
                    </a:ext>
                  </a:extLst>
                </p:cNvPr>
                <p:cNvGrpSpPr/>
                <p:nvPr userDrawn="1"/>
              </p:nvGrpSpPr>
              <p:grpSpPr>
                <a:xfrm>
                  <a:off x="-2983875" y="3094353"/>
                  <a:ext cx="179696" cy="192086"/>
                  <a:chOff x="-899320" y="3037554"/>
                  <a:chExt cx="257041" cy="274768"/>
                </a:xfrm>
              </p:grpSpPr>
              <p:grpSp>
                <p:nvGrpSpPr>
                  <p:cNvPr id="115" name="Groep 114">
                    <a:extLst>
                      <a:ext uri="{FF2B5EF4-FFF2-40B4-BE49-F238E27FC236}">
                        <a16:creationId xmlns:a16="http://schemas.microsoft.com/office/drawing/2014/main" id="{B26BBEF2-0361-45AD-92C2-92D3539DA4D4}"/>
                      </a:ext>
                    </a:extLst>
                  </p:cNvPr>
                  <p:cNvGrpSpPr/>
                  <p:nvPr userDrawn="1"/>
                </p:nvGrpSpPr>
                <p:grpSpPr>
                  <a:xfrm>
                    <a:off x="-899320" y="3037554"/>
                    <a:ext cx="175977" cy="165227"/>
                    <a:chOff x="-899320" y="3037554"/>
                    <a:chExt cx="175977" cy="165227"/>
                  </a:xfrm>
                </p:grpSpPr>
                <p:sp>
                  <p:nvSpPr>
                    <p:cNvPr id="118" name="Vrije vorm: vorm 117">
                      <a:extLst>
                        <a:ext uri="{FF2B5EF4-FFF2-40B4-BE49-F238E27FC236}">
                          <a16:creationId xmlns:a16="http://schemas.microsoft.com/office/drawing/2014/main" id="{CC7B9F7C-D58F-4EA6-8A8C-B9C98B8FFE37}"/>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119" name="Rechthoek: afgeronde hoeken 118">
                      <a:extLst>
                        <a:ext uri="{FF2B5EF4-FFF2-40B4-BE49-F238E27FC236}">
                          <a16:creationId xmlns:a16="http://schemas.microsoft.com/office/drawing/2014/main" id="{F4C9FBA1-AC2B-4271-A87D-50CC44C68C08}"/>
                        </a:ext>
                      </a:extLst>
                    </p:cNvPr>
                    <p:cNvSpPr/>
                    <p:nvPr userDrawn="1"/>
                  </p:nvSpPr>
                  <p:spPr>
                    <a:xfrm rot="2903873">
                      <a:off x="-887744" y="3085651"/>
                      <a:ext cx="99751" cy="12290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120" name="Vrije vorm: vorm 119">
                      <a:extLst>
                        <a:ext uri="{FF2B5EF4-FFF2-40B4-BE49-F238E27FC236}">
                          <a16:creationId xmlns:a16="http://schemas.microsoft.com/office/drawing/2014/main" id="{E3CFAEDD-DFEA-4E44-A62D-CDADA464A64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a:solidFill>
                          <a:schemeClr val="tx1"/>
                        </a:solidFill>
                        <a:latin typeface="Arial" panose="020B0604020202020204" pitchFamily="34" charset="0"/>
                        <a:cs typeface="Arial" panose="020B0604020202020204" pitchFamily="34" charset="0"/>
                      </a:endParaRPr>
                    </a:p>
                  </p:txBody>
                </p:sp>
              </p:grpSp>
              <p:sp>
                <p:nvSpPr>
                  <p:cNvPr id="116" name="Vrije vorm: vorm 115">
                    <a:extLst>
                      <a:ext uri="{FF2B5EF4-FFF2-40B4-BE49-F238E27FC236}">
                        <a16:creationId xmlns:a16="http://schemas.microsoft.com/office/drawing/2014/main" id="{DFBFA077-8146-4704-93A4-763A03C03D2D}"/>
                      </a:ext>
                    </a:extLst>
                  </p:cNvPr>
                  <p:cNvSpPr/>
                  <p:nvPr userDrawn="1"/>
                </p:nvSpPr>
                <p:spPr>
                  <a:xfrm>
                    <a:off x="-862013" y="3217002"/>
                    <a:ext cx="147113" cy="95320"/>
                  </a:xfrm>
                  <a:custGeom>
                    <a:avLst/>
                    <a:gdLst>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107157 w 142875"/>
                      <a:gd name="connsiteY5" fmla="*/ 85725 h 95250"/>
                      <a:gd name="connsiteX6" fmla="*/ 85725 w 142875"/>
                      <a:gd name="connsiteY6" fmla="*/ 95250 h 95250"/>
                      <a:gd name="connsiteX7" fmla="*/ 0 w 142875"/>
                      <a:gd name="connsiteY7"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2875"/>
                      <a:gd name="connsiteY0" fmla="*/ 92869 h 95250"/>
                      <a:gd name="connsiteX1" fmla="*/ 64294 w 142875"/>
                      <a:gd name="connsiteY1" fmla="*/ 19050 h 95250"/>
                      <a:gd name="connsiteX2" fmla="*/ 100013 w 142875"/>
                      <a:gd name="connsiteY2" fmla="*/ 0 h 95250"/>
                      <a:gd name="connsiteX3" fmla="*/ 138113 w 142875"/>
                      <a:gd name="connsiteY3" fmla="*/ 14287 h 95250"/>
                      <a:gd name="connsiteX4" fmla="*/ 142875 w 142875"/>
                      <a:gd name="connsiteY4" fmla="*/ 52387 h 95250"/>
                      <a:gd name="connsiteX5" fmla="*/ 85725 w 142875"/>
                      <a:gd name="connsiteY5" fmla="*/ 95250 h 95250"/>
                      <a:gd name="connsiteX6" fmla="*/ 0 w 142875"/>
                      <a:gd name="connsiteY6" fmla="*/ 92869 h 95250"/>
                      <a:gd name="connsiteX0" fmla="*/ 0 w 147113"/>
                      <a:gd name="connsiteY0" fmla="*/ 92869 h 95250"/>
                      <a:gd name="connsiteX1" fmla="*/ 64294 w 147113"/>
                      <a:gd name="connsiteY1" fmla="*/ 19050 h 95250"/>
                      <a:gd name="connsiteX2" fmla="*/ 100013 w 147113"/>
                      <a:gd name="connsiteY2" fmla="*/ 0 h 95250"/>
                      <a:gd name="connsiteX3" fmla="*/ 138113 w 147113"/>
                      <a:gd name="connsiteY3" fmla="*/ 14287 h 95250"/>
                      <a:gd name="connsiteX4" fmla="*/ 142875 w 147113"/>
                      <a:gd name="connsiteY4" fmla="*/ 52387 h 95250"/>
                      <a:gd name="connsiteX5" fmla="*/ 85725 w 147113"/>
                      <a:gd name="connsiteY5" fmla="*/ 95250 h 95250"/>
                      <a:gd name="connsiteX6" fmla="*/ 0 w 147113"/>
                      <a:gd name="connsiteY6" fmla="*/ 92869 h 95250"/>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177 w 147290"/>
                      <a:gd name="connsiteY0" fmla="*/ 92936 h 95317"/>
                      <a:gd name="connsiteX1" fmla="*/ 64471 w 147290"/>
                      <a:gd name="connsiteY1" fmla="*/ 19117 h 95317"/>
                      <a:gd name="connsiteX2" fmla="*/ 100190 w 147290"/>
                      <a:gd name="connsiteY2" fmla="*/ 67 h 95317"/>
                      <a:gd name="connsiteX3" fmla="*/ 138290 w 147290"/>
                      <a:gd name="connsiteY3" fmla="*/ 14354 h 95317"/>
                      <a:gd name="connsiteX4" fmla="*/ 143052 w 147290"/>
                      <a:gd name="connsiteY4" fmla="*/ 52454 h 95317"/>
                      <a:gd name="connsiteX5" fmla="*/ 85902 w 147290"/>
                      <a:gd name="connsiteY5" fmla="*/ 95317 h 95317"/>
                      <a:gd name="connsiteX6" fmla="*/ 177 w 147290"/>
                      <a:gd name="connsiteY6" fmla="*/ 92936 h 95317"/>
                      <a:gd name="connsiteX0" fmla="*/ 0 w 147113"/>
                      <a:gd name="connsiteY0" fmla="*/ 92936 h 95317"/>
                      <a:gd name="connsiteX1" fmla="*/ 64294 w 147113"/>
                      <a:gd name="connsiteY1" fmla="*/ 19117 h 95317"/>
                      <a:gd name="connsiteX2" fmla="*/ 100013 w 147113"/>
                      <a:gd name="connsiteY2" fmla="*/ 67 h 95317"/>
                      <a:gd name="connsiteX3" fmla="*/ 138113 w 147113"/>
                      <a:gd name="connsiteY3" fmla="*/ 14354 h 95317"/>
                      <a:gd name="connsiteX4" fmla="*/ 142875 w 147113"/>
                      <a:gd name="connsiteY4" fmla="*/ 52454 h 95317"/>
                      <a:gd name="connsiteX5" fmla="*/ 85725 w 147113"/>
                      <a:gd name="connsiteY5" fmla="*/ 95317 h 95317"/>
                      <a:gd name="connsiteX6" fmla="*/ 0 w 147113"/>
                      <a:gd name="connsiteY6" fmla="*/ 92936 h 95317"/>
                      <a:gd name="connsiteX0" fmla="*/ 0 w 147113"/>
                      <a:gd name="connsiteY0" fmla="*/ 92936 h 95320"/>
                      <a:gd name="connsiteX1" fmla="*/ 64294 w 147113"/>
                      <a:gd name="connsiteY1" fmla="*/ 19117 h 95320"/>
                      <a:gd name="connsiteX2" fmla="*/ 100013 w 147113"/>
                      <a:gd name="connsiteY2" fmla="*/ 67 h 95320"/>
                      <a:gd name="connsiteX3" fmla="*/ 138113 w 147113"/>
                      <a:gd name="connsiteY3" fmla="*/ 14354 h 95320"/>
                      <a:gd name="connsiteX4" fmla="*/ 142875 w 147113"/>
                      <a:gd name="connsiteY4" fmla="*/ 52454 h 95320"/>
                      <a:gd name="connsiteX5" fmla="*/ 85725 w 147113"/>
                      <a:gd name="connsiteY5" fmla="*/ 95317 h 95320"/>
                      <a:gd name="connsiteX6" fmla="*/ 0 w 147113"/>
                      <a:gd name="connsiteY6" fmla="*/ 92936 h 9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13" h="95320">
                        <a:moveTo>
                          <a:pt x="0" y="92936"/>
                        </a:moveTo>
                        <a:cubicBezTo>
                          <a:pt x="32147" y="61186"/>
                          <a:pt x="47625" y="34595"/>
                          <a:pt x="64294" y="19117"/>
                        </a:cubicBezTo>
                        <a:cubicBezTo>
                          <a:pt x="80963" y="3639"/>
                          <a:pt x="87710" y="861"/>
                          <a:pt x="100013" y="67"/>
                        </a:cubicBezTo>
                        <a:cubicBezTo>
                          <a:pt x="112316" y="-727"/>
                          <a:pt x="130969" y="5623"/>
                          <a:pt x="138113" y="14354"/>
                        </a:cubicBezTo>
                        <a:cubicBezTo>
                          <a:pt x="145257" y="23085"/>
                          <a:pt x="151606" y="38960"/>
                          <a:pt x="142875" y="52454"/>
                        </a:cubicBezTo>
                        <a:cubicBezTo>
                          <a:pt x="134144" y="65948"/>
                          <a:pt x="114300" y="95713"/>
                          <a:pt x="85725" y="95317"/>
                        </a:cubicBezTo>
                        <a:lnTo>
                          <a:pt x="0" y="92936"/>
                        </a:lnTo>
                        <a:close/>
                      </a:path>
                    </a:pathLst>
                  </a:custGeom>
                  <a:gradFill>
                    <a:gsLst>
                      <a:gs pos="52000">
                        <a:schemeClr val="accent1">
                          <a:lumMod val="5000"/>
                          <a:lumOff val="95000"/>
                        </a:schemeClr>
                      </a:gs>
                      <a:gs pos="57000">
                        <a:srgbClr val="366FA8">
                          <a:lumMod val="100000"/>
                        </a:srgbClr>
                      </a:gs>
                    </a:gsLst>
                    <a:lin ang="8400000" scaled="0"/>
                  </a:gradFill>
                  <a:ln w="12700">
                    <a:solidFill>
                      <a:srgbClr val="366F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a:solidFill>
                        <a:schemeClr val="tx1"/>
                      </a:solidFill>
                    </a:endParaRPr>
                  </a:p>
                </p:txBody>
              </p:sp>
              <p:sp>
                <p:nvSpPr>
                  <p:cNvPr id="117" name="Vrije vorm: vorm 116">
                    <a:extLst>
                      <a:ext uri="{FF2B5EF4-FFF2-40B4-BE49-F238E27FC236}">
                        <a16:creationId xmlns:a16="http://schemas.microsoft.com/office/drawing/2014/main" id="{B5383918-15AD-446F-A556-83F1B1FAD8AE}"/>
                      </a:ext>
                    </a:extLst>
                  </p:cNvPr>
                  <p:cNvSpPr/>
                  <p:nvPr userDrawn="1"/>
                </p:nvSpPr>
                <p:spPr>
                  <a:xfrm rot="1666569">
                    <a:off x="-715971" y="3091054"/>
                    <a:ext cx="73692" cy="134289"/>
                  </a:xfrm>
                  <a:custGeom>
                    <a:avLst/>
                    <a:gdLst>
                      <a:gd name="connsiteX0" fmla="*/ 34448 w 73692"/>
                      <a:gd name="connsiteY0" fmla="*/ 0 h 134289"/>
                      <a:gd name="connsiteX1" fmla="*/ 37427 w 73692"/>
                      <a:gd name="connsiteY1" fmla="*/ 0 h 134289"/>
                      <a:gd name="connsiteX2" fmla="*/ 73692 w 73692"/>
                      <a:gd name="connsiteY2" fmla="*/ 68852 h 134289"/>
                      <a:gd name="connsiteX3" fmla="*/ 56906 w 73692"/>
                      <a:gd name="connsiteY3" fmla="*/ 134289 h 134289"/>
                      <a:gd name="connsiteX4" fmla="*/ 0 w 73692"/>
                      <a:gd name="connsiteY4" fmla="*/ 134289 h 1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92" h="134289">
                        <a:moveTo>
                          <a:pt x="34448" y="0"/>
                        </a:moveTo>
                        <a:lnTo>
                          <a:pt x="37427" y="0"/>
                        </a:lnTo>
                        <a:lnTo>
                          <a:pt x="73692" y="68852"/>
                        </a:lnTo>
                        <a:lnTo>
                          <a:pt x="56906" y="134289"/>
                        </a:lnTo>
                        <a:lnTo>
                          <a:pt x="0" y="134289"/>
                        </a:lnTo>
                        <a:close/>
                      </a:path>
                    </a:pathLst>
                  </a:custGeom>
                  <a:solidFill>
                    <a:srgbClr val="81818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a:solidFill>
                        <a:schemeClr val="tx1"/>
                      </a:solidFill>
                      <a:latin typeface="Arial" panose="020B0604020202020204" pitchFamily="34" charset="0"/>
                      <a:cs typeface="Arial" panose="020B0604020202020204" pitchFamily="34" charset="0"/>
                    </a:endParaRPr>
                  </a:p>
                </p:txBody>
              </p:sp>
            </p:grpSp>
          </p:grpSp>
          <p:cxnSp>
            <p:nvCxnSpPr>
              <p:cNvPr id="95" name="Rechte verbindingslijn 94">
                <a:extLst>
                  <a:ext uri="{FF2B5EF4-FFF2-40B4-BE49-F238E27FC236}">
                    <a16:creationId xmlns:a16="http://schemas.microsoft.com/office/drawing/2014/main" id="{A00072A4-A91D-4A6B-8472-CF22D46E2577}"/>
                  </a:ext>
                </a:extLst>
              </p:cNvPr>
              <p:cNvCxnSpPr>
                <a:cxnSpLocks/>
              </p:cNvCxnSpPr>
              <p:nvPr userDrawn="1"/>
            </p:nvCxnSpPr>
            <p:spPr>
              <a:xfrm>
                <a:off x="-3417581" y="3528675"/>
                <a:ext cx="3816000" cy="0"/>
              </a:xfrm>
              <a:prstGeom prst="line">
                <a:avLst/>
              </a:prstGeom>
              <a:noFill/>
              <a:ln w="3175" cap="flat" cmpd="sng" algn="ctr">
                <a:solidFill>
                  <a:schemeClr val="tx2"/>
                </a:solidFill>
                <a:prstDash val="solid"/>
              </a:ln>
              <a:effectLst/>
            </p:spPr>
          </p:cxnSp>
          <p:sp>
            <p:nvSpPr>
              <p:cNvPr id="96" name="Ovaal 95">
                <a:extLst>
                  <a:ext uri="{FF2B5EF4-FFF2-40B4-BE49-F238E27FC236}">
                    <a16:creationId xmlns:a16="http://schemas.microsoft.com/office/drawing/2014/main" id="{F6697713-AE7B-4A96-BA12-C105CEACF5D2}"/>
                  </a:ext>
                </a:extLst>
              </p:cNvPr>
              <p:cNvSpPr/>
              <p:nvPr userDrawn="1"/>
            </p:nvSpPr>
            <p:spPr>
              <a:xfrm>
                <a:off x="-3423240" y="483906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97" name="Rechthoek 96">
                <a:extLst>
                  <a:ext uri="{FF2B5EF4-FFF2-40B4-BE49-F238E27FC236}">
                    <a16:creationId xmlns:a16="http://schemas.microsoft.com/office/drawing/2014/main" id="{8433BA09-7EFD-4814-A00E-7DC5253FFA8E}"/>
                  </a:ext>
                </a:extLst>
              </p:cNvPr>
              <p:cNvSpPr/>
              <p:nvPr userDrawn="1"/>
            </p:nvSpPr>
            <p:spPr>
              <a:xfrm>
                <a:off x="-3057559" y="4905128"/>
                <a:ext cx="3485051" cy="78074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Klik de rechthoek aan en gebruik de sneltoets:</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Ctrl + K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om een hyperlink toe te voegen. Klik aan de linker kant van het venster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‘Plaats in dit document’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selecteer in de lijst de juiste dia. Klik vervolgens op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‘OK’</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98" name="Ovaal 97">
                <a:extLst>
                  <a:ext uri="{FF2B5EF4-FFF2-40B4-BE49-F238E27FC236}">
                    <a16:creationId xmlns:a16="http://schemas.microsoft.com/office/drawing/2014/main" id="{FE4B25A2-48A2-47F2-B811-2B810E2DDEF4}"/>
                  </a:ext>
                </a:extLst>
              </p:cNvPr>
              <p:cNvSpPr/>
              <p:nvPr userDrawn="1"/>
            </p:nvSpPr>
            <p:spPr>
              <a:xfrm>
                <a:off x="-3423240" y="620825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99" name="Rechthoek 98">
                <a:extLst>
                  <a:ext uri="{FF2B5EF4-FFF2-40B4-BE49-F238E27FC236}">
                    <a16:creationId xmlns:a16="http://schemas.microsoft.com/office/drawing/2014/main" id="{81F4F8EF-44AE-4B3E-A321-E40A45CB221A}"/>
                  </a:ext>
                </a:extLst>
              </p:cNvPr>
              <p:cNvSpPr/>
              <p:nvPr userDrawn="1"/>
            </p:nvSpPr>
            <p:spPr>
              <a:xfrm>
                <a:off x="-3057559" y="6274316"/>
                <a:ext cx="3485051" cy="46468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Kopieer de rechthoek op andere menuknoppen</a:t>
                </a:r>
                <a:b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en pas de hyperlinks aan door </a:t>
                </a:r>
                <a:r>
                  <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rPr>
                  <a:t>stap 4 </a:t>
                </a:r>
                <a:r>
                  <a:rPr kumimoji="0" lang="nl-NL" sz="1050" b="0" i="0" u="none" strike="noStrike" kern="0" cap="none" spc="0" normalizeH="0" baseline="0" noProof="0">
                    <a:ln>
                      <a:noFill/>
                    </a:ln>
                    <a:solidFill>
                      <a:srgbClr val="000000"/>
                    </a:solidFill>
                    <a:effectLst/>
                    <a:uLnTx/>
                    <a:uFillTx/>
                    <a:latin typeface="+mn-lt"/>
                    <a:cs typeface="Segoe UI Light" panose="020B0502040204020203" pitchFamily="34" charset="0"/>
                  </a:rPr>
                  <a:t>te herhalen. </a:t>
                </a:r>
                <a:endParaRPr kumimoji="0" lang="nl-NL" sz="105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0" name="Groep 99">
                <a:extLst>
                  <a:ext uri="{FF2B5EF4-FFF2-40B4-BE49-F238E27FC236}">
                    <a16:creationId xmlns:a16="http://schemas.microsoft.com/office/drawing/2014/main" id="{3C108BF2-D48D-4793-921E-CCCE3AE8D769}"/>
                  </a:ext>
                </a:extLst>
              </p:cNvPr>
              <p:cNvGrpSpPr/>
              <p:nvPr userDrawn="1"/>
            </p:nvGrpSpPr>
            <p:grpSpPr>
              <a:xfrm>
                <a:off x="-3059446" y="4284710"/>
                <a:ext cx="2765843" cy="337337"/>
                <a:chOff x="5114260" y="1150425"/>
                <a:chExt cx="2545193" cy="310425"/>
              </a:xfrm>
            </p:grpSpPr>
            <p:sp>
              <p:nvSpPr>
                <p:cNvPr id="101" name="Rechthoek 100">
                  <a:extLst>
                    <a:ext uri="{FF2B5EF4-FFF2-40B4-BE49-F238E27FC236}">
                      <a16:creationId xmlns:a16="http://schemas.microsoft.com/office/drawing/2014/main" id="{D18D0B78-4505-4BF1-8966-2B0F07CEE92E}"/>
                    </a:ext>
                  </a:extLst>
                </p:cNvPr>
                <p:cNvSpPr/>
                <p:nvPr userDrawn="1"/>
              </p:nvSpPr>
              <p:spPr>
                <a:xfrm>
                  <a:off x="5114260" y="1150425"/>
                  <a:ext cx="2545193" cy="31042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sp>
              <p:nvSpPr>
                <p:cNvPr id="102" name="Tekstvak 101">
                  <a:extLst>
                    <a:ext uri="{FF2B5EF4-FFF2-40B4-BE49-F238E27FC236}">
                      <a16:creationId xmlns:a16="http://schemas.microsoft.com/office/drawing/2014/main" id="{B62E3365-F49F-4601-9529-D79200633EDD}"/>
                    </a:ext>
                  </a:extLst>
                </p:cNvPr>
                <p:cNvSpPr txBox="1"/>
                <p:nvPr userDrawn="1"/>
              </p:nvSpPr>
              <p:spPr>
                <a:xfrm>
                  <a:off x="5129419" y="1227111"/>
                  <a:ext cx="1156604" cy="1741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700" b="0" u="none" kern="1200" noProof="0">
                      <a:solidFill>
                        <a:schemeClr val="tx1"/>
                      </a:solidFill>
                      <a:latin typeface="Arial" panose="020B0604020202020204" pitchFamily="34" charset="0"/>
                      <a:ea typeface="+mn-ea"/>
                      <a:cs typeface="Arial" panose="020B0604020202020204" pitchFamily="34" charset="0"/>
                    </a:rPr>
                    <a:t>Door</a:t>
                  </a:r>
                  <a:r>
                    <a:rPr lang="nl-NL" sz="700" b="0" u="sng" kern="1200" noProof="0">
                      <a:solidFill>
                        <a:schemeClr val="tx1"/>
                      </a:solidFill>
                      <a:latin typeface="Arial" panose="020B0604020202020204" pitchFamily="34" charset="0"/>
                      <a:ea typeface="+mn-ea"/>
                      <a:cs typeface="Arial" panose="020B0604020202020204" pitchFamily="34" charset="0"/>
                    </a:rPr>
                    <a:t>z</a:t>
                  </a:r>
                  <a:r>
                    <a:rPr lang="nl-NL" sz="700" b="0" u="none" kern="1200" noProof="0">
                      <a:solidFill>
                        <a:schemeClr val="tx1"/>
                      </a:solidFill>
                      <a:latin typeface="Arial" panose="020B0604020202020204" pitchFamily="34" charset="0"/>
                      <a:ea typeface="+mn-ea"/>
                      <a:cs typeface="Arial" panose="020B0604020202020204" pitchFamily="34" charset="0"/>
                    </a:rPr>
                    <a:t>ichtigheid</a:t>
                  </a:r>
                </a:p>
              </p:txBody>
            </p:sp>
            <p:sp>
              <p:nvSpPr>
                <p:cNvPr id="103" name="Rechthoek 102">
                  <a:extLst>
                    <a:ext uri="{FF2B5EF4-FFF2-40B4-BE49-F238E27FC236}">
                      <a16:creationId xmlns:a16="http://schemas.microsoft.com/office/drawing/2014/main" id="{052A056D-D71C-44EA-BCF3-55769F9EFAC7}"/>
                    </a:ext>
                  </a:extLst>
                </p:cNvPr>
                <p:cNvSpPr/>
                <p:nvPr userDrawn="1"/>
              </p:nvSpPr>
              <p:spPr>
                <a:xfrm>
                  <a:off x="6929354" y="1274066"/>
                  <a:ext cx="2163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cxnSp>
              <p:nvCxnSpPr>
                <p:cNvPr id="104" name="Rechte verbindingslijn 103">
                  <a:extLst>
                    <a:ext uri="{FF2B5EF4-FFF2-40B4-BE49-F238E27FC236}">
                      <a16:creationId xmlns:a16="http://schemas.microsoft.com/office/drawing/2014/main" id="{B8387A1A-F8D8-49D1-A4C7-1FFD36AC5B2A}"/>
                    </a:ext>
                  </a:extLst>
                </p:cNvPr>
                <p:cNvCxnSpPr>
                  <a:cxnSpLocks/>
                </p:cNvCxnSpPr>
                <p:nvPr userDrawn="1"/>
              </p:nvCxnSpPr>
              <p:spPr>
                <a:xfrm>
                  <a:off x="6049103" y="1316473"/>
                  <a:ext cx="883325" cy="0"/>
                </a:xfrm>
                <a:prstGeom prst="line">
                  <a:avLst/>
                </a:prstGeom>
                <a:noFill/>
                <a:ln w="19050" cap="flat" cmpd="sng" algn="ctr">
                  <a:solidFill>
                    <a:srgbClr val="C00000"/>
                  </a:solidFill>
                  <a:prstDash val="solid"/>
                </a:ln>
                <a:effectLst/>
              </p:spPr>
            </p:cxnSp>
            <p:sp>
              <p:nvSpPr>
                <p:cNvPr id="105" name="Rechthoek 104">
                  <a:extLst>
                    <a:ext uri="{FF2B5EF4-FFF2-40B4-BE49-F238E27FC236}">
                      <a16:creationId xmlns:a16="http://schemas.microsoft.com/office/drawing/2014/main" id="{08C9AEE0-94B9-4674-A16D-93A4CCB6C716}"/>
                    </a:ext>
                  </a:extLst>
                </p:cNvPr>
                <p:cNvSpPr/>
                <p:nvPr userDrawn="1"/>
              </p:nvSpPr>
              <p:spPr>
                <a:xfrm>
                  <a:off x="7020991" y="1228060"/>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US" sz="700" b="0">
                      <a:solidFill>
                        <a:schemeClr val="tx1"/>
                      </a:solidFill>
                      <a:latin typeface="Arial" panose="020B0604020202020204" pitchFamily="34" charset="0"/>
                      <a:cs typeface="Arial" panose="020B0604020202020204" pitchFamily="34" charset="0"/>
                    </a:rPr>
                    <a:t>100%</a:t>
                  </a:r>
                </a:p>
              </p:txBody>
            </p:sp>
            <p:sp>
              <p:nvSpPr>
                <p:cNvPr id="106" name="Gelijkbenige driehoek 105">
                  <a:extLst>
                    <a:ext uri="{FF2B5EF4-FFF2-40B4-BE49-F238E27FC236}">
                      <a16:creationId xmlns:a16="http://schemas.microsoft.com/office/drawing/2014/main" id="{A6179E2B-CAB1-427E-8C51-E27F9E6FC722}"/>
                    </a:ext>
                  </a:extLst>
                </p:cNvPr>
                <p:cNvSpPr/>
                <p:nvPr userDrawn="1"/>
              </p:nvSpPr>
              <p:spPr>
                <a:xfrm>
                  <a:off x="7508703" y="1252854"/>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sp>
              <p:nvSpPr>
                <p:cNvPr id="107" name="Gelijkbenige driehoek 106">
                  <a:extLst>
                    <a:ext uri="{FF2B5EF4-FFF2-40B4-BE49-F238E27FC236}">
                      <a16:creationId xmlns:a16="http://schemas.microsoft.com/office/drawing/2014/main" id="{4ED96FAB-C77D-4D2A-B711-44DC3B33F925}"/>
                    </a:ext>
                  </a:extLst>
                </p:cNvPr>
                <p:cNvSpPr/>
                <p:nvPr userDrawn="1"/>
              </p:nvSpPr>
              <p:spPr>
                <a:xfrm flipV="1">
                  <a:off x="7508703" y="1330136"/>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US" sz="900" b="1">
                    <a:solidFill>
                      <a:schemeClr val="tx1"/>
                    </a:solidFill>
                  </a:endParaRPr>
                </a:p>
              </p:txBody>
            </p:sp>
          </p:grpSp>
        </p:grpSp>
      </p:grpSp>
      <p:grpSp>
        <p:nvGrpSpPr>
          <p:cNvPr id="138" name="COVER">
            <a:extLst>
              <a:ext uri="{FF2B5EF4-FFF2-40B4-BE49-F238E27FC236}">
                <a16:creationId xmlns:a16="http://schemas.microsoft.com/office/drawing/2014/main" id="{CD2965BA-4FF1-48BF-844D-888DAC774CD6}"/>
              </a:ext>
            </a:extLst>
          </p:cNvPr>
          <p:cNvGrpSpPr/>
          <p:nvPr userDrawn="1"/>
        </p:nvGrpSpPr>
        <p:grpSpPr>
          <a:xfrm>
            <a:off x="-2400" y="0"/>
            <a:ext cx="12196800" cy="6858001"/>
            <a:chOff x="-2402" y="-104108"/>
            <a:chExt cx="12196800" cy="6858001"/>
          </a:xfrm>
        </p:grpSpPr>
        <p:sp>
          <p:nvSpPr>
            <p:cNvPr id="139" name="COVER">
              <a:extLst>
                <a:ext uri="{FF2B5EF4-FFF2-40B4-BE49-F238E27FC236}">
                  <a16:creationId xmlns:a16="http://schemas.microsoft.com/office/drawing/2014/main" id="{A97C76F1-0D99-48FE-9D93-EF02711D2E5C}"/>
                </a:ext>
              </a:extLst>
            </p:cNvPr>
            <p:cNvSpPr/>
            <p:nvPr/>
          </p:nvSpPr>
          <p:spPr>
            <a:xfrm rot="10800000">
              <a:off x="-2402" y="-104108"/>
              <a:ext cx="12196800" cy="6858000"/>
            </a:xfrm>
            <a:prstGeom prst="rect">
              <a:avLst/>
            </a:prstGeom>
            <a:solidFill>
              <a:srgbClr val="F2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0" name="VERLOOP">
              <a:extLst>
                <a:ext uri="{FF2B5EF4-FFF2-40B4-BE49-F238E27FC236}">
                  <a16:creationId xmlns:a16="http://schemas.microsoft.com/office/drawing/2014/main" id="{A5670FDD-7845-48C8-904B-9F2F2D8AC8F3}"/>
                </a:ext>
              </a:extLst>
            </p:cNvPr>
            <p:cNvSpPr/>
            <p:nvPr/>
          </p:nvSpPr>
          <p:spPr>
            <a:xfrm>
              <a:off x="-2402" y="5673893"/>
              <a:ext cx="12196800" cy="1080000"/>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11786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9863DD5-AA52-3C6D-9384-4DB57CB8744D}"/>
              </a:ext>
            </a:extLst>
          </p:cNvPr>
          <p:cNvSpPr>
            <a:spLocks noGrp="1"/>
          </p:cNvSpPr>
          <p:nvPr>
            <p:ph type="dt" sz="half" idx="10"/>
          </p:nvPr>
        </p:nvSpPr>
        <p:spPr/>
        <p:txBody>
          <a:bodyPr/>
          <a:lstStyle>
            <a:lvl1pPr>
              <a:defRPr/>
            </a:lvl1pPr>
          </a:lstStyle>
          <a:p>
            <a:pPr>
              <a:defRPr/>
            </a:pPr>
            <a:fld id="{7783A97E-1244-4760-89FB-BE33E70A1418}" type="datetimeFigureOut">
              <a:rPr lang="nl-NL"/>
              <a:pPr>
                <a:defRPr/>
              </a:pPr>
              <a:t>16-2-2026</a:t>
            </a:fld>
            <a:endParaRPr lang="nl-NL"/>
          </a:p>
        </p:txBody>
      </p:sp>
      <p:sp>
        <p:nvSpPr>
          <p:cNvPr id="5" name="Tijdelijke aanduiding voor voettekst 4">
            <a:extLst>
              <a:ext uri="{FF2B5EF4-FFF2-40B4-BE49-F238E27FC236}">
                <a16:creationId xmlns:a16="http://schemas.microsoft.com/office/drawing/2014/main" id="{8EA1DD3C-6A20-1303-9766-82B0850DE59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065A9FC6-A001-EDD5-2F22-BCB21BBD6CA5}"/>
              </a:ext>
            </a:extLst>
          </p:cNvPr>
          <p:cNvSpPr>
            <a:spLocks noGrp="1"/>
          </p:cNvSpPr>
          <p:nvPr>
            <p:ph type="sldNum" sz="quarter" idx="12"/>
          </p:nvPr>
        </p:nvSpPr>
        <p:spPr/>
        <p:txBody>
          <a:bodyPr/>
          <a:lstStyle>
            <a:lvl1pPr>
              <a:defRPr/>
            </a:lvl1pPr>
          </a:lstStyle>
          <a:p>
            <a:pPr>
              <a:defRPr/>
            </a:pPr>
            <a:fld id="{207D7FC3-45D6-46CA-AFCD-2E80BF34E6A0}" type="slidenum">
              <a:rPr lang="nl-NL"/>
              <a:pPr>
                <a:defRPr/>
              </a:pPr>
              <a:t>‹nr.›</a:t>
            </a:fld>
            <a:endParaRPr lang="nl-NL"/>
          </a:p>
        </p:txBody>
      </p:sp>
    </p:spTree>
    <p:extLst>
      <p:ext uri="{BB962C8B-B14F-4D97-AF65-F5344CB8AC3E}">
        <p14:creationId xmlns:p14="http://schemas.microsoft.com/office/powerpoint/2010/main" val="2216032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80291F-F83B-0AC7-EF22-D66743112220}"/>
              </a:ext>
            </a:extLst>
          </p:cNvPr>
          <p:cNvSpPr>
            <a:spLocks noGrp="1"/>
          </p:cNvSpPr>
          <p:nvPr>
            <p:ph type="dt" sz="half" idx="10"/>
          </p:nvPr>
        </p:nvSpPr>
        <p:spPr/>
        <p:txBody>
          <a:bodyPr/>
          <a:lstStyle>
            <a:lvl1pPr>
              <a:defRPr/>
            </a:lvl1pPr>
          </a:lstStyle>
          <a:p>
            <a:pPr>
              <a:defRPr/>
            </a:pPr>
            <a:fld id="{29D509A6-B737-49AE-AC99-2282B9CC7B00}" type="datetimeFigureOut">
              <a:rPr lang="nl-NL"/>
              <a:pPr>
                <a:defRPr/>
              </a:pPr>
              <a:t>16-2-2026</a:t>
            </a:fld>
            <a:endParaRPr lang="nl-NL"/>
          </a:p>
        </p:txBody>
      </p:sp>
      <p:sp>
        <p:nvSpPr>
          <p:cNvPr id="5" name="Tijdelijke aanduiding voor voettekst 4">
            <a:extLst>
              <a:ext uri="{FF2B5EF4-FFF2-40B4-BE49-F238E27FC236}">
                <a16:creationId xmlns:a16="http://schemas.microsoft.com/office/drawing/2014/main" id="{8E15F6F9-6C09-C913-BE5D-4F25CE215B6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697160FC-E4E0-8B62-5B68-48E79A942C44}"/>
              </a:ext>
            </a:extLst>
          </p:cNvPr>
          <p:cNvSpPr>
            <a:spLocks noGrp="1"/>
          </p:cNvSpPr>
          <p:nvPr>
            <p:ph type="sldNum" sz="quarter" idx="12"/>
          </p:nvPr>
        </p:nvSpPr>
        <p:spPr/>
        <p:txBody>
          <a:bodyPr/>
          <a:lstStyle>
            <a:lvl1pPr>
              <a:defRPr/>
            </a:lvl1pPr>
          </a:lstStyle>
          <a:p>
            <a:pPr>
              <a:defRPr/>
            </a:pPr>
            <a:fld id="{C32AF5DB-C4D4-42CD-B0D1-BBE3F07C41A2}" type="slidenum">
              <a:rPr lang="nl-NL"/>
              <a:pPr>
                <a:defRPr/>
              </a:pPr>
              <a:t>‹nr.›</a:t>
            </a:fld>
            <a:endParaRPr lang="nl-NL"/>
          </a:p>
        </p:txBody>
      </p:sp>
    </p:spTree>
    <p:extLst>
      <p:ext uri="{BB962C8B-B14F-4D97-AF65-F5344CB8AC3E}">
        <p14:creationId xmlns:p14="http://schemas.microsoft.com/office/powerpoint/2010/main" val="1513672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2CCAADD-ABB6-5766-19CD-D0B536C1C749}"/>
              </a:ext>
            </a:extLst>
          </p:cNvPr>
          <p:cNvSpPr>
            <a:spLocks noGrp="1"/>
          </p:cNvSpPr>
          <p:nvPr>
            <p:ph type="dt" sz="half" idx="10"/>
          </p:nvPr>
        </p:nvSpPr>
        <p:spPr/>
        <p:txBody>
          <a:bodyPr/>
          <a:lstStyle>
            <a:lvl1pPr>
              <a:defRPr/>
            </a:lvl1pPr>
          </a:lstStyle>
          <a:p>
            <a:pPr>
              <a:defRPr/>
            </a:pPr>
            <a:fld id="{0E2C3DD1-EF6D-45DC-B73B-8A0D32A0FFC4}" type="datetimeFigureOut">
              <a:rPr lang="nl-NL"/>
              <a:pPr>
                <a:defRPr/>
              </a:pPr>
              <a:t>16-2-2026</a:t>
            </a:fld>
            <a:endParaRPr lang="nl-NL"/>
          </a:p>
        </p:txBody>
      </p:sp>
      <p:sp>
        <p:nvSpPr>
          <p:cNvPr id="5" name="Tijdelijke aanduiding voor voettekst 4">
            <a:extLst>
              <a:ext uri="{FF2B5EF4-FFF2-40B4-BE49-F238E27FC236}">
                <a16:creationId xmlns:a16="http://schemas.microsoft.com/office/drawing/2014/main" id="{9AF835A4-4F04-6CFE-1BBE-9AF57E23CC36}"/>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417C7AF0-6D52-49D3-AD17-920DFED84535}"/>
              </a:ext>
            </a:extLst>
          </p:cNvPr>
          <p:cNvSpPr>
            <a:spLocks noGrp="1"/>
          </p:cNvSpPr>
          <p:nvPr>
            <p:ph type="sldNum" sz="quarter" idx="12"/>
          </p:nvPr>
        </p:nvSpPr>
        <p:spPr/>
        <p:txBody>
          <a:bodyPr/>
          <a:lstStyle>
            <a:lvl1pPr>
              <a:defRPr/>
            </a:lvl1pPr>
          </a:lstStyle>
          <a:p>
            <a:pPr>
              <a:defRPr/>
            </a:pPr>
            <a:fld id="{54A8B4D6-5081-4ABD-94FA-B18263CE686F}" type="slidenum">
              <a:rPr lang="nl-NL"/>
              <a:pPr>
                <a:defRPr/>
              </a:pPr>
              <a:t>‹nr.›</a:t>
            </a:fld>
            <a:endParaRPr lang="nl-NL"/>
          </a:p>
        </p:txBody>
      </p:sp>
    </p:spTree>
    <p:extLst>
      <p:ext uri="{BB962C8B-B14F-4D97-AF65-F5344CB8AC3E}">
        <p14:creationId xmlns:p14="http://schemas.microsoft.com/office/powerpoint/2010/main" val="289967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4E054146-8559-D9B5-0C95-9C7B4CDBB859}"/>
              </a:ext>
            </a:extLst>
          </p:cNvPr>
          <p:cNvSpPr>
            <a:spLocks noGrp="1"/>
          </p:cNvSpPr>
          <p:nvPr>
            <p:ph type="dt" sz="half" idx="10"/>
          </p:nvPr>
        </p:nvSpPr>
        <p:spPr/>
        <p:txBody>
          <a:bodyPr/>
          <a:lstStyle>
            <a:lvl1pPr>
              <a:defRPr/>
            </a:lvl1pPr>
          </a:lstStyle>
          <a:p>
            <a:pPr>
              <a:defRPr/>
            </a:pPr>
            <a:fld id="{576CB93F-B8FB-4941-B3C1-F1ED72629600}" type="datetimeFigureOut">
              <a:rPr lang="nl-NL"/>
              <a:pPr>
                <a:defRPr/>
              </a:pPr>
              <a:t>16-2-2026</a:t>
            </a:fld>
            <a:endParaRPr lang="nl-NL"/>
          </a:p>
        </p:txBody>
      </p:sp>
      <p:sp>
        <p:nvSpPr>
          <p:cNvPr id="6" name="Tijdelijke aanduiding voor voettekst 4">
            <a:extLst>
              <a:ext uri="{FF2B5EF4-FFF2-40B4-BE49-F238E27FC236}">
                <a16:creationId xmlns:a16="http://schemas.microsoft.com/office/drawing/2014/main" id="{719B3838-BEF4-ED40-0143-A763BE03C6D7}"/>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80FE2A44-0852-8905-633C-83455C8E1AFC}"/>
              </a:ext>
            </a:extLst>
          </p:cNvPr>
          <p:cNvSpPr>
            <a:spLocks noGrp="1"/>
          </p:cNvSpPr>
          <p:nvPr>
            <p:ph type="sldNum" sz="quarter" idx="12"/>
          </p:nvPr>
        </p:nvSpPr>
        <p:spPr/>
        <p:txBody>
          <a:bodyPr/>
          <a:lstStyle>
            <a:lvl1pPr>
              <a:defRPr/>
            </a:lvl1pPr>
          </a:lstStyle>
          <a:p>
            <a:pPr>
              <a:defRPr/>
            </a:pPr>
            <a:fld id="{0C8CBFBE-0693-41B0-8D43-B8F48443E577}" type="slidenum">
              <a:rPr lang="nl-NL"/>
              <a:pPr>
                <a:defRPr/>
              </a:pPr>
              <a:t>‹nr.›</a:t>
            </a:fld>
            <a:endParaRPr lang="nl-NL"/>
          </a:p>
        </p:txBody>
      </p:sp>
    </p:spTree>
    <p:extLst>
      <p:ext uri="{BB962C8B-B14F-4D97-AF65-F5344CB8AC3E}">
        <p14:creationId xmlns:p14="http://schemas.microsoft.com/office/powerpoint/2010/main" val="2130079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DC4A55BB-B862-ABAB-6B03-A37FA7D26E07}"/>
              </a:ext>
            </a:extLst>
          </p:cNvPr>
          <p:cNvSpPr>
            <a:spLocks noGrp="1"/>
          </p:cNvSpPr>
          <p:nvPr>
            <p:ph type="dt" sz="half" idx="10"/>
          </p:nvPr>
        </p:nvSpPr>
        <p:spPr/>
        <p:txBody>
          <a:bodyPr/>
          <a:lstStyle>
            <a:lvl1pPr>
              <a:defRPr/>
            </a:lvl1pPr>
          </a:lstStyle>
          <a:p>
            <a:pPr>
              <a:defRPr/>
            </a:pPr>
            <a:fld id="{6FAB0A62-3C5E-4196-865B-380191B6E4B3}" type="datetimeFigureOut">
              <a:rPr lang="nl-NL"/>
              <a:pPr>
                <a:defRPr/>
              </a:pPr>
              <a:t>16-2-2026</a:t>
            </a:fld>
            <a:endParaRPr lang="nl-NL"/>
          </a:p>
        </p:txBody>
      </p:sp>
      <p:sp>
        <p:nvSpPr>
          <p:cNvPr id="8" name="Tijdelijke aanduiding voor voettekst 4">
            <a:extLst>
              <a:ext uri="{FF2B5EF4-FFF2-40B4-BE49-F238E27FC236}">
                <a16:creationId xmlns:a16="http://schemas.microsoft.com/office/drawing/2014/main" id="{8E289F49-AE52-9A3D-59D1-7213797C228D}"/>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C60853B1-00A5-33EC-A6A4-4370298C8A7F}"/>
              </a:ext>
            </a:extLst>
          </p:cNvPr>
          <p:cNvSpPr>
            <a:spLocks noGrp="1"/>
          </p:cNvSpPr>
          <p:nvPr>
            <p:ph type="sldNum" sz="quarter" idx="12"/>
          </p:nvPr>
        </p:nvSpPr>
        <p:spPr/>
        <p:txBody>
          <a:bodyPr/>
          <a:lstStyle>
            <a:lvl1pPr>
              <a:defRPr/>
            </a:lvl1pPr>
          </a:lstStyle>
          <a:p>
            <a:pPr>
              <a:defRPr/>
            </a:pPr>
            <a:fld id="{BD7F30C7-9616-4036-BA2B-BD33416CF0F9}" type="slidenum">
              <a:rPr lang="nl-NL"/>
              <a:pPr>
                <a:defRPr/>
              </a:pPr>
              <a:t>‹nr.›</a:t>
            </a:fld>
            <a:endParaRPr lang="nl-NL"/>
          </a:p>
        </p:txBody>
      </p:sp>
    </p:spTree>
    <p:extLst>
      <p:ext uri="{BB962C8B-B14F-4D97-AF65-F5344CB8AC3E}">
        <p14:creationId xmlns:p14="http://schemas.microsoft.com/office/powerpoint/2010/main" val="624851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3">
            <a:extLst>
              <a:ext uri="{FF2B5EF4-FFF2-40B4-BE49-F238E27FC236}">
                <a16:creationId xmlns:a16="http://schemas.microsoft.com/office/drawing/2014/main" id="{CC8B5767-88AF-9725-A001-A8CDE051C0E1}"/>
              </a:ext>
            </a:extLst>
          </p:cNvPr>
          <p:cNvSpPr>
            <a:spLocks noGrp="1"/>
          </p:cNvSpPr>
          <p:nvPr>
            <p:ph type="dt" sz="half" idx="10"/>
          </p:nvPr>
        </p:nvSpPr>
        <p:spPr/>
        <p:txBody>
          <a:bodyPr/>
          <a:lstStyle>
            <a:lvl1pPr>
              <a:defRPr/>
            </a:lvl1pPr>
          </a:lstStyle>
          <a:p>
            <a:pPr>
              <a:defRPr/>
            </a:pPr>
            <a:fld id="{0E5F55F1-B000-4432-80FE-D691F288985E}" type="datetimeFigureOut">
              <a:rPr lang="nl-NL"/>
              <a:pPr>
                <a:defRPr/>
              </a:pPr>
              <a:t>16-2-2026</a:t>
            </a:fld>
            <a:endParaRPr lang="nl-NL"/>
          </a:p>
        </p:txBody>
      </p:sp>
      <p:sp>
        <p:nvSpPr>
          <p:cNvPr id="4" name="Tijdelijke aanduiding voor voettekst 4">
            <a:extLst>
              <a:ext uri="{FF2B5EF4-FFF2-40B4-BE49-F238E27FC236}">
                <a16:creationId xmlns:a16="http://schemas.microsoft.com/office/drawing/2014/main" id="{79CEFD38-E1D6-3872-2D7D-A5237B2A428F}"/>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EFCF0D8F-34CD-E6B8-35F2-1F2BEFA70E3D}"/>
              </a:ext>
            </a:extLst>
          </p:cNvPr>
          <p:cNvSpPr>
            <a:spLocks noGrp="1"/>
          </p:cNvSpPr>
          <p:nvPr>
            <p:ph type="sldNum" sz="quarter" idx="12"/>
          </p:nvPr>
        </p:nvSpPr>
        <p:spPr/>
        <p:txBody>
          <a:bodyPr/>
          <a:lstStyle>
            <a:lvl1pPr>
              <a:defRPr/>
            </a:lvl1pPr>
          </a:lstStyle>
          <a:p>
            <a:pPr>
              <a:defRPr/>
            </a:pPr>
            <a:fld id="{6FDEE2EC-57B5-4314-94C1-94D243F1CB94}" type="slidenum">
              <a:rPr lang="nl-NL"/>
              <a:pPr>
                <a:defRPr/>
              </a:pPr>
              <a:t>‹nr.›</a:t>
            </a:fld>
            <a:endParaRPr lang="nl-NL"/>
          </a:p>
        </p:txBody>
      </p:sp>
    </p:spTree>
    <p:extLst>
      <p:ext uri="{BB962C8B-B14F-4D97-AF65-F5344CB8AC3E}">
        <p14:creationId xmlns:p14="http://schemas.microsoft.com/office/powerpoint/2010/main" val="831133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7D1B2114-BA5A-11A2-432D-BA5C74AB6319}"/>
              </a:ext>
            </a:extLst>
          </p:cNvPr>
          <p:cNvSpPr>
            <a:spLocks noGrp="1"/>
          </p:cNvSpPr>
          <p:nvPr>
            <p:ph type="dt" sz="half" idx="10"/>
          </p:nvPr>
        </p:nvSpPr>
        <p:spPr/>
        <p:txBody>
          <a:bodyPr/>
          <a:lstStyle>
            <a:lvl1pPr>
              <a:defRPr/>
            </a:lvl1pPr>
          </a:lstStyle>
          <a:p>
            <a:pPr>
              <a:defRPr/>
            </a:pPr>
            <a:fld id="{8F806C5E-77D4-4A5F-B05C-FFF6B78A414E}" type="datetimeFigureOut">
              <a:rPr lang="nl-NL"/>
              <a:pPr>
                <a:defRPr/>
              </a:pPr>
              <a:t>16-2-2026</a:t>
            </a:fld>
            <a:endParaRPr lang="nl-NL"/>
          </a:p>
        </p:txBody>
      </p:sp>
      <p:sp>
        <p:nvSpPr>
          <p:cNvPr id="3" name="Tijdelijke aanduiding voor voettekst 4">
            <a:extLst>
              <a:ext uri="{FF2B5EF4-FFF2-40B4-BE49-F238E27FC236}">
                <a16:creationId xmlns:a16="http://schemas.microsoft.com/office/drawing/2014/main" id="{A8199532-211A-2DD7-602D-4545A12F3970}"/>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0A094585-3DAB-2A9F-B0DD-60948FBE8584}"/>
              </a:ext>
            </a:extLst>
          </p:cNvPr>
          <p:cNvSpPr>
            <a:spLocks noGrp="1"/>
          </p:cNvSpPr>
          <p:nvPr>
            <p:ph type="sldNum" sz="quarter" idx="12"/>
          </p:nvPr>
        </p:nvSpPr>
        <p:spPr/>
        <p:txBody>
          <a:bodyPr/>
          <a:lstStyle>
            <a:lvl1pPr>
              <a:defRPr/>
            </a:lvl1pPr>
          </a:lstStyle>
          <a:p>
            <a:pPr>
              <a:defRPr/>
            </a:pPr>
            <a:fld id="{8C513CD4-35A2-405F-9DB7-1E896CC90D6D}" type="slidenum">
              <a:rPr lang="nl-NL"/>
              <a:pPr>
                <a:defRPr/>
              </a:pPr>
              <a:t>‹nr.›</a:t>
            </a:fld>
            <a:endParaRPr lang="nl-NL"/>
          </a:p>
        </p:txBody>
      </p:sp>
    </p:spTree>
    <p:extLst>
      <p:ext uri="{BB962C8B-B14F-4D97-AF65-F5344CB8AC3E}">
        <p14:creationId xmlns:p14="http://schemas.microsoft.com/office/powerpoint/2010/main" val="15650466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Tijdelijke aanduiding voor datum 3">
            <a:extLst>
              <a:ext uri="{FF2B5EF4-FFF2-40B4-BE49-F238E27FC236}">
                <a16:creationId xmlns:a16="http://schemas.microsoft.com/office/drawing/2014/main" id="{2032B982-1DAE-A1EF-890B-34C50A4B048E}"/>
              </a:ext>
            </a:extLst>
          </p:cNvPr>
          <p:cNvSpPr>
            <a:spLocks noGrp="1"/>
          </p:cNvSpPr>
          <p:nvPr>
            <p:ph type="dt" sz="half" idx="10"/>
          </p:nvPr>
        </p:nvSpPr>
        <p:spPr/>
        <p:txBody>
          <a:bodyPr/>
          <a:lstStyle>
            <a:lvl1pPr>
              <a:defRPr/>
            </a:lvl1pPr>
          </a:lstStyle>
          <a:p>
            <a:pPr>
              <a:defRPr/>
            </a:pPr>
            <a:fld id="{E3055E10-38DF-4DA8-AEDF-3B19C6B7A7B7}" type="datetimeFigureOut">
              <a:rPr lang="nl-NL"/>
              <a:pPr>
                <a:defRPr/>
              </a:pPr>
              <a:t>16-2-2026</a:t>
            </a:fld>
            <a:endParaRPr lang="nl-NL"/>
          </a:p>
        </p:txBody>
      </p:sp>
      <p:sp>
        <p:nvSpPr>
          <p:cNvPr id="6" name="Tijdelijke aanduiding voor voettekst 4">
            <a:extLst>
              <a:ext uri="{FF2B5EF4-FFF2-40B4-BE49-F238E27FC236}">
                <a16:creationId xmlns:a16="http://schemas.microsoft.com/office/drawing/2014/main" id="{83BC570F-EFB1-8168-89A9-910E1FC0AB58}"/>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6613DF89-9D0F-3F7C-8EDB-B54094885A2A}"/>
              </a:ext>
            </a:extLst>
          </p:cNvPr>
          <p:cNvSpPr>
            <a:spLocks noGrp="1"/>
          </p:cNvSpPr>
          <p:nvPr>
            <p:ph type="sldNum" sz="quarter" idx="12"/>
          </p:nvPr>
        </p:nvSpPr>
        <p:spPr/>
        <p:txBody>
          <a:bodyPr/>
          <a:lstStyle>
            <a:lvl1pPr>
              <a:defRPr/>
            </a:lvl1pPr>
          </a:lstStyle>
          <a:p>
            <a:pPr>
              <a:defRPr/>
            </a:pPr>
            <a:fld id="{F0D4E217-0185-4C92-ADF5-BAF5294C0C3D}" type="slidenum">
              <a:rPr lang="nl-NL"/>
              <a:pPr>
                <a:defRPr/>
              </a:pPr>
              <a:t>‹nr.›</a:t>
            </a:fld>
            <a:endParaRPr lang="nl-NL"/>
          </a:p>
        </p:txBody>
      </p:sp>
    </p:spTree>
    <p:extLst>
      <p:ext uri="{BB962C8B-B14F-4D97-AF65-F5344CB8AC3E}">
        <p14:creationId xmlns:p14="http://schemas.microsoft.com/office/powerpoint/2010/main" val="2566123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7"/>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Tijdelijke aanduiding voor datum 3">
            <a:extLst>
              <a:ext uri="{FF2B5EF4-FFF2-40B4-BE49-F238E27FC236}">
                <a16:creationId xmlns:a16="http://schemas.microsoft.com/office/drawing/2014/main" id="{D3C0FB4D-AB81-2EC4-324B-10E8D8882B93}"/>
              </a:ext>
            </a:extLst>
          </p:cNvPr>
          <p:cNvSpPr>
            <a:spLocks noGrp="1"/>
          </p:cNvSpPr>
          <p:nvPr>
            <p:ph type="dt" sz="half" idx="10"/>
          </p:nvPr>
        </p:nvSpPr>
        <p:spPr/>
        <p:txBody>
          <a:bodyPr/>
          <a:lstStyle>
            <a:lvl1pPr>
              <a:defRPr/>
            </a:lvl1pPr>
          </a:lstStyle>
          <a:p>
            <a:pPr>
              <a:defRPr/>
            </a:pPr>
            <a:fld id="{E7AC824D-4EDE-4BFC-BF54-4EAABBE7E53D}" type="datetimeFigureOut">
              <a:rPr lang="nl-NL"/>
              <a:pPr>
                <a:defRPr/>
              </a:pPr>
              <a:t>16-2-2026</a:t>
            </a:fld>
            <a:endParaRPr lang="nl-NL"/>
          </a:p>
        </p:txBody>
      </p:sp>
      <p:sp>
        <p:nvSpPr>
          <p:cNvPr id="6" name="Tijdelijke aanduiding voor voettekst 4">
            <a:extLst>
              <a:ext uri="{FF2B5EF4-FFF2-40B4-BE49-F238E27FC236}">
                <a16:creationId xmlns:a16="http://schemas.microsoft.com/office/drawing/2014/main" id="{E585269F-1DE2-E491-CF4A-8683B5CE67F8}"/>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D4E02929-0ECC-765A-BB39-9A2E945F1E6F}"/>
              </a:ext>
            </a:extLst>
          </p:cNvPr>
          <p:cNvSpPr>
            <a:spLocks noGrp="1"/>
          </p:cNvSpPr>
          <p:nvPr>
            <p:ph type="sldNum" sz="quarter" idx="12"/>
          </p:nvPr>
        </p:nvSpPr>
        <p:spPr/>
        <p:txBody>
          <a:bodyPr/>
          <a:lstStyle>
            <a:lvl1pPr>
              <a:defRPr/>
            </a:lvl1pPr>
          </a:lstStyle>
          <a:p>
            <a:pPr>
              <a:defRPr/>
            </a:pPr>
            <a:fld id="{1D7620E7-2F45-4BF3-8720-72B211C703D4}" type="slidenum">
              <a:rPr lang="nl-NL"/>
              <a:pPr>
                <a:defRPr/>
              </a:pPr>
              <a:t>‹nr.›</a:t>
            </a:fld>
            <a:endParaRPr lang="nl-NL"/>
          </a:p>
        </p:txBody>
      </p:sp>
    </p:spTree>
    <p:extLst>
      <p:ext uri="{BB962C8B-B14F-4D97-AF65-F5344CB8AC3E}">
        <p14:creationId xmlns:p14="http://schemas.microsoft.com/office/powerpoint/2010/main" val="235999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beeldvullend">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userDrawn="1"/>
        </p:nvSpPr>
        <p:spPr>
          <a:xfrm>
            <a:off x="0" y="-399601"/>
            <a:ext cx="720000" cy="360000"/>
          </a:xfrm>
          <a:prstGeom prst="rect">
            <a:avLst/>
          </a:prstGeom>
        </p:spPr>
        <p:txBody>
          <a:bodyPr wrap="none" lIns="0" tIns="0" rIns="0" bIns="0">
            <a:noAutofit/>
          </a:bodyPr>
          <a:lstStyle/>
          <a:p>
            <a:r>
              <a:rPr lang="nl-NL"/>
              <a:t>Tekst (Beeldvullend)</a:t>
            </a:r>
          </a:p>
        </p:txBody>
      </p:sp>
      <p:grpSp>
        <p:nvGrpSpPr>
          <p:cNvPr id="86" name="TEKSTINSTRUCTIES">
            <a:extLst>
              <a:ext uri="{FF2B5EF4-FFF2-40B4-BE49-F238E27FC236}">
                <a16:creationId xmlns:a16="http://schemas.microsoft.com/office/drawing/2014/main" id="{3493C87F-1DD8-4232-BF56-917C09CA9597}"/>
              </a:ext>
            </a:extLst>
          </p:cNvPr>
          <p:cNvGrpSpPr/>
          <p:nvPr userDrawn="1"/>
        </p:nvGrpSpPr>
        <p:grpSpPr>
          <a:xfrm>
            <a:off x="-4297881" y="-718670"/>
            <a:ext cx="4140000" cy="7198669"/>
            <a:chOff x="-4297881" y="-718670"/>
            <a:chExt cx="4140000" cy="7198669"/>
          </a:xfrm>
        </p:grpSpPr>
        <p:sp>
          <p:nvSpPr>
            <p:cNvPr id="87" name="Rechthoek: afgeronde hoeken 86">
              <a:extLst>
                <a:ext uri="{FF2B5EF4-FFF2-40B4-BE49-F238E27FC236}">
                  <a16:creationId xmlns:a16="http://schemas.microsoft.com/office/drawing/2014/main" id="{70B7C9D3-57E5-4E23-808A-00D2A92836D2}"/>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88" name="Rechthoek: afgeronde hoeken 87">
              <a:extLst>
                <a:ext uri="{FF2B5EF4-FFF2-40B4-BE49-F238E27FC236}">
                  <a16:creationId xmlns:a16="http://schemas.microsoft.com/office/drawing/2014/main" id="{F1D6E2E9-4CB3-4E0B-9B10-1FDB553915EF}"/>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89" name="Rechte verbindingslijn 88">
              <a:extLst>
                <a:ext uri="{FF2B5EF4-FFF2-40B4-BE49-F238E27FC236}">
                  <a16:creationId xmlns:a16="http://schemas.microsoft.com/office/drawing/2014/main" id="{9D9CF341-EBF0-42EF-9039-DB0DB77B28C6}"/>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90" name="Groep 89">
              <a:extLst>
                <a:ext uri="{FF2B5EF4-FFF2-40B4-BE49-F238E27FC236}">
                  <a16:creationId xmlns:a16="http://schemas.microsoft.com/office/drawing/2014/main" id="{5028A2D0-094E-487D-8FA2-20CB47D7C93C}"/>
                </a:ext>
              </a:extLst>
            </p:cNvPr>
            <p:cNvGrpSpPr/>
            <p:nvPr userDrawn="1"/>
          </p:nvGrpSpPr>
          <p:grpSpPr>
            <a:xfrm>
              <a:off x="-3905190" y="127747"/>
              <a:ext cx="3354618" cy="786653"/>
              <a:chOff x="-3419346" y="368233"/>
              <a:chExt cx="3170491" cy="743862"/>
            </a:xfrm>
          </p:grpSpPr>
          <p:sp>
            <p:nvSpPr>
              <p:cNvPr id="111" name="Rechthoek 110">
                <a:extLst>
                  <a:ext uri="{FF2B5EF4-FFF2-40B4-BE49-F238E27FC236}">
                    <a16:creationId xmlns:a16="http://schemas.microsoft.com/office/drawing/2014/main" id="{0A73C475-AEE4-4832-AE9D-A09287474C5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12" name="Rechte verbindingslijn 111">
                <a:extLst>
                  <a:ext uri="{FF2B5EF4-FFF2-40B4-BE49-F238E27FC236}">
                    <a16:creationId xmlns:a16="http://schemas.microsoft.com/office/drawing/2014/main" id="{F8820974-3CF7-4007-9C81-B21BF9A95A4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CCA2B5DC-5048-46E9-A95F-6556AFD81D1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4" name="Rechthoek 113">
                <a:extLst>
                  <a:ext uri="{FF2B5EF4-FFF2-40B4-BE49-F238E27FC236}">
                    <a16:creationId xmlns:a16="http://schemas.microsoft.com/office/drawing/2014/main" id="{7D1EBF4F-F6FB-4480-8937-DDD62A4FBC79}"/>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15" name="Groep 114">
                <a:extLst>
                  <a:ext uri="{FF2B5EF4-FFF2-40B4-BE49-F238E27FC236}">
                    <a16:creationId xmlns:a16="http://schemas.microsoft.com/office/drawing/2014/main" id="{2718FDF3-75B7-4A60-882A-BABAA8EBB770}"/>
                  </a:ext>
                </a:extLst>
              </p:cNvPr>
              <p:cNvGrpSpPr/>
              <p:nvPr userDrawn="1"/>
            </p:nvGrpSpPr>
            <p:grpSpPr>
              <a:xfrm>
                <a:off x="-3002834" y="720303"/>
                <a:ext cx="182598" cy="143759"/>
                <a:chOff x="-3310843" y="700986"/>
                <a:chExt cx="182598" cy="143759"/>
              </a:xfrm>
            </p:grpSpPr>
            <p:grpSp>
              <p:nvGrpSpPr>
                <p:cNvPr id="154" name="Groep 153">
                  <a:extLst>
                    <a:ext uri="{FF2B5EF4-FFF2-40B4-BE49-F238E27FC236}">
                      <a16:creationId xmlns:a16="http://schemas.microsoft.com/office/drawing/2014/main" id="{4E291A70-A1AB-4591-B051-8EB9A795255F}"/>
                    </a:ext>
                  </a:extLst>
                </p:cNvPr>
                <p:cNvGrpSpPr/>
                <p:nvPr userDrawn="1"/>
              </p:nvGrpSpPr>
              <p:grpSpPr>
                <a:xfrm>
                  <a:off x="-3310843" y="700986"/>
                  <a:ext cx="182598" cy="143759"/>
                  <a:chOff x="-3310843" y="700986"/>
                  <a:chExt cx="182598" cy="143759"/>
                </a:xfrm>
              </p:grpSpPr>
              <p:cxnSp>
                <p:nvCxnSpPr>
                  <p:cNvPr id="158" name="Rechte verbindingslijn 157">
                    <a:extLst>
                      <a:ext uri="{FF2B5EF4-FFF2-40B4-BE49-F238E27FC236}">
                        <a16:creationId xmlns:a16="http://schemas.microsoft.com/office/drawing/2014/main" id="{CD2F437A-D559-4563-BF21-FAC570F46A8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59" name="Rechte verbindingslijn 158">
                    <a:extLst>
                      <a:ext uri="{FF2B5EF4-FFF2-40B4-BE49-F238E27FC236}">
                        <a16:creationId xmlns:a16="http://schemas.microsoft.com/office/drawing/2014/main" id="{F2C4B877-A08E-4600-A0C3-C737E3DE455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60" name="Rechte verbindingslijn 159">
                    <a:extLst>
                      <a:ext uri="{FF2B5EF4-FFF2-40B4-BE49-F238E27FC236}">
                        <a16:creationId xmlns:a16="http://schemas.microsoft.com/office/drawing/2014/main" id="{A9B731AF-5D94-441B-B657-AB9F810456FB}"/>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61" name="Rechte verbindingslijn 160">
                    <a:extLst>
                      <a:ext uri="{FF2B5EF4-FFF2-40B4-BE49-F238E27FC236}">
                        <a16:creationId xmlns:a16="http://schemas.microsoft.com/office/drawing/2014/main" id="{28698AE2-8FCD-4E7B-91A6-97978480CB92}"/>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62" name="Rechte verbindingslijn 161">
                    <a:extLst>
                      <a:ext uri="{FF2B5EF4-FFF2-40B4-BE49-F238E27FC236}">
                        <a16:creationId xmlns:a16="http://schemas.microsoft.com/office/drawing/2014/main" id="{034F5B7B-4125-411D-BFFD-6E396103ECB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55" name="Groep 154">
                  <a:extLst>
                    <a:ext uri="{FF2B5EF4-FFF2-40B4-BE49-F238E27FC236}">
                      <a16:creationId xmlns:a16="http://schemas.microsoft.com/office/drawing/2014/main" id="{28FD65CC-52AF-4139-8284-901187BEFB6B}"/>
                    </a:ext>
                  </a:extLst>
                </p:cNvPr>
                <p:cNvGrpSpPr/>
                <p:nvPr userDrawn="1"/>
              </p:nvGrpSpPr>
              <p:grpSpPr>
                <a:xfrm flipH="1">
                  <a:off x="-3310774" y="735854"/>
                  <a:ext cx="88801" cy="72568"/>
                  <a:chOff x="-2091059" y="1395403"/>
                  <a:chExt cx="157316" cy="128558"/>
                </a:xfrm>
              </p:grpSpPr>
              <p:sp>
                <p:nvSpPr>
                  <p:cNvPr id="156" name="Rechthoek 155">
                    <a:extLst>
                      <a:ext uri="{FF2B5EF4-FFF2-40B4-BE49-F238E27FC236}">
                        <a16:creationId xmlns:a16="http://schemas.microsoft.com/office/drawing/2014/main" id="{DA5639FD-86E3-4C53-AA68-A9100326A50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57" name="Pijl: punthaak 156">
                    <a:extLst>
                      <a:ext uri="{FF2B5EF4-FFF2-40B4-BE49-F238E27FC236}">
                        <a16:creationId xmlns:a16="http://schemas.microsoft.com/office/drawing/2014/main" id="{D4266773-55F7-4F09-85DC-08950651B8D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16" name="Groep 115">
                <a:extLst>
                  <a:ext uri="{FF2B5EF4-FFF2-40B4-BE49-F238E27FC236}">
                    <a16:creationId xmlns:a16="http://schemas.microsoft.com/office/drawing/2014/main" id="{BBAB7695-43A4-460F-993B-A875473BEF05}"/>
                  </a:ext>
                </a:extLst>
              </p:cNvPr>
              <p:cNvGrpSpPr/>
              <p:nvPr userDrawn="1"/>
            </p:nvGrpSpPr>
            <p:grpSpPr>
              <a:xfrm>
                <a:off x="-3326107" y="720303"/>
                <a:ext cx="182598" cy="143759"/>
                <a:chOff x="-3634116" y="700986"/>
                <a:chExt cx="182598" cy="143759"/>
              </a:xfrm>
            </p:grpSpPr>
            <p:grpSp>
              <p:nvGrpSpPr>
                <p:cNvPr id="145" name="Groep 144">
                  <a:extLst>
                    <a:ext uri="{FF2B5EF4-FFF2-40B4-BE49-F238E27FC236}">
                      <a16:creationId xmlns:a16="http://schemas.microsoft.com/office/drawing/2014/main" id="{C0A03AC3-0229-4809-A28A-A4067B77AE12}"/>
                    </a:ext>
                  </a:extLst>
                </p:cNvPr>
                <p:cNvGrpSpPr/>
                <p:nvPr userDrawn="1"/>
              </p:nvGrpSpPr>
              <p:grpSpPr>
                <a:xfrm>
                  <a:off x="-3634116" y="700986"/>
                  <a:ext cx="182598" cy="143759"/>
                  <a:chOff x="-3634116" y="700986"/>
                  <a:chExt cx="182598" cy="143759"/>
                </a:xfrm>
              </p:grpSpPr>
              <p:cxnSp>
                <p:nvCxnSpPr>
                  <p:cNvPr id="149" name="Rechte verbindingslijn 148">
                    <a:extLst>
                      <a:ext uri="{FF2B5EF4-FFF2-40B4-BE49-F238E27FC236}">
                        <a16:creationId xmlns:a16="http://schemas.microsoft.com/office/drawing/2014/main" id="{F8B46FAE-099D-4F30-8B23-D117BE5CB418}"/>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50" name="Rechte verbindingslijn 149">
                    <a:extLst>
                      <a:ext uri="{FF2B5EF4-FFF2-40B4-BE49-F238E27FC236}">
                        <a16:creationId xmlns:a16="http://schemas.microsoft.com/office/drawing/2014/main" id="{C5F47676-3F6A-4733-AC92-A2FD62BEFC5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51" name="Rechte verbindingslijn 150">
                    <a:extLst>
                      <a:ext uri="{FF2B5EF4-FFF2-40B4-BE49-F238E27FC236}">
                        <a16:creationId xmlns:a16="http://schemas.microsoft.com/office/drawing/2014/main" id="{DEC0CF49-0F37-41A3-8A47-74DDB731D14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52" name="Rechte verbindingslijn 151">
                    <a:extLst>
                      <a:ext uri="{FF2B5EF4-FFF2-40B4-BE49-F238E27FC236}">
                        <a16:creationId xmlns:a16="http://schemas.microsoft.com/office/drawing/2014/main" id="{61729009-4CB0-40B1-AA7B-C4DB125AEAF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53" name="Rechte verbindingslijn 152">
                    <a:extLst>
                      <a:ext uri="{FF2B5EF4-FFF2-40B4-BE49-F238E27FC236}">
                        <a16:creationId xmlns:a16="http://schemas.microsoft.com/office/drawing/2014/main" id="{568B1684-17FB-4464-935B-62C90D06AB8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46" name="Groep 145">
                  <a:extLst>
                    <a:ext uri="{FF2B5EF4-FFF2-40B4-BE49-F238E27FC236}">
                      <a16:creationId xmlns:a16="http://schemas.microsoft.com/office/drawing/2014/main" id="{F14E81B3-9D48-49E8-ACF4-8C06120D3636}"/>
                    </a:ext>
                  </a:extLst>
                </p:cNvPr>
                <p:cNvGrpSpPr/>
                <p:nvPr userDrawn="1"/>
              </p:nvGrpSpPr>
              <p:grpSpPr>
                <a:xfrm>
                  <a:off x="-3634047" y="735854"/>
                  <a:ext cx="88801" cy="72568"/>
                  <a:chOff x="-2091059" y="1395403"/>
                  <a:chExt cx="157316" cy="128558"/>
                </a:xfrm>
              </p:grpSpPr>
              <p:sp>
                <p:nvSpPr>
                  <p:cNvPr id="147" name="Rechthoek 146">
                    <a:extLst>
                      <a:ext uri="{FF2B5EF4-FFF2-40B4-BE49-F238E27FC236}">
                        <a16:creationId xmlns:a16="http://schemas.microsoft.com/office/drawing/2014/main" id="{AB4B9090-708E-416F-B8CD-648E65E530C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48" name="Pijl: punthaak 147">
                    <a:extLst>
                      <a:ext uri="{FF2B5EF4-FFF2-40B4-BE49-F238E27FC236}">
                        <a16:creationId xmlns:a16="http://schemas.microsoft.com/office/drawing/2014/main" id="{19CFCE28-775C-40A9-831E-3FDFBFD57C4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17" name="Rechte verbindingslijn 116">
                <a:extLst>
                  <a:ext uri="{FF2B5EF4-FFF2-40B4-BE49-F238E27FC236}">
                    <a16:creationId xmlns:a16="http://schemas.microsoft.com/office/drawing/2014/main" id="{8577C299-C7D9-4E4B-B7A6-D6503EFAFFC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18" name="Rechte verbindingslijn 117">
                <a:extLst>
                  <a:ext uri="{FF2B5EF4-FFF2-40B4-BE49-F238E27FC236}">
                    <a16:creationId xmlns:a16="http://schemas.microsoft.com/office/drawing/2014/main" id="{100215BD-ED89-41B7-AF3E-513A9BCB807E}"/>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19" name="Groep 118">
                <a:extLst>
                  <a:ext uri="{FF2B5EF4-FFF2-40B4-BE49-F238E27FC236}">
                    <a16:creationId xmlns:a16="http://schemas.microsoft.com/office/drawing/2014/main" id="{EEB83CB0-4849-439C-A2A4-C387D3016165}"/>
                  </a:ext>
                </a:extLst>
              </p:cNvPr>
              <p:cNvGrpSpPr/>
              <p:nvPr userDrawn="1"/>
            </p:nvGrpSpPr>
            <p:grpSpPr>
              <a:xfrm>
                <a:off x="-2425037" y="370226"/>
                <a:ext cx="357690" cy="330595"/>
                <a:chOff x="-2721817" y="347336"/>
                <a:chExt cx="432805" cy="400021"/>
              </a:xfrm>
            </p:grpSpPr>
            <p:sp>
              <p:nvSpPr>
                <p:cNvPr id="134" name="Rechthoek 133">
                  <a:extLst>
                    <a:ext uri="{FF2B5EF4-FFF2-40B4-BE49-F238E27FC236}">
                      <a16:creationId xmlns:a16="http://schemas.microsoft.com/office/drawing/2014/main" id="{A1FD8960-0680-4DE7-8D6E-27783384B1C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35" name="Groep 134">
                  <a:extLst>
                    <a:ext uri="{FF2B5EF4-FFF2-40B4-BE49-F238E27FC236}">
                      <a16:creationId xmlns:a16="http://schemas.microsoft.com/office/drawing/2014/main" id="{61922A1C-2BAA-4BB2-8778-F6650FB20035}"/>
                    </a:ext>
                  </a:extLst>
                </p:cNvPr>
                <p:cNvGrpSpPr/>
                <p:nvPr userDrawn="1"/>
              </p:nvGrpSpPr>
              <p:grpSpPr>
                <a:xfrm>
                  <a:off x="-2652453" y="431583"/>
                  <a:ext cx="294076" cy="231526"/>
                  <a:chOff x="-3634116" y="700986"/>
                  <a:chExt cx="182598" cy="143759"/>
                </a:xfrm>
              </p:grpSpPr>
              <p:grpSp>
                <p:nvGrpSpPr>
                  <p:cNvPr id="136" name="Groep 135">
                    <a:extLst>
                      <a:ext uri="{FF2B5EF4-FFF2-40B4-BE49-F238E27FC236}">
                        <a16:creationId xmlns:a16="http://schemas.microsoft.com/office/drawing/2014/main" id="{0F2BBBBC-9526-453E-B92C-C72F8B1CC13D}"/>
                      </a:ext>
                    </a:extLst>
                  </p:cNvPr>
                  <p:cNvGrpSpPr/>
                  <p:nvPr userDrawn="1"/>
                </p:nvGrpSpPr>
                <p:grpSpPr>
                  <a:xfrm>
                    <a:off x="-3634116" y="700986"/>
                    <a:ext cx="182598" cy="143759"/>
                    <a:chOff x="-3634116" y="700986"/>
                    <a:chExt cx="182598" cy="143759"/>
                  </a:xfrm>
                </p:grpSpPr>
                <p:cxnSp>
                  <p:nvCxnSpPr>
                    <p:cNvPr id="140" name="Rechte verbindingslijn 139">
                      <a:extLst>
                        <a:ext uri="{FF2B5EF4-FFF2-40B4-BE49-F238E27FC236}">
                          <a16:creationId xmlns:a16="http://schemas.microsoft.com/office/drawing/2014/main" id="{EE49D324-19C4-41D4-85A6-5009AE1504A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41" name="Rechte verbindingslijn 140">
                      <a:extLst>
                        <a:ext uri="{FF2B5EF4-FFF2-40B4-BE49-F238E27FC236}">
                          <a16:creationId xmlns:a16="http://schemas.microsoft.com/office/drawing/2014/main" id="{3C8E68CF-1611-4C10-9B46-ED249906DBB8}"/>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42" name="Rechte verbindingslijn 141">
                      <a:extLst>
                        <a:ext uri="{FF2B5EF4-FFF2-40B4-BE49-F238E27FC236}">
                          <a16:creationId xmlns:a16="http://schemas.microsoft.com/office/drawing/2014/main" id="{452F6CBB-953C-400E-B0E3-F383BE317241}"/>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43" name="Rechte verbindingslijn 142">
                      <a:extLst>
                        <a:ext uri="{FF2B5EF4-FFF2-40B4-BE49-F238E27FC236}">
                          <a16:creationId xmlns:a16="http://schemas.microsoft.com/office/drawing/2014/main" id="{F0743F58-5C42-4212-B5AF-10831F879981}"/>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44" name="Rechte verbindingslijn 143">
                      <a:extLst>
                        <a:ext uri="{FF2B5EF4-FFF2-40B4-BE49-F238E27FC236}">
                          <a16:creationId xmlns:a16="http://schemas.microsoft.com/office/drawing/2014/main" id="{ADDFA9EE-16E8-45AA-8AF5-9156094A3EE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37" name="Groep 136">
                    <a:extLst>
                      <a:ext uri="{FF2B5EF4-FFF2-40B4-BE49-F238E27FC236}">
                        <a16:creationId xmlns:a16="http://schemas.microsoft.com/office/drawing/2014/main" id="{4C45521C-B411-4A84-BB0B-39DF0FFE1532}"/>
                      </a:ext>
                    </a:extLst>
                  </p:cNvPr>
                  <p:cNvGrpSpPr/>
                  <p:nvPr userDrawn="1"/>
                </p:nvGrpSpPr>
                <p:grpSpPr>
                  <a:xfrm>
                    <a:off x="-3634047" y="735854"/>
                    <a:ext cx="88801" cy="72568"/>
                    <a:chOff x="-2091059" y="1395403"/>
                    <a:chExt cx="157316" cy="128558"/>
                  </a:xfrm>
                </p:grpSpPr>
                <p:sp>
                  <p:nvSpPr>
                    <p:cNvPr id="138" name="Rechthoek 137">
                      <a:extLst>
                        <a:ext uri="{FF2B5EF4-FFF2-40B4-BE49-F238E27FC236}">
                          <a16:creationId xmlns:a16="http://schemas.microsoft.com/office/drawing/2014/main" id="{463512F5-4A0D-4E56-8055-9AE8F60BB2C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9" name="Pijl: punthaak 138">
                      <a:extLst>
                        <a:ext uri="{FF2B5EF4-FFF2-40B4-BE49-F238E27FC236}">
                          <a16:creationId xmlns:a16="http://schemas.microsoft.com/office/drawing/2014/main" id="{186B243B-FE88-4AAA-84BD-57C3A74304C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20" name="Groep 119">
                <a:extLst>
                  <a:ext uri="{FF2B5EF4-FFF2-40B4-BE49-F238E27FC236}">
                    <a16:creationId xmlns:a16="http://schemas.microsoft.com/office/drawing/2014/main" id="{9C1AED0D-CF28-493A-BF32-C9622A69580C}"/>
                  </a:ext>
                </a:extLst>
              </p:cNvPr>
              <p:cNvGrpSpPr/>
              <p:nvPr userDrawn="1"/>
            </p:nvGrpSpPr>
            <p:grpSpPr>
              <a:xfrm>
                <a:off x="-2425037" y="781500"/>
                <a:ext cx="357690" cy="330595"/>
                <a:chOff x="-2721817" y="782525"/>
                <a:chExt cx="432805" cy="400021"/>
              </a:xfrm>
            </p:grpSpPr>
            <p:sp>
              <p:nvSpPr>
                <p:cNvPr id="123" name="Rechthoek 122">
                  <a:extLst>
                    <a:ext uri="{FF2B5EF4-FFF2-40B4-BE49-F238E27FC236}">
                      <a16:creationId xmlns:a16="http://schemas.microsoft.com/office/drawing/2014/main" id="{E524BFB0-BC5C-485C-9A12-7ADC52B3B0DC}"/>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24" name="Groep 123">
                  <a:extLst>
                    <a:ext uri="{FF2B5EF4-FFF2-40B4-BE49-F238E27FC236}">
                      <a16:creationId xmlns:a16="http://schemas.microsoft.com/office/drawing/2014/main" id="{79B2B642-6145-45BC-AA31-4CE5F118EB3E}"/>
                    </a:ext>
                  </a:extLst>
                </p:cNvPr>
                <p:cNvGrpSpPr/>
                <p:nvPr userDrawn="1"/>
              </p:nvGrpSpPr>
              <p:grpSpPr>
                <a:xfrm>
                  <a:off x="-2652453" y="866772"/>
                  <a:ext cx="294076" cy="231526"/>
                  <a:chOff x="-3310843" y="700986"/>
                  <a:chExt cx="182598" cy="143759"/>
                </a:xfrm>
              </p:grpSpPr>
              <p:grpSp>
                <p:nvGrpSpPr>
                  <p:cNvPr id="125" name="Groep 124">
                    <a:extLst>
                      <a:ext uri="{FF2B5EF4-FFF2-40B4-BE49-F238E27FC236}">
                        <a16:creationId xmlns:a16="http://schemas.microsoft.com/office/drawing/2014/main" id="{85CBC702-C294-4FF6-B205-61BBB479B05F}"/>
                      </a:ext>
                    </a:extLst>
                  </p:cNvPr>
                  <p:cNvGrpSpPr/>
                  <p:nvPr userDrawn="1"/>
                </p:nvGrpSpPr>
                <p:grpSpPr>
                  <a:xfrm>
                    <a:off x="-3310843" y="700986"/>
                    <a:ext cx="182598" cy="143759"/>
                    <a:chOff x="-3310843" y="700986"/>
                    <a:chExt cx="182598" cy="143759"/>
                  </a:xfrm>
                </p:grpSpPr>
                <p:cxnSp>
                  <p:nvCxnSpPr>
                    <p:cNvPr id="129" name="Rechte verbindingslijn 128">
                      <a:extLst>
                        <a:ext uri="{FF2B5EF4-FFF2-40B4-BE49-F238E27FC236}">
                          <a16:creationId xmlns:a16="http://schemas.microsoft.com/office/drawing/2014/main" id="{BA8CE67F-7059-4801-AB06-1DEB52335AB3}"/>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30" name="Rechte verbindingslijn 129">
                      <a:extLst>
                        <a:ext uri="{FF2B5EF4-FFF2-40B4-BE49-F238E27FC236}">
                          <a16:creationId xmlns:a16="http://schemas.microsoft.com/office/drawing/2014/main" id="{966BFA34-5B3B-4534-BE18-F2899C9C60E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31" name="Rechte verbindingslijn 130">
                      <a:extLst>
                        <a:ext uri="{FF2B5EF4-FFF2-40B4-BE49-F238E27FC236}">
                          <a16:creationId xmlns:a16="http://schemas.microsoft.com/office/drawing/2014/main" id="{CCE1880E-2DE7-46F4-90DC-838103A063EE}"/>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32" name="Rechte verbindingslijn 131">
                      <a:extLst>
                        <a:ext uri="{FF2B5EF4-FFF2-40B4-BE49-F238E27FC236}">
                          <a16:creationId xmlns:a16="http://schemas.microsoft.com/office/drawing/2014/main" id="{33CD5B4C-717C-418C-83AA-A9349988EB37}"/>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33" name="Rechte verbindingslijn 132">
                      <a:extLst>
                        <a:ext uri="{FF2B5EF4-FFF2-40B4-BE49-F238E27FC236}">
                          <a16:creationId xmlns:a16="http://schemas.microsoft.com/office/drawing/2014/main" id="{95428C0A-601E-4AB4-9061-885801670051}"/>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26" name="Groep 125">
                    <a:extLst>
                      <a:ext uri="{FF2B5EF4-FFF2-40B4-BE49-F238E27FC236}">
                        <a16:creationId xmlns:a16="http://schemas.microsoft.com/office/drawing/2014/main" id="{DA837213-4E80-401B-9D50-8C8FCD6E6B67}"/>
                      </a:ext>
                    </a:extLst>
                  </p:cNvPr>
                  <p:cNvGrpSpPr/>
                  <p:nvPr userDrawn="1"/>
                </p:nvGrpSpPr>
                <p:grpSpPr>
                  <a:xfrm flipH="1">
                    <a:off x="-3310774" y="735854"/>
                    <a:ext cx="88801" cy="72568"/>
                    <a:chOff x="-2091059" y="1395403"/>
                    <a:chExt cx="157316" cy="128558"/>
                  </a:xfrm>
                </p:grpSpPr>
                <p:sp>
                  <p:nvSpPr>
                    <p:cNvPr id="127" name="Rechthoek 126">
                      <a:extLst>
                        <a:ext uri="{FF2B5EF4-FFF2-40B4-BE49-F238E27FC236}">
                          <a16:creationId xmlns:a16="http://schemas.microsoft.com/office/drawing/2014/main" id="{39127FE0-413F-4B0B-AE01-FC66EFBDE76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8" name="Pijl: punthaak 127">
                      <a:extLst>
                        <a:ext uri="{FF2B5EF4-FFF2-40B4-BE49-F238E27FC236}">
                          <a16:creationId xmlns:a16="http://schemas.microsoft.com/office/drawing/2014/main" id="{F3320D93-B7D7-47A9-8EDA-9B4CC8C665A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21" name="Rechthoek 120">
                <a:extLst>
                  <a:ext uri="{FF2B5EF4-FFF2-40B4-BE49-F238E27FC236}">
                    <a16:creationId xmlns:a16="http://schemas.microsoft.com/office/drawing/2014/main" id="{C2B497E3-8910-40DE-B079-1955BA799AB4}"/>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22" name="Rechthoek 121">
                <a:extLst>
                  <a:ext uri="{FF2B5EF4-FFF2-40B4-BE49-F238E27FC236}">
                    <a16:creationId xmlns:a16="http://schemas.microsoft.com/office/drawing/2014/main" id="{9D616CD7-F51C-4F1C-AC92-9548C4D8B9C2}"/>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1" name="Rechte verbindingslijn 90">
              <a:extLst>
                <a:ext uri="{FF2B5EF4-FFF2-40B4-BE49-F238E27FC236}">
                  <a16:creationId xmlns:a16="http://schemas.microsoft.com/office/drawing/2014/main" id="{13F6A017-56F6-4971-9CD1-21337B422058}"/>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92" name="Rechthoek 91">
              <a:extLst>
                <a:ext uri="{FF2B5EF4-FFF2-40B4-BE49-F238E27FC236}">
                  <a16:creationId xmlns:a16="http://schemas.microsoft.com/office/drawing/2014/main" id="{2B6CEFD3-432C-4B1C-BE5B-4D4EB56CEF43}"/>
                </a:ext>
              </a:extLst>
            </p:cNvPr>
            <p:cNvSpPr/>
            <p:nvPr userDrawn="1"/>
          </p:nvSpPr>
          <p:spPr>
            <a:xfrm>
              <a:off x="-3461812" y="3156481"/>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93" name="Rechthoek 92">
              <a:extLst>
                <a:ext uri="{FF2B5EF4-FFF2-40B4-BE49-F238E27FC236}">
                  <a16:creationId xmlns:a16="http://schemas.microsoft.com/office/drawing/2014/main" id="{85D8DA06-D55B-42C9-8187-306A14CA5DB7}"/>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94" name="Ovaal 93">
              <a:extLst>
                <a:ext uri="{FF2B5EF4-FFF2-40B4-BE49-F238E27FC236}">
                  <a16:creationId xmlns:a16="http://schemas.microsoft.com/office/drawing/2014/main" id="{4142E5E6-54A8-4743-97FF-2A06AFC4357C}"/>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95" name="Ovaal 94">
              <a:extLst>
                <a:ext uri="{FF2B5EF4-FFF2-40B4-BE49-F238E27FC236}">
                  <a16:creationId xmlns:a16="http://schemas.microsoft.com/office/drawing/2014/main" id="{3E710E99-5D6A-4E16-9709-9062D1DB8119}"/>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6" name="Ovaal 95">
              <a:extLst>
                <a:ext uri="{FF2B5EF4-FFF2-40B4-BE49-F238E27FC236}">
                  <a16:creationId xmlns:a16="http://schemas.microsoft.com/office/drawing/2014/main" id="{247010EA-58BE-4214-B83E-1F1D923335F8}"/>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97" name="Ovaal 96">
              <a:extLst>
                <a:ext uri="{FF2B5EF4-FFF2-40B4-BE49-F238E27FC236}">
                  <a16:creationId xmlns:a16="http://schemas.microsoft.com/office/drawing/2014/main" id="{AC832DB6-CA44-4610-ABF5-A517FBD40EDD}"/>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98" name="Ovaal 97">
              <a:extLst>
                <a:ext uri="{FF2B5EF4-FFF2-40B4-BE49-F238E27FC236}">
                  <a16:creationId xmlns:a16="http://schemas.microsoft.com/office/drawing/2014/main" id="{59507083-6FF4-4F61-9D0B-E0D3578F1D1F}"/>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99" name="Ovaal 98">
              <a:extLst>
                <a:ext uri="{FF2B5EF4-FFF2-40B4-BE49-F238E27FC236}">
                  <a16:creationId xmlns:a16="http://schemas.microsoft.com/office/drawing/2014/main" id="{EB9FF014-4D3F-4C7B-BA0E-9D789C940DC1}"/>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00" name="Ovaal 99">
              <a:extLst>
                <a:ext uri="{FF2B5EF4-FFF2-40B4-BE49-F238E27FC236}">
                  <a16:creationId xmlns:a16="http://schemas.microsoft.com/office/drawing/2014/main" id="{E433C151-27AF-46B9-84A2-FBB348662941}"/>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01" name="Ovaal 100">
              <a:extLst>
                <a:ext uri="{FF2B5EF4-FFF2-40B4-BE49-F238E27FC236}">
                  <a16:creationId xmlns:a16="http://schemas.microsoft.com/office/drawing/2014/main" id="{35E31AE3-4F4E-4ACB-8D52-379DE723EF0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02" name="Ovaal 101">
              <a:extLst>
                <a:ext uri="{FF2B5EF4-FFF2-40B4-BE49-F238E27FC236}">
                  <a16:creationId xmlns:a16="http://schemas.microsoft.com/office/drawing/2014/main" id="{F92FBF30-2B34-42F6-A2D4-C3AE2DF58382}"/>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03" name="Rechthoek 102">
              <a:extLst>
                <a:ext uri="{FF2B5EF4-FFF2-40B4-BE49-F238E27FC236}">
                  <a16:creationId xmlns:a16="http://schemas.microsoft.com/office/drawing/2014/main" id="{561A3EEB-20AF-4B47-8E8E-7740DB07A149}"/>
                </a:ext>
              </a:extLst>
            </p:cNvPr>
            <p:cNvSpPr/>
            <p:nvPr userDrawn="1"/>
          </p:nvSpPr>
          <p:spPr>
            <a:xfrm>
              <a:off x="-3464489" y="3624857"/>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2"/>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04" name="Rechthoek 103">
              <a:extLst>
                <a:ext uri="{FF2B5EF4-FFF2-40B4-BE49-F238E27FC236}">
                  <a16:creationId xmlns:a16="http://schemas.microsoft.com/office/drawing/2014/main" id="{A08EF3DD-97C3-4672-AB3A-BC557534F7FC}"/>
                </a:ext>
              </a:extLst>
            </p:cNvPr>
            <p:cNvSpPr/>
            <p:nvPr userDrawn="1"/>
          </p:nvSpPr>
          <p:spPr>
            <a:xfrm>
              <a:off x="-3464490" y="4104361"/>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05" name="Rechthoek 104">
              <a:extLst>
                <a:ext uri="{FF2B5EF4-FFF2-40B4-BE49-F238E27FC236}">
                  <a16:creationId xmlns:a16="http://schemas.microsoft.com/office/drawing/2014/main" id="{3F6F93ED-833A-40A5-BFAB-F80B0B4AC777}"/>
                </a:ext>
              </a:extLst>
            </p:cNvPr>
            <p:cNvSpPr/>
            <p:nvPr userDrawn="1"/>
          </p:nvSpPr>
          <p:spPr>
            <a:xfrm>
              <a:off x="-3457054" y="4548689"/>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06" name="Rechthoek 105">
              <a:extLst>
                <a:ext uri="{FF2B5EF4-FFF2-40B4-BE49-F238E27FC236}">
                  <a16:creationId xmlns:a16="http://schemas.microsoft.com/office/drawing/2014/main" id="{B7A765C7-FF2C-441C-8166-44B211F9A8F0}"/>
                </a:ext>
              </a:extLst>
            </p:cNvPr>
            <p:cNvSpPr/>
            <p:nvPr userDrawn="1"/>
          </p:nvSpPr>
          <p:spPr>
            <a:xfrm>
              <a:off x="-3457054" y="2236216"/>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07" name="Rechthoek 106">
              <a:extLst>
                <a:ext uri="{FF2B5EF4-FFF2-40B4-BE49-F238E27FC236}">
                  <a16:creationId xmlns:a16="http://schemas.microsoft.com/office/drawing/2014/main" id="{6A7352B0-0DA0-4620-9464-392AE156F3B1}"/>
                </a:ext>
              </a:extLst>
            </p:cNvPr>
            <p:cNvSpPr/>
            <p:nvPr userDrawn="1"/>
          </p:nvSpPr>
          <p:spPr>
            <a:xfrm>
              <a:off x="-3447240" y="2709927"/>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08" name="Rechthoek 107">
              <a:extLst>
                <a:ext uri="{FF2B5EF4-FFF2-40B4-BE49-F238E27FC236}">
                  <a16:creationId xmlns:a16="http://schemas.microsoft.com/office/drawing/2014/main" id="{58929E3A-31FE-47F2-B4CA-DBA7EA77746E}"/>
                </a:ext>
              </a:extLst>
            </p:cNvPr>
            <p:cNvSpPr/>
            <p:nvPr userDrawn="1"/>
          </p:nvSpPr>
          <p:spPr>
            <a:xfrm>
              <a:off x="-3461812"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09" name="Rechthoek 108">
              <a:extLst>
                <a:ext uri="{FF2B5EF4-FFF2-40B4-BE49-F238E27FC236}">
                  <a16:creationId xmlns:a16="http://schemas.microsoft.com/office/drawing/2014/main" id="{576F2E56-0CB6-4A7E-8EF4-41A759EECF0B}"/>
                </a:ext>
              </a:extLst>
            </p:cNvPr>
            <p:cNvSpPr/>
            <p:nvPr userDrawn="1"/>
          </p:nvSpPr>
          <p:spPr>
            <a:xfrm>
              <a:off x="-3461812"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2"/>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10" name="Rechthoek 109">
              <a:extLst>
                <a:ext uri="{FF2B5EF4-FFF2-40B4-BE49-F238E27FC236}">
                  <a16:creationId xmlns:a16="http://schemas.microsoft.com/office/drawing/2014/main" id="{5CC0E8F7-BA48-4EDD-A5F9-44C5CD9BFFBE}"/>
                </a:ext>
              </a:extLst>
            </p:cNvPr>
            <p:cNvSpPr/>
            <p:nvPr userDrawn="1"/>
          </p:nvSpPr>
          <p:spPr>
            <a:xfrm>
              <a:off x="-3461812"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104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Subtitel met streep</a:t>
            </a:r>
          </a:p>
          <a:p>
            <a:pPr lvl="3"/>
            <a:r>
              <a:rPr lang="nl-NL" err="1"/>
              <a:t>Bullets</a:t>
            </a:r>
            <a:endParaRPr lang="nl-NL"/>
          </a:p>
          <a:p>
            <a:pPr lvl="4"/>
            <a:r>
              <a:rPr lang="nl-NL"/>
              <a:t>Sub-</a:t>
            </a:r>
            <a:r>
              <a:rPr lang="nl-NL" err="1"/>
              <a:t>bullets</a:t>
            </a:r>
            <a:endParaRPr lang="nl-NL"/>
          </a:p>
          <a:p>
            <a:pPr lvl="5"/>
            <a:r>
              <a:rPr lang="nl-NL"/>
              <a:t>Leestekst</a:t>
            </a:r>
          </a:p>
          <a:p>
            <a:pPr lvl="6"/>
            <a:r>
              <a:rPr lang="nl-NL"/>
              <a:t>Zeven</a:t>
            </a:r>
          </a:p>
          <a:p>
            <a:pPr lvl="7"/>
            <a:r>
              <a:rPr lang="nl-NL"/>
              <a:t>Acht</a:t>
            </a:r>
          </a:p>
          <a:p>
            <a:pPr lvl="8"/>
            <a:r>
              <a:rPr lang="nl-NL"/>
              <a:t>Negen</a:t>
            </a:r>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4">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sp>
        <p:nvSpPr>
          <p:cNvPr id="8" name="Tijdelijke aanduiding voor tekst 7">
            <a:extLst>
              <a:ext uri="{FF2B5EF4-FFF2-40B4-BE49-F238E27FC236}">
                <a16:creationId xmlns:a16="http://schemas.microsoft.com/office/drawing/2014/main" id="{217D703C-5DF6-4CEE-B136-A9B9C4F00B25}"/>
              </a:ext>
            </a:extLst>
          </p:cNvPr>
          <p:cNvSpPr>
            <a:spLocks noGrp="1"/>
          </p:cNvSpPr>
          <p:nvPr>
            <p:ph type="body" sz="quarter" idx="27" hasCustomPrompt="1"/>
          </p:nvPr>
        </p:nvSpPr>
        <p:spPr>
          <a:xfrm>
            <a:off x="7045548" y="6424941"/>
            <a:ext cx="4268788" cy="209550"/>
          </a:xfrm>
        </p:spPr>
        <p:txBody>
          <a:bodyPr anchor="ctr" anchorCtr="0"/>
          <a:lstStyle>
            <a:lvl1pPr>
              <a:defRPr sz="700"/>
            </a:lvl1pPr>
            <a:lvl2pPr>
              <a:defRPr sz="700" b="0">
                <a:latin typeface="Arial" panose="020B0604020202020204" pitchFamily="34" charset="0"/>
                <a:cs typeface="Arial" panose="020B0604020202020204" pitchFamily="34" charset="0"/>
              </a:defRPr>
            </a:lvl2pPr>
          </a:lstStyle>
          <a:p>
            <a:pPr lvl="1"/>
            <a:r>
              <a:rPr lang="nl-NL"/>
              <a:t>[Vul hier uw voetnoot in]</a:t>
            </a:r>
            <a:endParaRPr lang="en-GB"/>
          </a:p>
        </p:txBody>
      </p:sp>
      <p:sp>
        <p:nvSpPr>
          <p:cNvPr id="18" name="Tijdelijke aanduiding voor datum 17">
            <a:extLst>
              <a:ext uri="{FF2B5EF4-FFF2-40B4-BE49-F238E27FC236}">
                <a16:creationId xmlns:a16="http://schemas.microsoft.com/office/drawing/2014/main" id="{B7184961-7CD8-4CB5-8CE5-7E28EB1490BC}"/>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20" name="Tijdelijke aanduiding voor dianummer 19">
            <a:extLst>
              <a:ext uri="{FF2B5EF4-FFF2-40B4-BE49-F238E27FC236}">
                <a16:creationId xmlns:a16="http://schemas.microsoft.com/office/drawing/2014/main" id="{6B67F958-28E3-47F9-B3E8-A01D564201D4}"/>
              </a:ext>
            </a:extLst>
          </p:cNvPr>
          <p:cNvSpPr>
            <a:spLocks noGrp="1"/>
          </p:cNvSpPr>
          <p:nvPr>
            <p:ph type="sldNum" sz="quarter" idx="30"/>
          </p:nvPr>
        </p:nvSpPr>
        <p:spPr/>
        <p:txBody>
          <a:bodyPr/>
          <a:lstStyle/>
          <a:p>
            <a:fld id="{FF61E002-7038-4534-AD3C-ADB6FBF99A22}" type="slidenum">
              <a:rPr lang="nl-NL" smtClean="0"/>
              <a:pPr/>
              <a:t>‹nr.›</a:t>
            </a:fld>
            <a:endParaRPr lang="nl-NL"/>
          </a:p>
        </p:txBody>
      </p:sp>
    </p:spTree>
    <p:extLst>
      <p:ext uri="{BB962C8B-B14F-4D97-AF65-F5344CB8AC3E}">
        <p14:creationId xmlns:p14="http://schemas.microsoft.com/office/powerpoint/2010/main" val="65239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C9D7A0-8532-B631-7F03-CBAF4DCEC5CA}"/>
              </a:ext>
            </a:extLst>
          </p:cNvPr>
          <p:cNvSpPr>
            <a:spLocks noGrp="1"/>
          </p:cNvSpPr>
          <p:nvPr>
            <p:ph type="dt" sz="half" idx="10"/>
          </p:nvPr>
        </p:nvSpPr>
        <p:spPr/>
        <p:txBody>
          <a:bodyPr/>
          <a:lstStyle>
            <a:lvl1pPr>
              <a:defRPr/>
            </a:lvl1pPr>
          </a:lstStyle>
          <a:p>
            <a:pPr>
              <a:defRPr/>
            </a:pPr>
            <a:fld id="{7321D8E8-8311-44D9-A90B-68904AA0F7F8}" type="datetimeFigureOut">
              <a:rPr lang="nl-NL"/>
              <a:pPr>
                <a:defRPr/>
              </a:pPr>
              <a:t>16-2-2026</a:t>
            </a:fld>
            <a:endParaRPr lang="nl-NL"/>
          </a:p>
        </p:txBody>
      </p:sp>
      <p:sp>
        <p:nvSpPr>
          <p:cNvPr id="5" name="Tijdelijke aanduiding voor voettekst 4">
            <a:extLst>
              <a:ext uri="{FF2B5EF4-FFF2-40B4-BE49-F238E27FC236}">
                <a16:creationId xmlns:a16="http://schemas.microsoft.com/office/drawing/2014/main" id="{75FB9772-40C6-0DA9-6593-76BCF6BE2188}"/>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342A720C-46A0-986A-2ED7-74C43A1ECB81}"/>
              </a:ext>
            </a:extLst>
          </p:cNvPr>
          <p:cNvSpPr>
            <a:spLocks noGrp="1"/>
          </p:cNvSpPr>
          <p:nvPr>
            <p:ph type="sldNum" sz="quarter" idx="12"/>
          </p:nvPr>
        </p:nvSpPr>
        <p:spPr/>
        <p:txBody>
          <a:bodyPr/>
          <a:lstStyle>
            <a:lvl1pPr>
              <a:defRPr/>
            </a:lvl1pPr>
          </a:lstStyle>
          <a:p>
            <a:pPr>
              <a:defRPr/>
            </a:pPr>
            <a:fld id="{ACB4A46C-73A3-4A55-B388-B86D950849D9}" type="slidenum">
              <a:rPr lang="nl-NL"/>
              <a:pPr>
                <a:defRPr/>
              </a:pPr>
              <a:t>‹nr.›</a:t>
            </a:fld>
            <a:endParaRPr lang="nl-NL"/>
          </a:p>
        </p:txBody>
      </p:sp>
    </p:spTree>
    <p:extLst>
      <p:ext uri="{BB962C8B-B14F-4D97-AF65-F5344CB8AC3E}">
        <p14:creationId xmlns:p14="http://schemas.microsoft.com/office/powerpoint/2010/main" val="3079276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863DED-BDD9-33DB-2981-5C8649C8E5D1}"/>
              </a:ext>
            </a:extLst>
          </p:cNvPr>
          <p:cNvSpPr>
            <a:spLocks noGrp="1"/>
          </p:cNvSpPr>
          <p:nvPr>
            <p:ph type="dt" sz="half" idx="10"/>
          </p:nvPr>
        </p:nvSpPr>
        <p:spPr/>
        <p:txBody>
          <a:bodyPr/>
          <a:lstStyle>
            <a:lvl1pPr>
              <a:defRPr/>
            </a:lvl1pPr>
          </a:lstStyle>
          <a:p>
            <a:pPr>
              <a:defRPr/>
            </a:pPr>
            <a:fld id="{CA65CE33-D69E-4F4A-B194-BE2C67989FED}" type="datetimeFigureOut">
              <a:rPr lang="nl-NL"/>
              <a:pPr>
                <a:defRPr/>
              </a:pPr>
              <a:t>16-2-2026</a:t>
            </a:fld>
            <a:endParaRPr lang="nl-NL"/>
          </a:p>
        </p:txBody>
      </p:sp>
      <p:sp>
        <p:nvSpPr>
          <p:cNvPr id="5" name="Tijdelijke aanduiding voor voettekst 4">
            <a:extLst>
              <a:ext uri="{FF2B5EF4-FFF2-40B4-BE49-F238E27FC236}">
                <a16:creationId xmlns:a16="http://schemas.microsoft.com/office/drawing/2014/main" id="{BA1C8B6A-7B3F-E019-1C47-30563A9B65B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AC1EC131-257A-69A7-002C-16314D83EFA8}"/>
              </a:ext>
            </a:extLst>
          </p:cNvPr>
          <p:cNvSpPr>
            <a:spLocks noGrp="1"/>
          </p:cNvSpPr>
          <p:nvPr>
            <p:ph type="sldNum" sz="quarter" idx="12"/>
          </p:nvPr>
        </p:nvSpPr>
        <p:spPr/>
        <p:txBody>
          <a:bodyPr/>
          <a:lstStyle>
            <a:lvl1pPr>
              <a:defRPr/>
            </a:lvl1pPr>
          </a:lstStyle>
          <a:p>
            <a:pPr>
              <a:defRPr/>
            </a:pPr>
            <a:fld id="{5BC6575A-4483-4474-8CE0-CC36B172FBA6}" type="slidenum">
              <a:rPr lang="nl-NL"/>
              <a:pPr>
                <a:defRPr/>
              </a:pPr>
              <a:t>‹nr.›</a:t>
            </a:fld>
            <a:endParaRPr lang="nl-NL"/>
          </a:p>
        </p:txBody>
      </p:sp>
    </p:spTree>
    <p:extLst>
      <p:ext uri="{BB962C8B-B14F-4D97-AF65-F5344CB8AC3E}">
        <p14:creationId xmlns:p14="http://schemas.microsoft.com/office/powerpoint/2010/main" val="1525919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2 kolommen">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userDrawn="1"/>
        </p:nvSpPr>
        <p:spPr>
          <a:xfrm>
            <a:off x="0" y="-399601"/>
            <a:ext cx="720000" cy="360000"/>
          </a:xfrm>
          <a:prstGeom prst="rect">
            <a:avLst/>
          </a:prstGeom>
        </p:spPr>
        <p:txBody>
          <a:bodyPr wrap="none" lIns="0" tIns="0" rIns="0" bIns="0">
            <a:noAutofit/>
          </a:bodyPr>
          <a:lstStyle/>
          <a:p>
            <a:r>
              <a:rPr lang="nl-NL"/>
              <a:t>Tekst (2x)</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50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3" name="Tijdelijke aanduiding voor verticale tekst 2">
            <a:extLst>
              <a:ext uri="{FF2B5EF4-FFF2-40B4-BE49-F238E27FC236}">
                <a16:creationId xmlns:a16="http://schemas.microsoft.com/office/drawing/2014/main" id="{AE36DCFB-B6B5-47D2-8943-2A6EDB8D0C82}"/>
              </a:ext>
            </a:extLst>
          </p:cNvPr>
          <p:cNvSpPr>
            <a:spLocks noGrp="1"/>
          </p:cNvSpPr>
          <p:nvPr>
            <p:ph type="body" orient="vert" idx="27" hasCustomPrompt="1"/>
          </p:nvPr>
        </p:nvSpPr>
        <p:spPr>
          <a:xfrm>
            <a:off x="6276000" y="1116707"/>
            <a:ext cx="50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4AD4EC1-9891-44B4-A3F7-AEEA5AB54B1F}"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64" name="TEKSTINSTRUCTIES">
            <a:extLst>
              <a:ext uri="{FF2B5EF4-FFF2-40B4-BE49-F238E27FC236}">
                <a16:creationId xmlns:a16="http://schemas.microsoft.com/office/drawing/2014/main" id="{723C6A71-5A14-414A-8085-9031D6975FFF}"/>
              </a:ext>
            </a:extLst>
          </p:cNvPr>
          <p:cNvGrpSpPr/>
          <p:nvPr userDrawn="1"/>
        </p:nvGrpSpPr>
        <p:grpSpPr>
          <a:xfrm>
            <a:off x="-4297881" y="-718670"/>
            <a:ext cx="4140000" cy="7198669"/>
            <a:chOff x="-4297881" y="-718670"/>
            <a:chExt cx="4140000" cy="7198669"/>
          </a:xfrm>
        </p:grpSpPr>
        <p:sp>
          <p:nvSpPr>
            <p:cNvPr id="165" name="Rechthoek: afgeronde hoeken 164">
              <a:extLst>
                <a:ext uri="{FF2B5EF4-FFF2-40B4-BE49-F238E27FC236}">
                  <a16:creationId xmlns:a16="http://schemas.microsoft.com/office/drawing/2014/main" id="{33D49DDB-3FD0-4C66-B0C6-758EFF472C57}"/>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66" name="Rechthoek: afgeronde hoeken 165">
              <a:extLst>
                <a:ext uri="{FF2B5EF4-FFF2-40B4-BE49-F238E27FC236}">
                  <a16:creationId xmlns:a16="http://schemas.microsoft.com/office/drawing/2014/main" id="{0D68BCAA-9394-4A4A-9343-01D9604F885A}"/>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67" name="Rechte verbindingslijn 166">
              <a:extLst>
                <a:ext uri="{FF2B5EF4-FFF2-40B4-BE49-F238E27FC236}">
                  <a16:creationId xmlns:a16="http://schemas.microsoft.com/office/drawing/2014/main" id="{DF9CCC90-7B39-44AC-BFEE-13B7C361F906}"/>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68" name="Groep 167">
              <a:extLst>
                <a:ext uri="{FF2B5EF4-FFF2-40B4-BE49-F238E27FC236}">
                  <a16:creationId xmlns:a16="http://schemas.microsoft.com/office/drawing/2014/main" id="{19E792FD-78EC-43FA-B618-5314B00A1884}"/>
                </a:ext>
              </a:extLst>
            </p:cNvPr>
            <p:cNvGrpSpPr/>
            <p:nvPr userDrawn="1"/>
          </p:nvGrpSpPr>
          <p:grpSpPr>
            <a:xfrm>
              <a:off x="-3905190" y="127747"/>
              <a:ext cx="3354618" cy="786653"/>
              <a:chOff x="-3419346" y="368233"/>
              <a:chExt cx="3170491" cy="743862"/>
            </a:xfrm>
          </p:grpSpPr>
          <p:sp>
            <p:nvSpPr>
              <p:cNvPr id="189" name="Rechthoek 188">
                <a:extLst>
                  <a:ext uri="{FF2B5EF4-FFF2-40B4-BE49-F238E27FC236}">
                    <a16:creationId xmlns:a16="http://schemas.microsoft.com/office/drawing/2014/main" id="{8CCE88CF-E02C-408A-B59B-F823DC6E404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90" name="Rechte verbindingslijn 189">
                <a:extLst>
                  <a:ext uri="{FF2B5EF4-FFF2-40B4-BE49-F238E27FC236}">
                    <a16:creationId xmlns:a16="http://schemas.microsoft.com/office/drawing/2014/main" id="{42C81FC2-2C55-4A10-ABF2-63DD0360F88E}"/>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F5F1DFF4-ED4E-4E15-A938-3646554C5B6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2" name="Rechthoek 191">
                <a:extLst>
                  <a:ext uri="{FF2B5EF4-FFF2-40B4-BE49-F238E27FC236}">
                    <a16:creationId xmlns:a16="http://schemas.microsoft.com/office/drawing/2014/main" id="{8F6C60B9-5A97-4762-8469-26DF9C696DA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3" name="Groep 192">
                <a:extLst>
                  <a:ext uri="{FF2B5EF4-FFF2-40B4-BE49-F238E27FC236}">
                    <a16:creationId xmlns:a16="http://schemas.microsoft.com/office/drawing/2014/main" id="{EBC20CD8-62E0-4CEC-B3B0-84319726BF18}"/>
                  </a:ext>
                </a:extLst>
              </p:cNvPr>
              <p:cNvGrpSpPr/>
              <p:nvPr userDrawn="1"/>
            </p:nvGrpSpPr>
            <p:grpSpPr>
              <a:xfrm>
                <a:off x="-3002834" y="720303"/>
                <a:ext cx="182598" cy="143759"/>
                <a:chOff x="-3310843" y="700986"/>
                <a:chExt cx="182598" cy="143759"/>
              </a:xfrm>
            </p:grpSpPr>
            <p:grpSp>
              <p:nvGrpSpPr>
                <p:cNvPr id="232" name="Groep 231">
                  <a:extLst>
                    <a:ext uri="{FF2B5EF4-FFF2-40B4-BE49-F238E27FC236}">
                      <a16:creationId xmlns:a16="http://schemas.microsoft.com/office/drawing/2014/main" id="{F40D5EA5-988D-463E-9C61-CD935E4DD653}"/>
                    </a:ext>
                  </a:extLst>
                </p:cNvPr>
                <p:cNvGrpSpPr/>
                <p:nvPr userDrawn="1"/>
              </p:nvGrpSpPr>
              <p:grpSpPr>
                <a:xfrm>
                  <a:off x="-3310843" y="700986"/>
                  <a:ext cx="182598" cy="143759"/>
                  <a:chOff x="-3310843" y="700986"/>
                  <a:chExt cx="182598" cy="143759"/>
                </a:xfrm>
              </p:grpSpPr>
              <p:cxnSp>
                <p:nvCxnSpPr>
                  <p:cNvPr id="236" name="Rechte verbindingslijn 235">
                    <a:extLst>
                      <a:ext uri="{FF2B5EF4-FFF2-40B4-BE49-F238E27FC236}">
                        <a16:creationId xmlns:a16="http://schemas.microsoft.com/office/drawing/2014/main" id="{186CB640-1AEB-4CC3-A859-47B35125990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526C8C71-3FFF-4AE8-BC4B-1C9556259C1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7402183A-F002-44A4-BAEC-9841BA8D5B4A}"/>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2E59B872-75DD-46E5-B36E-D46706746FF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358BBF9A-775F-4430-979B-CB1961E93B8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3" name="Groep 232">
                  <a:extLst>
                    <a:ext uri="{FF2B5EF4-FFF2-40B4-BE49-F238E27FC236}">
                      <a16:creationId xmlns:a16="http://schemas.microsoft.com/office/drawing/2014/main" id="{277DE738-8CBD-4435-8053-0E375652C77F}"/>
                    </a:ext>
                  </a:extLst>
                </p:cNvPr>
                <p:cNvGrpSpPr/>
                <p:nvPr userDrawn="1"/>
              </p:nvGrpSpPr>
              <p:grpSpPr>
                <a:xfrm flipH="1">
                  <a:off x="-3310774" y="735854"/>
                  <a:ext cx="88801" cy="72568"/>
                  <a:chOff x="-2091059" y="1395403"/>
                  <a:chExt cx="157316" cy="128558"/>
                </a:xfrm>
              </p:grpSpPr>
              <p:sp>
                <p:nvSpPr>
                  <p:cNvPr id="234" name="Rechthoek 233">
                    <a:extLst>
                      <a:ext uri="{FF2B5EF4-FFF2-40B4-BE49-F238E27FC236}">
                        <a16:creationId xmlns:a16="http://schemas.microsoft.com/office/drawing/2014/main" id="{0A2BE7B7-13EC-4C5F-855C-B5122810626E}"/>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5" name="Pijl: punthaak 234">
                    <a:extLst>
                      <a:ext uri="{FF2B5EF4-FFF2-40B4-BE49-F238E27FC236}">
                        <a16:creationId xmlns:a16="http://schemas.microsoft.com/office/drawing/2014/main" id="{22DB0343-D6D8-43F0-8FFF-9080D06AFDD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4" name="Groep 193">
                <a:extLst>
                  <a:ext uri="{FF2B5EF4-FFF2-40B4-BE49-F238E27FC236}">
                    <a16:creationId xmlns:a16="http://schemas.microsoft.com/office/drawing/2014/main" id="{77FCE643-BDEB-4A28-95B7-3FFBFC192BC4}"/>
                  </a:ext>
                </a:extLst>
              </p:cNvPr>
              <p:cNvGrpSpPr/>
              <p:nvPr userDrawn="1"/>
            </p:nvGrpSpPr>
            <p:grpSpPr>
              <a:xfrm>
                <a:off x="-3326107" y="720303"/>
                <a:ext cx="182598" cy="143759"/>
                <a:chOff x="-3634116" y="700986"/>
                <a:chExt cx="182598" cy="143759"/>
              </a:xfrm>
            </p:grpSpPr>
            <p:grpSp>
              <p:nvGrpSpPr>
                <p:cNvPr id="223" name="Groep 222">
                  <a:extLst>
                    <a:ext uri="{FF2B5EF4-FFF2-40B4-BE49-F238E27FC236}">
                      <a16:creationId xmlns:a16="http://schemas.microsoft.com/office/drawing/2014/main" id="{59E861AF-7BC2-410C-AEA0-EC113AFF705A}"/>
                    </a:ext>
                  </a:extLst>
                </p:cNvPr>
                <p:cNvGrpSpPr/>
                <p:nvPr userDrawn="1"/>
              </p:nvGrpSpPr>
              <p:grpSpPr>
                <a:xfrm>
                  <a:off x="-3634116" y="700986"/>
                  <a:ext cx="182598" cy="143759"/>
                  <a:chOff x="-3634116" y="700986"/>
                  <a:chExt cx="182598" cy="143759"/>
                </a:xfrm>
              </p:grpSpPr>
              <p:cxnSp>
                <p:nvCxnSpPr>
                  <p:cNvPr id="227" name="Rechte verbindingslijn 226">
                    <a:extLst>
                      <a:ext uri="{FF2B5EF4-FFF2-40B4-BE49-F238E27FC236}">
                        <a16:creationId xmlns:a16="http://schemas.microsoft.com/office/drawing/2014/main" id="{3065B008-0E22-4CF5-BB6D-094004ADD6C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9DFADD21-8298-4BAA-A0E5-E78742253CE0}"/>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A7940320-F324-4E93-9C88-CF004F75207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AF9E2DB8-8314-4356-B783-74949E6E4DD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ED2930D8-3F6F-4630-8964-885449F2244F}"/>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4" name="Groep 223">
                  <a:extLst>
                    <a:ext uri="{FF2B5EF4-FFF2-40B4-BE49-F238E27FC236}">
                      <a16:creationId xmlns:a16="http://schemas.microsoft.com/office/drawing/2014/main" id="{2E2C0422-662C-4779-9D06-DB74791C76E0}"/>
                    </a:ext>
                  </a:extLst>
                </p:cNvPr>
                <p:cNvGrpSpPr/>
                <p:nvPr userDrawn="1"/>
              </p:nvGrpSpPr>
              <p:grpSpPr>
                <a:xfrm>
                  <a:off x="-3634047" y="735854"/>
                  <a:ext cx="88801" cy="72568"/>
                  <a:chOff x="-2091059" y="1395403"/>
                  <a:chExt cx="157316" cy="128558"/>
                </a:xfrm>
              </p:grpSpPr>
              <p:sp>
                <p:nvSpPr>
                  <p:cNvPr id="225" name="Rechthoek 224">
                    <a:extLst>
                      <a:ext uri="{FF2B5EF4-FFF2-40B4-BE49-F238E27FC236}">
                        <a16:creationId xmlns:a16="http://schemas.microsoft.com/office/drawing/2014/main" id="{AF5CBCE8-D655-4FC2-AC36-66CDC81D4BB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6" name="Pijl: punthaak 225">
                    <a:extLst>
                      <a:ext uri="{FF2B5EF4-FFF2-40B4-BE49-F238E27FC236}">
                        <a16:creationId xmlns:a16="http://schemas.microsoft.com/office/drawing/2014/main" id="{516FD99E-D6C1-4633-844D-14C2A184535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5" name="Rechte verbindingslijn 194">
                <a:extLst>
                  <a:ext uri="{FF2B5EF4-FFF2-40B4-BE49-F238E27FC236}">
                    <a16:creationId xmlns:a16="http://schemas.microsoft.com/office/drawing/2014/main" id="{EF27C1E9-3421-4D4E-AB9B-CACAE83E575D}"/>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6" name="Rechte verbindingslijn 195">
                <a:extLst>
                  <a:ext uri="{FF2B5EF4-FFF2-40B4-BE49-F238E27FC236}">
                    <a16:creationId xmlns:a16="http://schemas.microsoft.com/office/drawing/2014/main" id="{4E3D0B48-BDC0-46B1-890C-B2217ABCAEB3}"/>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7" name="Groep 196">
                <a:extLst>
                  <a:ext uri="{FF2B5EF4-FFF2-40B4-BE49-F238E27FC236}">
                    <a16:creationId xmlns:a16="http://schemas.microsoft.com/office/drawing/2014/main" id="{CB5B912A-6442-48AC-8ACF-A1A16E02C317}"/>
                  </a:ext>
                </a:extLst>
              </p:cNvPr>
              <p:cNvGrpSpPr/>
              <p:nvPr userDrawn="1"/>
            </p:nvGrpSpPr>
            <p:grpSpPr>
              <a:xfrm>
                <a:off x="-2425037" y="370226"/>
                <a:ext cx="357690" cy="330595"/>
                <a:chOff x="-2721817" y="347336"/>
                <a:chExt cx="432805" cy="400021"/>
              </a:xfrm>
            </p:grpSpPr>
            <p:sp>
              <p:nvSpPr>
                <p:cNvPr id="212" name="Rechthoek 211">
                  <a:extLst>
                    <a:ext uri="{FF2B5EF4-FFF2-40B4-BE49-F238E27FC236}">
                      <a16:creationId xmlns:a16="http://schemas.microsoft.com/office/drawing/2014/main" id="{3BB25BBE-62CC-4BF3-8EF2-0C6445520726}"/>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3" name="Groep 212">
                  <a:extLst>
                    <a:ext uri="{FF2B5EF4-FFF2-40B4-BE49-F238E27FC236}">
                      <a16:creationId xmlns:a16="http://schemas.microsoft.com/office/drawing/2014/main" id="{6FA3F8CA-CB7A-42BA-B11E-05584C5C714B}"/>
                    </a:ext>
                  </a:extLst>
                </p:cNvPr>
                <p:cNvGrpSpPr/>
                <p:nvPr userDrawn="1"/>
              </p:nvGrpSpPr>
              <p:grpSpPr>
                <a:xfrm>
                  <a:off x="-2652453" y="431583"/>
                  <a:ext cx="294076" cy="231526"/>
                  <a:chOff x="-3634116" y="700986"/>
                  <a:chExt cx="182598" cy="143759"/>
                </a:xfrm>
              </p:grpSpPr>
              <p:grpSp>
                <p:nvGrpSpPr>
                  <p:cNvPr id="214" name="Groep 213">
                    <a:extLst>
                      <a:ext uri="{FF2B5EF4-FFF2-40B4-BE49-F238E27FC236}">
                        <a16:creationId xmlns:a16="http://schemas.microsoft.com/office/drawing/2014/main" id="{64A42A12-AFA1-4774-863F-C3E6E07CB38C}"/>
                      </a:ext>
                    </a:extLst>
                  </p:cNvPr>
                  <p:cNvGrpSpPr/>
                  <p:nvPr userDrawn="1"/>
                </p:nvGrpSpPr>
                <p:grpSpPr>
                  <a:xfrm>
                    <a:off x="-3634116" y="700986"/>
                    <a:ext cx="182598" cy="143759"/>
                    <a:chOff x="-3634116" y="700986"/>
                    <a:chExt cx="182598" cy="143759"/>
                  </a:xfrm>
                </p:grpSpPr>
                <p:cxnSp>
                  <p:nvCxnSpPr>
                    <p:cNvPr id="218" name="Rechte verbindingslijn 217">
                      <a:extLst>
                        <a:ext uri="{FF2B5EF4-FFF2-40B4-BE49-F238E27FC236}">
                          <a16:creationId xmlns:a16="http://schemas.microsoft.com/office/drawing/2014/main" id="{143D614B-65DF-47EC-ADD6-ECB5CA1D17F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1F9F769F-F8EB-4231-885B-94EFC1746EB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21CDAD7A-8A40-4B8E-BE89-CD94E69DCFE3}"/>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61924151-ED6B-4759-A965-77DD90084DD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AFCF8808-80FE-44C1-9CEE-9C4C65853CFE}"/>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5" name="Groep 214">
                    <a:extLst>
                      <a:ext uri="{FF2B5EF4-FFF2-40B4-BE49-F238E27FC236}">
                        <a16:creationId xmlns:a16="http://schemas.microsoft.com/office/drawing/2014/main" id="{4C9F401D-1ABA-4BD1-AEA4-9BAAA76C6D56}"/>
                      </a:ext>
                    </a:extLst>
                  </p:cNvPr>
                  <p:cNvGrpSpPr/>
                  <p:nvPr userDrawn="1"/>
                </p:nvGrpSpPr>
                <p:grpSpPr>
                  <a:xfrm>
                    <a:off x="-3634047" y="735854"/>
                    <a:ext cx="88801" cy="72568"/>
                    <a:chOff x="-2091059" y="1395403"/>
                    <a:chExt cx="157316" cy="128558"/>
                  </a:xfrm>
                </p:grpSpPr>
                <p:sp>
                  <p:nvSpPr>
                    <p:cNvPr id="216" name="Rechthoek 215">
                      <a:extLst>
                        <a:ext uri="{FF2B5EF4-FFF2-40B4-BE49-F238E27FC236}">
                          <a16:creationId xmlns:a16="http://schemas.microsoft.com/office/drawing/2014/main" id="{483C9C58-214A-4E19-AE68-19E1EA54B59A}"/>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7" name="Pijl: punthaak 216">
                      <a:extLst>
                        <a:ext uri="{FF2B5EF4-FFF2-40B4-BE49-F238E27FC236}">
                          <a16:creationId xmlns:a16="http://schemas.microsoft.com/office/drawing/2014/main" id="{4166ED3B-138D-449F-9C22-5F98BE8478A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8" name="Groep 197">
                <a:extLst>
                  <a:ext uri="{FF2B5EF4-FFF2-40B4-BE49-F238E27FC236}">
                    <a16:creationId xmlns:a16="http://schemas.microsoft.com/office/drawing/2014/main" id="{DA956744-DD5F-4402-BF2D-1A95058F58C9}"/>
                  </a:ext>
                </a:extLst>
              </p:cNvPr>
              <p:cNvGrpSpPr/>
              <p:nvPr userDrawn="1"/>
            </p:nvGrpSpPr>
            <p:grpSpPr>
              <a:xfrm>
                <a:off x="-2425037" y="781500"/>
                <a:ext cx="357690" cy="330595"/>
                <a:chOff x="-2721817" y="782525"/>
                <a:chExt cx="432805" cy="400021"/>
              </a:xfrm>
            </p:grpSpPr>
            <p:sp>
              <p:nvSpPr>
                <p:cNvPr id="201" name="Rechthoek 200">
                  <a:extLst>
                    <a:ext uri="{FF2B5EF4-FFF2-40B4-BE49-F238E27FC236}">
                      <a16:creationId xmlns:a16="http://schemas.microsoft.com/office/drawing/2014/main" id="{3BBF5704-E951-4032-8C6A-343CF450BE97}"/>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2" name="Groep 201">
                  <a:extLst>
                    <a:ext uri="{FF2B5EF4-FFF2-40B4-BE49-F238E27FC236}">
                      <a16:creationId xmlns:a16="http://schemas.microsoft.com/office/drawing/2014/main" id="{C03382C7-D497-434D-A542-3F7607894EC9}"/>
                    </a:ext>
                  </a:extLst>
                </p:cNvPr>
                <p:cNvGrpSpPr/>
                <p:nvPr userDrawn="1"/>
              </p:nvGrpSpPr>
              <p:grpSpPr>
                <a:xfrm>
                  <a:off x="-2652453" y="866772"/>
                  <a:ext cx="294076" cy="231526"/>
                  <a:chOff x="-3310843" y="700986"/>
                  <a:chExt cx="182598" cy="143759"/>
                </a:xfrm>
              </p:grpSpPr>
              <p:grpSp>
                <p:nvGrpSpPr>
                  <p:cNvPr id="203" name="Groep 202">
                    <a:extLst>
                      <a:ext uri="{FF2B5EF4-FFF2-40B4-BE49-F238E27FC236}">
                        <a16:creationId xmlns:a16="http://schemas.microsoft.com/office/drawing/2014/main" id="{BCAA9680-18A0-49DB-8157-EFD7D9F565BD}"/>
                      </a:ext>
                    </a:extLst>
                  </p:cNvPr>
                  <p:cNvGrpSpPr/>
                  <p:nvPr userDrawn="1"/>
                </p:nvGrpSpPr>
                <p:grpSpPr>
                  <a:xfrm>
                    <a:off x="-3310843" y="700986"/>
                    <a:ext cx="182598" cy="143759"/>
                    <a:chOff x="-3310843" y="700986"/>
                    <a:chExt cx="182598" cy="143759"/>
                  </a:xfrm>
                </p:grpSpPr>
                <p:cxnSp>
                  <p:nvCxnSpPr>
                    <p:cNvPr id="207" name="Rechte verbindingslijn 206">
                      <a:extLst>
                        <a:ext uri="{FF2B5EF4-FFF2-40B4-BE49-F238E27FC236}">
                          <a16:creationId xmlns:a16="http://schemas.microsoft.com/office/drawing/2014/main" id="{0BAB664F-37FF-4675-A49B-C596DF18850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CB21D9B7-5520-4309-B47A-DB361C20A7B5}"/>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9942B095-0E52-45C0-AE60-6C029A275BF4}"/>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801138BF-ABB8-4194-93ED-5B6E003E751E}"/>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4F7B480C-7F98-4E38-97C3-17EB3E991D1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4" name="Groep 203">
                    <a:extLst>
                      <a:ext uri="{FF2B5EF4-FFF2-40B4-BE49-F238E27FC236}">
                        <a16:creationId xmlns:a16="http://schemas.microsoft.com/office/drawing/2014/main" id="{B2BAF523-E471-468D-87AA-D7EA110B384C}"/>
                      </a:ext>
                    </a:extLst>
                  </p:cNvPr>
                  <p:cNvGrpSpPr/>
                  <p:nvPr userDrawn="1"/>
                </p:nvGrpSpPr>
                <p:grpSpPr>
                  <a:xfrm flipH="1">
                    <a:off x="-3310774" y="735854"/>
                    <a:ext cx="88801" cy="72568"/>
                    <a:chOff x="-2091059" y="1395403"/>
                    <a:chExt cx="157316" cy="128558"/>
                  </a:xfrm>
                </p:grpSpPr>
                <p:sp>
                  <p:nvSpPr>
                    <p:cNvPr id="205" name="Rechthoek 204">
                      <a:extLst>
                        <a:ext uri="{FF2B5EF4-FFF2-40B4-BE49-F238E27FC236}">
                          <a16:creationId xmlns:a16="http://schemas.microsoft.com/office/drawing/2014/main" id="{06C6BEB1-EBD7-45E2-80E2-8BDB783DD15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6" name="Pijl: punthaak 205">
                      <a:extLst>
                        <a:ext uri="{FF2B5EF4-FFF2-40B4-BE49-F238E27FC236}">
                          <a16:creationId xmlns:a16="http://schemas.microsoft.com/office/drawing/2014/main" id="{0097B37C-3475-4A09-A253-FE238EBE2EB2}"/>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9" name="Rechthoek 198">
                <a:extLst>
                  <a:ext uri="{FF2B5EF4-FFF2-40B4-BE49-F238E27FC236}">
                    <a16:creationId xmlns:a16="http://schemas.microsoft.com/office/drawing/2014/main" id="{2EA79288-E285-4EA6-A50B-DF5BEC994646}"/>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00" name="Rechthoek 199">
                <a:extLst>
                  <a:ext uri="{FF2B5EF4-FFF2-40B4-BE49-F238E27FC236}">
                    <a16:creationId xmlns:a16="http://schemas.microsoft.com/office/drawing/2014/main" id="{6C0F4E97-EBFE-4829-B733-6B36F04D2D4B}"/>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69" name="Rechte verbindingslijn 168">
              <a:extLst>
                <a:ext uri="{FF2B5EF4-FFF2-40B4-BE49-F238E27FC236}">
                  <a16:creationId xmlns:a16="http://schemas.microsoft.com/office/drawing/2014/main" id="{8D1799AF-F583-4E14-A585-30AD91A1DE71}"/>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70" name="Rechthoek 169">
              <a:extLst>
                <a:ext uri="{FF2B5EF4-FFF2-40B4-BE49-F238E27FC236}">
                  <a16:creationId xmlns:a16="http://schemas.microsoft.com/office/drawing/2014/main" id="{F45E9C58-5F78-4B32-BFF3-5A819558F9FD}"/>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71" name="Rechthoek 170">
              <a:extLst>
                <a:ext uri="{FF2B5EF4-FFF2-40B4-BE49-F238E27FC236}">
                  <a16:creationId xmlns:a16="http://schemas.microsoft.com/office/drawing/2014/main" id="{78C18EFE-D5F6-4410-BD4D-FDD9C2E56010}"/>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72" name="Ovaal 171">
              <a:extLst>
                <a:ext uri="{FF2B5EF4-FFF2-40B4-BE49-F238E27FC236}">
                  <a16:creationId xmlns:a16="http://schemas.microsoft.com/office/drawing/2014/main" id="{21672945-24A4-4911-94C8-42CAAC8DD192}"/>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73" name="Ovaal 172">
              <a:extLst>
                <a:ext uri="{FF2B5EF4-FFF2-40B4-BE49-F238E27FC236}">
                  <a16:creationId xmlns:a16="http://schemas.microsoft.com/office/drawing/2014/main" id="{53CCA9DF-6EC8-4159-A629-1CA0AB670AF7}"/>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4" name="Ovaal 173">
              <a:extLst>
                <a:ext uri="{FF2B5EF4-FFF2-40B4-BE49-F238E27FC236}">
                  <a16:creationId xmlns:a16="http://schemas.microsoft.com/office/drawing/2014/main" id="{4E80952D-1C66-4EA6-93C4-06F1AE7E9D1D}"/>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5" name="Ovaal 174">
              <a:extLst>
                <a:ext uri="{FF2B5EF4-FFF2-40B4-BE49-F238E27FC236}">
                  <a16:creationId xmlns:a16="http://schemas.microsoft.com/office/drawing/2014/main" id="{44C7D0B6-8EF6-4876-B893-2D27E2E3F5A6}"/>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6" name="Ovaal 175">
              <a:extLst>
                <a:ext uri="{FF2B5EF4-FFF2-40B4-BE49-F238E27FC236}">
                  <a16:creationId xmlns:a16="http://schemas.microsoft.com/office/drawing/2014/main" id="{728E9E76-4FA2-4097-8F43-12CD24172C65}"/>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7" name="Ovaal 176">
              <a:extLst>
                <a:ext uri="{FF2B5EF4-FFF2-40B4-BE49-F238E27FC236}">
                  <a16:creationId xmlns:a16="http://schemas.microsoft.com/office/drawing/2014/main" id="{5A73CF13-27F5-4BCA-A574-9A0F13BEC336}"/>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8" name="Ovaal 177">
              <a:extLst>
                <a:ext uri="{FF2B5EF4-FFF2-40B4-BE49-F238E27FC236}">
                  <a16:creationId xmlns:a16="http://schemas.microsoft.com/office/drawing/2014/main" id="{FF2C9BF3-74C5-4345-B71D-3C5EDE0D1041}"/>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79" name="Ovaal 178">
              <a:extLst>
                <a:ext uri="{FF2B5EF4-FFF2-40B4-BE49-F238E27FC236}">
                  <a16:creationId xmlns:a16="http://schemas.microsoft.com/office/drawing/2014/main" id="{0A534BE1-3BB4-4B82-ADC4-E2D605B61496}"/>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0" name="Ovaal 179">
              <a:extLst>
                <a:ext uri="{FF2B5EF4-FFF2-40B4-BE49-F238E27FC236}">
                  <a16:creationId xmlns:a16="http://schemas.microsoft.com/office/drawing/2014/main" id="{D4E4A0D1-43A1-4759-A97F-B47F0F3097B6}"/>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81" name="Rechthoek 180">
              <a:extLst>
                <a:ext uri="{FF2B5EF4-FFF2-40B4-BE49-F238E27FC236}">
                  <a16:creationId xmlns:a16="http://schemas.microsoft.com/office/drawing/2014/main" id="{914526BC-AA43-498C-B2E4-F98A72F6C179}"/>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82" name="Rechthoek 181">
              <a:extLst>
                <a:ext uri="{FF2B5EF4-FFF2-40B4-BE49-F238E27FC236}">
                  <a16:creationId xmlns:a16="http://schemas.microsoft.com/office/drawing/2014/main" id="{FE2A3D83-3D36-49DE-8E77-D996F57C0A80}"/>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83" name="Rechthoek 182">
              <a:extLst>
                <a:ext uri="{FF2B5EF4-FFF2-40B4-BE49-F238E27FC236}">
                  <a16:creationId xmlns:a16="http://schemas.microsoft.com/office/drawing/2014/main" id="{6C5EBA92-A57F-446A-9C68-F5F9B51FEBA7}"/>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84" name="Rechthoek 183">
              <a:extLst>
                <a:ext uri="{FF2B5EF4-FFF2-40B4-BE49-F238E27FC236}">
                  <a16:creationId xmlns:a16="http://schemas.microsoft.com/office/drawing/2014/main" id="{D666079F-EB7F-4AC7-88B3-7103D3F64557}"/>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85" name="Rechthoek 184">
              <a:extLst>
                <a:ext uri="{FF2B5EF4-FFF2-40B4-BE49-F238E27FC236}">
                  <a16:creationId xmlns:a16="http://schemas.microsoft.com/office/drawing/2014/main" id="{14EEC6C8-B2C8-40E3-94ED-8F27EDEF1F87}"/>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86" name="Rechthoek 185">
              <a:extLst>
                <a:ext uri="{FF2B5EF4-FFF2-40B4-BE49-F238E27FC236}">
                  <a16:creationId xmlns:a16="http://schemas.microsoft.com/office/drawing/2014/main" id="{26643B6A-8589-4EF8-901B-96891CD257BF}"/>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87" name="Rechthoek 186">
              <a:extLst>
                <a:ext uri="{FF2B5EF4-FFF2-40B4-BE49-F238E27FC236}">
                  <a16:creationId xmlns:a16="http://schemas.microsoft.com/office/drawing/2014/main" id="{78715B4B-FB59-427C-97FD-2185183D3AEF}"/>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88" name="Rechthoek 187">
              <a:extLst>
                <a:ext uri="{FF2B5EF4-FFF2-40B4-BE49-F238E27FC236}">
                  <a16:creationId xmlns:a16="http://schemas.microsoft.com/office/drawing/2014/main" id="{1D4B9010-0E7D-49D2-8244-FC8197BE72B7}"/>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8" name="Tijdelijke aanduiding voor tekst 7">
            <a:extLst>
              <a:ext uri="{FF2B5EF4-FFF2-40B4-BE49-F238E27FC236}">
                <a16:creationId xmlns:a16="http://schemas.microsoft.com/office/drawing/2014/main" id="{DDBD666C-52EB-4474-A2BD-F6F1BBF839D4}"/>
              </a:ext>
            </a:extLst>
          </p:cNvPr>
          <p:cNvSpPr>
            <a:spLocks noGrp="1"/>
          </p:cNvSpPr>
          <p:nvPr>
            <p:ph type="body" sz="quarter" idx="28"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129869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3 kolommen">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userDrawn="1"/>
        </p:nvSpPr>
        <p:spPr>
          <a:xfrm>
            <a:off x="0" y="-399601"/>
            <a:ext cx="720000" cy="360000"/>
          </a:xfrm>
          <a:prstGeom prst="rect">
            <a:avLst/>
          </a:prstGeom>
        </p:spPr>
        <p:txBody>
          <a:bodyPr wrap="none" lIns="0" tIns="0" rIns="0" bIns="0">
            <a:noAutofit/>
          </a:bodyPr>
          <a:lstStyle/>
          <a:p>
            <a:r>
              <a:rPr lang="nl-NL"/>
              <a:t>Tekst (3x)</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3" name="Tijdelijke aanduiding voor verticale tekst 2">
            <a:extLst>
              <a:ext uri="{FF2B5EF4-FFF2-40B4-BE49-F238E27FC236}">
                <a16:creationId xmlns:a16="http://schemas.microsoft.com/office/drawing/2014/main" id="{AE36DCFB-B6B5-47D2-8943-2A6EDB8D0C82}"/>
              </a:ext>
            </a:extLst>
          </p:cNvPr>
          <p:cNvSpPr>
            <a:spLocks noGrp="1"/>
          </p:cNvSpPr>
          <p:nvPr>
            <p:ph type="body" orient="vert" idx="27" hasCustomPrompt="1"/>
          </p:nvPr>
        </p:nvSpPr>
        <p:spPr>
          <a:xfrm>
            <a:off x="44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6" name="Tijdelijke aanduiding voor verticale tekst 2">
            <a:extLst>
              <a:ext uri="{FF2B5EF4-FFF2-40B4-BE49-F238E27FC236}">
                <a16:creationId xmlns:a16="http://schemas.microsoft.com/office/drawing/2014/main" id="{ED4AC6FA-8459-48A7-86FA-D79D8FF32B04}"/>
              </a:ext>
            </a:extLst>
          </p:cNvPr>
          <p:cNvSpPr>
            <a:spLocks noGrp="1"/>
          </p:cNvSpPr>
          <p:nvPr>
            <p:ph type="body" orient="vert" idx="28" hasCustomPrompt="1"/>
          </p:nvPr>
        </p:nvSpPr>
        <p:spPr>
          <a:xfrm>
            <a:off x="8076000" y="1116707"/>
            <a:ext cx="3240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4AD4EC1-9891-44B4-A3F7-AEEA5AB54B1F}"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64" name="TEKSTINSTRUCTIES">
            <a:extLst>
              <a:ext uri="{FF2B5EF4-FFF2-40B4-BE49-F238E27FC236}">
                <a16:creationId xmlns:a16="http://schemas.microsoft.com/office/drawing/2014/main" id="{660EBA32-3C95-4BE3-BB65-10EEAA43008B}"/>
              </a:ext>
            </a:extLst>
          </p:cNvPr>
          <p:cNvGrpSpPr/>
          <p:nvPr userDrawn="1"/>
        </p:nvGrpSpPr>
        <p:grpSpPr>
          <a:xfrm>
            <a:off x="-4297881" y="-718670"/>
            <a:ext cx="4140000" cy="7198669"/>
            <a:chOff x="-4297881" y="-718670"/>
            <a:chExt cx="4140000" cy="7198669"/>
          </a:xfrm>
        </p:grpSpPr>
        <p:sp>
          <p:nvSpPr>
            <p:cNvPr id="165" name="Rechthoek: afgeronde hoeken 164">
              <a:extLst>
                <a:ext uri="{FF2B5EF4-FFF2-40B4-BE49-F238E27FC236}">
                  <a16:creationId xmlns:a16="http://schemas.microsoft.com/office/drawing/2014/main" id="{B27A48D1-E716-4F3B-A259-1DF6F63E76D6}"/>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67" name="Rechthoek: afgeronde hoeken 166">
              <a:extLst>
                <a:ext uri="{FF2B5EF4-FFF2-40B4-BE49-F238E27FC236}">
                  <a16:creationId xmlns:a16="http://schemas.microsoft.com/office/drawing/2014/main" id="{0B705B8A-FED5-48FB-A28F-4B0EB231530E}"/>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68" name="Rechte verbindingslijn 167">
              <a:extLst>
                <a:ext uri="{FF2B5EF4-FFF2-40B4-BE49-F238E27FC236}">
                  <a16:creationId xmlns:a16="http://schemas.microsoft.com/office/drawing/2014/main" id="{1CD2A794-914B-4FBF-A505-DCDB9F36A700}"/>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69" name="Groep 168">
              <a:extLst>
                <a:ext uri="{FF2B5EF4-FFF2-40B4-BE49-F238E27FC236}">
                  <a16:creationId xmlns:a16="http://schemas.microsoft.com/office/drawing/2014/main" id="{6F78BD70-F21B-4B10-812C-615F4A8297B9}"/>
                </a:ext>
              </a:extLst>
            </p:cNvPr>
            <p:cNvGrpSpPr/>
            <p:nvPr userDrawn="1"/>
          </p:nvGrpSpPr>
          <p:grpSpPr>
            <a:xfrm>
              <a:off x="-3905190" y="127747"/>
              <a:ext cx="3354618" cy="786653"/>
              <a:chOff x="-3419346" y="368233"/>
              <a:chExt cx="3170491" cy="743862"/>
            </a:xfrm>
          </p:grpSpPr>
          <p:sp>
            <p:nvSpPr>
              <p:cNvPr id="190" name="Rechthoek 189">
                <a:extLst>
                  <a:ext uri="{FF2B5EF4-FFF2-40B4-BE49-F238E27FC236}">
                    <a16:creationId xmlns:a16="http://schemas.microsoft.com/office/drawing/2014/main" id="{5A1A8E1C-8134-4802-8F1F-D74EA7072D2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91" name="Rechte verbindingslijn 190">
                <a:extLst>
                  <a:ext uri="{FF2B5EF4-FFF2-40B4-BE49-F238E27FC236}">
                    <a16:creationId xmlns:a16="http://schemas.microsoft.com/office/drawing/2014/main" id="{03D24D12-4149-49B9-8ECE-6DED8F2FAA56}"/>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7FED2439-7EAF-4EC8-9EE5-0E90C092799D}"/>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3" name="Rechthoek 192">
                <a:extLst>
                  <a:ext uri="{FF2B5EF4-FFF2-40B4-BE49-F238E27FC236}">
                    <a16:creationId xmlns:a16="http://schemas.microsoft.com/office/drawing/2014/main" id="{9124A538-D583-4A86-9B98-BAF510BFE4B4}"/>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4" name="Groep 193">
                <a:extLst>
                  <a:ext uri="{FF2B5EF4-FFF2-40B4-BE49-F238E27FC236}">
                    <a16:creationId xmlns:a16="http://schemas.microsoft.com/office/drawing/2014/main" id="{838808C1-A928-4AF6-93FC-64216BAE411F}"/>
                  </a:ext>
                </a:extLst>
              </p:cNvPr>
              <p:cNvGrpSpPr/>
              <p:nvPr userDrawn="1"/>
            </p:nvGrpSpPr>
            <p:grpSpPr>
              <a:xfrm>
                <a:off x="-3002834" y="720303"/>
                <a:ext cx="182598" cy="143759"/>
                <a:chOff x="-3310843" y="700986"/>
                <a:chExt cx="182598" cy="143759"/>
              </a:xfrm>
            </p:grpSpPr>
            <p:grpSp>
              <p:nvGrpSpPr>
                <p:cNvPr id="233" name="Groep 232">
                  <a:extLst>
                    <a:ext uri="{FF2B5EF4-FFF2-40B4-BE49-F238E27FC236}">
                      <a16:creationId xmlns:a16="http://schemas.microsoft.com/office/drawing/2014/main" id="{71623BE3-E8B2-4068-AC2C-9B0175F6C9DB}"/>
                    </a:ext>
                  </a:extLst>
                </p:cNvPr>
                <p:cNvGrpSpPr/>
                <p:nvPr userDrawn="1"/>
              </p:nvGrpSpPr>
              <p:grpSpPr>
                <a:xfrm>
                  <a:off x="-3310843" y="700986"/>
                  <a:ext cx="182598" cy="143759"/>
                  <a:chOff x="-3310843" y="700986"/>
                  <a:chExt cx="182598" cy="143759"/>
                </a:xfrm>
              </p:grpSpPr>
              <p:cxnSp>
                <p:nvCxnSpPr>
                  <p:cNvPr id="237" name="Rechte verbindingslijn 236">
                    <a:extLst>
                      <a:ext uri="{FF2B5EF4-FFF2-40B4-BE49-F238E27FC236}">
                        <a16:creationId xmlns:a16="http://schemas.microsoft.com/office/drawing/2014/main" id="{EB20D85C-C524-4313-A8FF-F370E6FA5FD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19AEA289-C00A-4FBC-AA26-79800BDDC9B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FC8FE24C-400C-497C-80DF-97A40336D6C2}"/>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D5D229C7-B494-42EA-9AFA-10B6E49CE0CA}"/>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62716C05-DC27-456E-80B8-B7B439D9CB08}"/>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4" name="Groep 233">
                  <a:extLst>
                    <a:ext uri="{FF2B5EF4-FFF2-40B4-BE49-F238E27FC236}">
                      <a16:creationId xmlns:a16="http://schemas.microsoft.com/office/drawing/2014/main" id="{0439082B-E967-4A00-A508-420CC5697A65}"/>
                    </a:ext>
                  </a:extLst>
                </p:cNvPr>
                <p:cNvGrpSpPr/>
                <p:nvPr userDrawn="1"/>
              </p:nvGrpSpPr>
              <p:grpSpPr>
                <a:xfrm flipH="1">
                  <a:off x="-3310774" y="735854"/>
                  <a:ext cx="88801" cy="72568"/>
                  <a:chOff x="-2091059" y="1395403"/>
                  <a:chExt cx="157316" cy="128558"/>
                </a:xfrm>
              </p:grpSpPr>
              <p:sp>
                <p:nvSpPr>
                  <p:cNvPr id="235" name="Rechthoek 234">
                    <a:extLst>
                      <a:ext uri="{FF2B5EF4-FFF2-40B4-BE49-F238E27FC236}">
                        <a16:creationId xmlns:a16="http://schemas.microsoft.com/office/drawing/2014/main" id="{86D1D2A8-149B-49D9-8AC4-CDF2B1E73EA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6" name="Pijl: punthaak 235">
                    <a:extLst>
                      <a:ext uri="{FF2B5EF4-FFF2-40B4-BE49-F238E27FC236}">
                        <a16:creationId xmlns:a16="http://schemas.microsoft.com/office/drawing/2014/main" id="{30064297-D626-4AF3-AE82-6488F8F610F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5" name="Groep 194">
                <a:extLst>
                  <a:ext uri="{FF2B5EF4-FFF2-40B4-BE49-F238E27FC236}">
                    <a16:creationId xmlns:a16="http://schemas.microsoft.com/office/drawing/2014/main" id="{5787F4FC-69FA-4824-98E4-38EC0040DE11}"/>
                  </a:ext>
                </a:extLst>
              </p:cNvPr>
              <p:cNvGrpSpPr/>
              <p:nvPr userDrawn="1"/>
            </p:nvGrpSpPr>
            <p:grpSpPr>
              <a:xfrm>
                <a:off x="-3326107" y="720303"/>
                <a:ext cx="182598" cy="143759"/>
                <a:chOff x="-3634116" y="700986"/>
                <a:chExt cx="182598" cy="143759"/>
              </a:xfrm>
            </p:grpSpPr>
            <p:grpSp>
              <p:nvGrpSpPr>
                <p:cNvPr id="224" name="Groep 223">
                  <a:extLst>
                    <a:ext uri="{FF2B5EF4-FFF2-40B4-BE49-F238E27FC236}">
                      <a16:creationId xmlns:a16="http://schemas.microsoft.com/office/drawing/2014/main" id="{587D211E-E6E2-4F05-A1F0-37443F2A590F}"/>
                    </a:ext>
                  </a:extLst>
                </p:cNvPr>
                <p:cNvGrpSpPr/>
                <p:nvPr userDrawn="1"/>
              </p:nvGrpSpPr>
              <p:grpSpPr>
                <a:xfrm>
                  <a:off x="-3634116" y="700986"/>
                  <a:ext cx="182598" cy="143759"/>
                  <a:chOff x="-3634116" y="700986"/>
                  <a:chExt cx="182598" cy="143759"/>
                </a:xfrm>
              </p:grpSpPr>
              <p:cxnSp>
                <p:nvCxnSpPr>
                  <p:cNvPr id="228" name="Rechte verbindingslijn 227">
                    <a:extLst>
                      <a:ext uri="{FF2B5EF4-FFF2-40B4-BE49-F238E27FC236}">
                        <a16:creationId xmlns:a16="http://schemas.microsoft.com/office/drawing/2014/main" id="{977B61CF-7C98-4627-9BB3-422767BBCE29}"/>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8AE8EDDA-6269-45DC-B6EE-491ECAAA102F}"/>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587F71AD-8629-4373-8582-CCB1A40BD72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1D73DA3E-EF0C-452F-9A81-052CE941C74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59950B4-2C36-4109-AC76-2F98BE6D3E6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5" name="Groep 224">
                  <a:extLst>
                    <a:ext uri="{FF2B5EF4-FFF2-40B4-BE49-F238E27FC236}">
                      <a16:creationId xmlns:a16="http://schemas.microsoft.com/office/drawing/2014/main" id="{450D461D-000B-4653-9462-27187999E682}"/>
                    </a:ext>
                  </a:extLst>
                </p:cNvPr>
                <p:cNvGrpSpPr/>
                <p:nvPr userDrawn="1"/>
              </p:nvGrpSpPr>
              <p:grpSpPr>
                <a:xfrm>
                  <a:off x="-3634047" y="735854"/>
                  <a:ext cx="88801" cy="72568"/>
                  <a:chOff x="-2091059" y="1395403"/>
                  <a:chExt cx="157316" cy="128558"/>
                </a:xfrm>
              </p:grpSpPr>
              <p:sp>
                <p:nvSpPr>
                  <p:cNvPr id="226" name="Rechthoek 225">
                    <a:extLst>
                      <a:ext uri="{FF2B5EF4-FFF2-40B4-BE49-F238E27FC236}">
                        <a16:creationId xmlns:a16="http://schemas.microsoft.com/office/drawing/2014/main" id="{B0993485-D40C-46B9-B1EC-ABCFE81CAC5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7" name="Pijl: punthaak 226">
                    <a:extLst>
                      <a:ext uri="{FF2B5EF4-FFF2-40B4-BE49-F238E27FC236}">
                        <a16:creationId xmlns:a16="http://schemas.microsoft.com/office/drawing/2014/main" id="{B318F739-4B84-428B-A04B-9173AC7C5D0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6" name="Rechte verbindingslijn 195">
                <a:extLst>
                  <a:ext uri="{FF2B5EF4-FFF2-40B4-BE49-F238E27FC236}">
                    <a16:creationId xmlns:a16="http://schemas.microsoft.com/office/drawing/2014/main" id="{CCC39EF8-5C5A-4146-87A8-BEE56F11B03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7" name="Rechte verbindingslijn 196">
                <a:extLst>
                  <a:ext uri="{FF2B5EF4-FFF2-40B4-BE49-F238E27FC236}">
                    <a16:creationId xmlns:a16="http://schemas.microsoft.com/office/drawing/2014/main" id="{BC5D2C61-87C6-4FB0-9A71-446BAFE5F4C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8" name="Groep 197">
                <a:extLst>
                  <a:ext uri="{FF2B5EF4-FFF2-40B4-BE49-F238E27FC236}">
                    <a16:creationId xmlns:a16="http://schemas.microsoft.com/office/drawing/2014/main" id="{EA72204D-F165-4821-ADF0-777F91999EFA}"/>
                  </a:ext>
                </a:extLst>
              </p:cNvPr>
              <p:cNvGrpSpPr/>
              <p:nvPr userDrawn="1"/>
            </p:nvGrpSpPr>
            <p:grpSpPr>
              <a:xfrm>
                <a:off x="-2425037" y="370226"/>
                <a:ext cx="357690" cy="330595"/>
                <a:chOff x="-2721817" y="347336"/>
                <a:chExt cx="432805" cy="400021"/>
              </a:xfrm>
            </p:grpSpPr>
            <p:sp>
              <p:nvSpPr>
                <p:cNvPr id="213" name="Rechthoek 212">
                  <a:extLst>
                    <a:ext uri="{FF2B5EF4-FFF2-40B4-BE49-F238E27FC236}">
                      <a16:creationId xmlns:a16="http://schemas.microsoft.com/office/drawing/2014/main" id="{CBF5E03A-2A82-4D96-9523-DC7387EF7D6E}"/>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4" name="Groep 213">
                  <a:extLst>
                    <a:ext uri="{FF2B5EF4-FFF2-40B4-BE49-F238E27FC236}">
                      <a16:creationId xmlns:a16="http://schemas.microsoft.com/office/drawing/2014/main" id="{C6FAECB0-D7F8-4EC3-B2B0-71B2586F2497}"/>
                    </a:ext>
                  </a:extLst>
                </p:cNvPr>
                <p:cNvGrpSpPr/>
                <p:nvPr userDrawn="1"/>
              </p:nvGrpSpPr>
              <p:grpSpPr>
                <a:xfrm>
                  <a:off x="-2652453" y="431583"/>
                  <a:ext cx="294076" cy="231526"/>
                  <a:chOff x="-3634116" y="700986"/>
                  <a:chExt cx="182598" cy="143759"/>
                </a:xfrm>
              </p:grpSpPr>
              <p:grpSp>
                <p:nvGrpSpPr>
                  <p:cNvPr id="215" name="Groep 214">
                    <a:extLst>
                      <a:ext uri="{FF2B5EF4-FFF2-40B4-BE49-F238E27FC236}">
                        <a16:creationId xmlns:a16="http://schemas.microsoft.com/office/drawing/2014/main" id="{D707C68F-C7CA-49FC-A7C6-63EB5AC4D2F4}"/>
                      </a:ext>
                    </a:extLst>
                  </p:cNvPr>
                  <p:cNvGrpSpPr/>
                  <p:nvPr userDrawn="1"/>
                </p:nvGrpSpPr>
                <p:grpSpPr>
                  <a:xfrm>
                    <a:off x="-3634116" y="700986"/>
                    <a:ext cx="182598" cy="143759"/>
                    <a:chOff x="-3634116" y="700986"/>
                    <a:chExt cx="182598" cy="143759"/>
                  </a:xfrm>
                </p:grpSpPr>
                <p:cxnSp>
                  <p:nvCxnSpPr>
                    <p:cNvPr id="219" name="Rechte verbindingslijn 218">
                      <a:extLst>
                        <a:ext uri="{FF2B5EF4-FFF2-40B4-BE49-F238E27FC236}">
                          <a16:creationId xmlns:a16="http://schemas.microsoft.com/office/drawing/2014/main" id="{5550C961-3284-4F7B-A354-963D9BB9173F}"/>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BAC9F15D-5097-4D1D-AB38-98A0FF44B6A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92A48344-9FFF-4852-AE78-2898A128C78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A93A1DDA-157B-4425-AF51-6CBA99A3A7A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4A23E023-3D8C-41CB-8D38-2E8FB1C0FB3A}"/>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6" name="Groep 215">
                    <a:extLst>
                      <a:ext uri="{FF2B5EF4-FFF2-40B4-BE49-F238E27FC236}">
                        <a16:creationId xmlns:a16="http://schemas.microsoft.com/office/drawing/2014/main" id="{5043D1C3-60E4-4C3A-8A98-73C13871FAAD}"/>
                      </a:ext>
                    </a:extLst>
                  </p:cNvPr>
                  <p:cNvGrpSpPr/>
                  <p:nvPr userDrawn="1"/>
                </p:nvGrpSpPr>
                <p:grpSpPr>
                  <a:xfrm>
                    <a:off x="-3634047" y="735854"/>
                    <a:ext cx="88801" cy="72568"/>
                    <a:chOff x="-2091059" y="1395403"/>
                    <a:chExt cx="157316" cy="128558"/>
                  </a:xfrm>
                </p:grpSpPr>
                <p:sp>
                  <p:nvSpPr>
                    <p:cNvPr id="217" name="Rechthoek 216">
                      <a:extLst>
                        <a:ext uri="{FF2B5EF4-FFF2-40B4-BE49-F238E27FC236}">
                          <a16:creationId xmlns:a16="http://schemas.microsoft.com/office/drawing/2014/main" id="{C6D9B19F-F7EC-4C4B-BAA3-CC7B45B4CF8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8" name="Pijl: punthaak 217">
                      <a:extLst>
                        <a:ext uri="{FF2B5EF4-FFF2-40B4-BE49-F238E27FC236}">
                          <a16:creationId xmlns:a16="http://schemas.microsoft.com/office/drawing/2014/main" id="{95064CEA-8DB3-47E5-B5E3-4686E8F8F0E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9" name="Groep 198">
                <a:extLst>
                  <a:ext uri="{FF2B5EF4-FFF2-40B4-BE49-F238E27FC236}">
                    <a16:creationId xmlns:a16="http://schemas.microsoft.com/office/drawing/2014/main" id="{AA671EB8-2403-4455-99D7-110FE0D9C7E8}"/>
                  </a:ext>
                </a:extLst>
              </p:cNvPr>
              <p:cNvGrpSpPr/>
              <p:nvPr userDrawn="1"/>
            </p:nvGrpSpPr>
            <p:grpSpPr>
              <a:xfrm>
                <a:off x="-2425037" y="781500"/>
                <a:ext cx="357690" cy="330595"/>
                <a:chOff x="-2721817" y="782525"/>
                <a:chExt cx="432805" cy="400021"/>
              </a:xfrm>
            </p:grpSpPr>
            <p:sp>
              <p:nvSpPr>
                <p:cNvPr id="202" name="Rechthoek 201">
                  <a:extLst>
                    <a:ext uri="{FF2B5EF4-FFF2-40B4-BE49-F238E27FC236}">
                      <a16:creationId xmlns:a16="http://schemas.microsoft.com/office/drawing/2014/main" id="{D29BB46A-F9B1-4549-8E90-D852A2A24E3C}"/>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3" name="Groep 202">
                  <a:extLst>
                    <a:ext uri="{FF2B5EF4-FFF2-40B4-BE49-F238E27FC236}">
                      <a16:creationId xmlns:a16="http://schemas.microsoft.com/office/drawing/2014/main" id="{FEACC30C-F029-4E0A-8750-3FBEBB340A19}"/>
                    </a:ext>
                  </a:extLst>
                </p:cNvPr>
                <p:cNvGrpSpPr/>
                <p:nvPr userDrawn="1"/>
              </p:nvGrpSpPr>
              <p:grpSpPr>
                <a:xfrm>
                  <a:off x="-2652453" y="866772"/>
                  <a:ext cx="294076" cy="231526"/>
                  <a:chOff x="-3310843" y="700986"/>
                  <a:chExt cx="182598" cy="143759"/>
                </a:xfrm>
              </p:grpSpPr>
              <p:grpSp>
                <p:nvGrpSpPr>
                  <p:cNvPr id="204" name="Groep 203">
                    <a:extLst>
                      <a:ext uri="{FF2B5EF4-FFF2-40B4-BE49-F238E27FC236}">
                        <a16:creationId xmlns:a16="http://schemas.microsoft.com/office/drawing/2014/main" id="{63BD01C0-BC50-45AC-887A-9E4A7EA69406}"/>
                      </a:ext>
                    </a:extLst>
                  </p:cNvPr>
                  <p:cNvGrpSpPr/>
                  <p:nvPr userDrawn="1"/>
                </p:nvGrpSpPr>
                <p:grpSpPr>
                  <a:xfrm>
                    <a:off x="-3310843" y="700986"/>
                    <a:ext cx="182598" cy="143759"/>
                    <a:chOff x="-3310843" y="700986"/>
                    <a:chExt cx="182598" cy="143759"/>
                  </a:xfrm>
                </p:grpSpPr>
                <p:cxnSp>
                  <p:nvCxnSpPr>
                    <p:cNvPr id="208" name="Rechte verbindingslijn 207">
                      <a:extLst>
                        <a:ext uri="{FF2B5EF4-FFF2-40B4-BE49-F238E27FC236}">
                          <a16:creationId xmlns:a16="http://schemas.microsoft.com/office/drawing/2014/main" id="{947D0316-65F4-4290-8F7F-C76DAA65BD0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AE8A1AB5-F133-4621-9C93-3FBA93DCB2A1}"/>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CFDF6C82-3B51-4C76-8CC4-D6133B6705C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E0315CE3-3495-4A89-A19D-2A7BCC9A0D23}"/>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57290123-F283-4B48-BE11-2D58E556E9D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5" name="Groep 204">
                    <a:extLst>
                      <a:ext uri="{FF2B5EF4-FFF2-40B4-BE49-F238E27FC236}">
                        <a16:creationId xmlns:a16="http://schemas.microsoft.com/office/drawing/2014/main" id="{AF219D57-5E5F-406E-AA58-320F66A0A586}"/>
                      </a:ext>
                    </a:extLst>
                  </p:cNvPr>
                  <p:cNvGrpSpPr/>
                  <p:nvPr userDrawn="1"/>
                </p:nvGrpSpPr>
                <p:grpSpPr>
                  <a:xfrm flipH="1">
                    <a:off x="-3310774" y="735854"/>
                    <a:ext cx="88801" cy="72568"/>
                    <a:chOff x="-2091059" y="1395403"/>
                    <a:chExt cx="157316" cy="128558"/>
                  </a:xfrm>
                </p:grpSpPr>
                <p:sp>
                  <p:nvSpPr>
                    <p:cNvPr id="206" name="Rechthoek 205">
                      <a:extLst>
                        <a:ext uri="{FF2B5EF4-FFF2-40B4-BE49-F238E27FC236}">
                          <a16:creationId xmlns:a16="http://schemas.microsoft.com/office/drawing/2014/main" id="{A58D69F5-B423-4215-88F0-374127F73C6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7" name="Pijl: punthaak 206">
                      <a:extLst>
                        <a:ext uri="{FF2B5EF4-FFF2-40B4-BE49-F238E27FC236}">
                          <a16:creationId xmlns:a16="http://schemas.microsoft.com/office/drawing/2014/main" id="{E640DF6F-3019-49FC-87B4-64B1D0F3279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00" name="Rechthoek 199">
                <a:extLst>
                  <a:ext uri="{FF2B5EF4-FFF2-40B4-BE49-F238E27FC236}">
                    <a16:creationId xmlns:a16="http://schemas.microsoft.com/office/drawing/2014/main" id="{178F9BEC-085D-4DFF-B50C-CC4A2E45C98B}"/>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01" name="Rechthoek 200">
                <a:extLst>
                  <a:ext uri="{FF2B5EF4-FFF2-40B4-BE49-F238E27FC236}">
                    <a16:creationId xmlns:a16="http://schemas.microsoft.com/office/drawing/2014/main" id="{780BCAD3-1202-4DC7-92A6-1838EA2B711F}"/>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70" name="Rechte verbindingslijn 169">
              <a:extLst>
                <a:ext uri="{FF2B5EF4-FFF2-40B4-BE49-F238E27FC236}">
                  <a16:creationId xmlns:a16="http://schemas.microsoft.com/office/drawing/2014/main" id="{B751DC87-7765-479B-B0C9-B47A26F75A58}"/>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71" name="Rechthoek 170">
              <a:extLst>
                <a:ext uri="{FF2B5EF4-FFF2-40B4-BE49-F238E27FC236}">
                  <a16:creationId xmlns:a16="http://schemas.microsoft.com/office/drawing/2014/main" id="{44772099-E280-4876-AF07-0CF9BD9B9A08}"/>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72" name="Rechthoek 171">
              <a:extLst>
                <a:ext uri="{FF2B5EF4-FFF2-40B4-BE49-F238E27FC236}">
                  <a16:creationId xmlns:a16="http://schemas.microsoft.com/office/drawing/2014/main" id="{5867F426-461F-47C8-BD75-B2E8CFB736FD}"/>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73" name="Ovaal 172">
              <a:extLst>
                <a:ext uri="{FF2B5EF4-FFF2-40B4-BE49-F238E27FC236}">
                  <a16:creationId xmlns:a16="http://schemas.microsoft.com/office/drawing/2014/main" id="{20D2D97F-69F9-4CE3-9236-F7F278AAD80E}"/>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74" name="Ovaal 173">
              <a:extLst>
                <a:ext uri="{FF2B5EF4-FFF2-40B4-BE49-F238E27FC236}">
                  <a16:creationId xmlns:a16="http://schemas.microsoft.com/office/drawing/2014/main" id="{1F23C53E-BE2A-45F4-BA59-859A9FFBD59F}"/>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5" name="Ovaal 174">
              <a:extLst>
                <a:ext uri="{FF2B5EF4-FFF2-40B4-BE49-F238E27FC236}">
                  <a16:creationId xmlns:a16="http://schemas.microsoft.com/office/drawing/2014/main" id="{003FAD80-6882-4316-AA0D-BFB74C486FEF}"/>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6" name="Ovaal 175">
              <a:extLst>
                <a:ext uri="{FF2B5EF4-FFF2-40B4-BE49-F238E27FC236}">
                  <a16:creationId xmlns:a16="http://schemas.microsoft.com/office/drawing/2014/main" id="{59F15FDC-4FDB-428E-AEA6-222E65F66453}"/>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7" name="Ovaal 176">
              <a:extLst>
                <a:ext uri="{FF2B5EF4-FFF2-40B4-BE49-F238E27FC236}">
                  <a16:creationId xmlns:a16="http://schemas.microsoft.com/office/drawing/2014/main" id="{89F7A60F-2EAA-430E-81EA-ED49B7E21672}"/>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8" name="Ovaal 177">
              <a:extLst>
                <a:ext uri="{FF2B5EF4-FFF2-40B4-BE49-F238E27FC236}">
                  <a16:creationId xmlns:a16="http://schemas.microsoft.com/office/drawing/2014/main" id="{B8053525-DBE9-449B-8F82-7E28438523AB}"/>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79" name="Ovaal 178">
              <a:extLst>
                <a:ext uri="{FF2B5EF4-FFF2-40B4-BE49-F238E27FC236}">
                  <a16:creationId xmlns:a16="http://schemas.microsoft.com/office/drawing/2014/main" id="{A3659C9C-D264-401A-954F-DAFFBA28B48F}"/>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80" name="Ovaal 179">
              <a:extLst>
                <a:ext uri="{FF2B5EF4-FFF2-40B4-BE49-F238E27FC236}">
                  <a16:creationId xmlns:a16="http://schemas.microsoft.com/office/drawing/2014/main" id="{4F5D14CF-081C-4673-B12A-BDA966DB269D}"/>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1" name="Ovaal 180">
              <a:extLst>
                <a:ext uri="{FF2B5EF4-FFF2-40B4-BE49-F238E27FC236}">
                  <a16:creationId xmlns:a16="http://schemas.microsoft.com/office/drawing/2014/main" id="{664DCE48-3B44-451A-95A1-A089FC451999}"/>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82" name="Rechthoek 181">
              <a:extLst>
                <a:ext uri="{FF2B5EF4-FFF2-40B4-BE49-F238E27FC236}">
                  <a16:creationId xmlns:a16="http://schemas.microsoft.com/office/drawing/2014/main" id="{4DB13870-004B-4996-B1BC-B9370AE0E3E6}"/>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83" name="Rechthoek 182">
              <a:extLst>
                <a:ext uri="{FF2B5EF4-FFF2-40B4-BE49-F238E27FC236}">
                  <a16:creationId xmlns:a16="http://schemas.microsoft.com/office/drawing/2014/main" id="{6D7CEF4C-F388-4A6C-AE13-7E96B74D47BC}"/>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84" name="Rechthoek 183">
              <a:extLst>
                <a:ext uri="{FF2B5EF4-FFF2-40B4-BE49-F238E27FC236}">
                  <a16:creationId xmlns:a16="http://schemas.microsoft.com/office/drawing/2014/main" id="{3C198D30-76E4-4B82-A117-B88B41F239E4}"/>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85" name="Rechthoek 184">
              <a:extLst>
                <a:ext uri="{FF2B5EF4-FFF2-40B4-BE49-F238E27FC236}">
                  <a16:creationId xmlns:a16="http://schemas.microsoft.com/office/drawing/2014/main" id="{A921BA90-BFA6-4461-B87F-44EC5738E4A4}"/>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86" name="Rechthoek 185">
              <a:extLst>
                <a:ext uri="{FF2B5EF4-FFF2-40B4-BE49-F238E27FC236}">
                  <a16:creationId xmlns:a16="http://schemas.microsoft.com/office/drawing/2014/main" id="{97F59FDD-5410-4BE7-92A6-8D568CF4D0EE}"/>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87" name="Rechthoek 186">
              <a:extLst>
                <a:ext uri="{FF2B5EF4-FFF2-40B4-BE49-F238E27FC236}">
                  <a16:creationId xmlns:a16="http://schemas.microsoft.com/office/drawing/2014/main" id="{E8AC184A-1E13-4455-AD6B-626832963013}"/>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88" name="Rechthoek 187">
              <a:extLst>
                <a:ext uri="{FF2B5EF4-FFF2-40B4-BE49-F238E27FC236}">
                  <a16:creationId xmlns:a16="http://schemas.microsoft.com/office/drawing/2014/main" id="{026439C2-4D12-4C74-929A-7A6485D7DDAF}"/>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89" name="Rechthoek 188">
              <a:extLst>
                <a:ext uri="{FF2B5EF4-FFF2-40B4-BE49-F238E27FC236}">
                  <a16:creationId xmlns:a16="http://schemas.microsoft.com/office/drawing/2014/main" id="{85C9E191-F8F3-4605-8881-FD973081A2D2}"/>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93" name="Tijdelijke aanduiding voor tekst 7">
            <a:extLst>
              <a:ext uri="{FF2B5EF4-FFF2-40B4-BE49-F238E27FC236}">
                <a16:creationId xmlns:a16="http://schemas.microsoft.com/office/drawing/2014/main" id="{34080B66-003A-4D98-BB6D-8F424AC2C35E}"/>
              </a:ext>
            </a:extLst>
          </p:cNvPr>
          <p:cNvSpPr>
            <a:spLocks noGrp="1"/>
          </p:cNvSpPr>
          <p:nvPr>
            <p:ph type="body" sz="quarter" idx="29"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216530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4 kolommen">
    <p:spTree>
      <p:nvGrpSpPr>
        <p:cNvPr id="1" name=""/>
        <p:cNvGrpSpPr/>
        <p:nvPr/>
      </p:nvGrpSpPr>
      <p:grpSpPr>
        <a:xfrm>
          <a:off x="0" y="0"/>
          <a:ext cx="0" cy="0"/>
          <a:chOff x="0" y="0"/>
          <a:chExt cx="0" cy="0"/>
        </a:xfrm>
      </p:grpSpPr>
      <p:sp>
        <p:nvSpPr>
          <p:cNvPr id="81" name="Rechthoek 80">
            <a:extLst>
              <a:ext uri="{FF2B5EF4-FFF2-40B4-BE49-F238E27FC236}">
                <a16:creationId xmlns:a16="http://schemas.microsoft.com/office/drawing/2014/main" id="{7602776B-D145-4E16-B9D6-10F825085845}"/>
              </a:ext>
            </a:extLst>
          </p:cNvPr>
          <p:cNvSpPr/>
          <p:nvPr userDrawn="1"/>
        </p:nvSpPr>
        <p:spPr>
          <a:xfrm>
            <a:off x="0" y="-399601"/>
            <a:ext cx="720000" cy="360000"/>
          </a:xfrm>
          <a:prstGeom prst="rect">
            <a:avLst/>
          </a:prstGeom>
        </p:spPr>
        <p:txBody>
          <a:bodyPr wrap="none" lIns="0" tIns="0" rIns="0" bIns="0">
            <a:noAutofit/>
          </a:bodyPr>
          <a:lstStyle/>
          <a:p>
            <a:r>
              <a:rPr lang="nl-NL"/>
              <a:t>Tekst (4x)</a:t>
            </a:r>
          </a:p>
        </p:txBody>
      </p:sp>
      <p:sp>
        <p:nvSpPr>
          <p:cNvPr id="9" name="Titel 8">
            <a:extLst>
              <a:ext uri="{FF2B5EF4-FFF2-40B4-BE49-F238E27FC236}">
                <a16:creationId xmlns:a16="http://schemas.microsoft.com/office/drawing/2014/main" id="{5D092BB6-3885-46F7-B7BA-2568B151AE0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170C6AE-F516-45A5-B8C0-9A38F890DF6A}"/>
              </a:ext>
            </a:extLst>
          </p:cNvPr>
          <p:cNvSpPr>
            <a:spLocks noGrp="1"/>
          </p:cNvSpPr>
          <p:nvPr>
            <p:ph type="body" orient="vert" idx="1" hasCustomPrompt="1"/>
          </p:nvPr>
        </p:nvSpPr>
        <p:spPr>
          <a:xfrm>
            <a:off x="876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3" name="Tijdelijke aanduiding voor verticale tekst 2">
            <a:extLst>
              <a:ext uri="{FF2B5EF4-FFF2-40B4-BE49-F238E27FC236}">
                <a16:creationId xmlns:a16="http://schemas.microsoft.com/office/drawing/2014/main" id="{AE36DCFB-B6B5-47D2-8943-2A6EDB8D0C82}"/>
              </a:ext>
            </a:extLst>
          </p:cNvPr>
          <p:cNvSpPr>
            <a:spLocks noGrp="1"/>
          </p:cNvSpPr>
          <p:nvPr>
            <p:ph type="body" orient="vert" idx="27" hasCustomPrompt="1"/>
          </p:nvPr>
        </p:nvSpPr>
        <p:spPr>
          <a:xfrm>
            <a:off x="3540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6" name="Tijdelijke aanduiding voor verticale tekst 2">
            <a:extLst>
              <a:ext uri="{FF2B5EF4-FFF2-40B4-BE49-F238E27FC236}">
                <a16:creationId xmlns:a16="http://schemas.microsoft.com/office/drawing/2014/main" id="{ED4AC6FA-8459-48A7-86FA-D79D8FF32B04}"/>
              </a:ext>
            </a:extLst>
          </p:cNvPr>
          <p:cNvSpPr>
            <a:spLocks noGrp="1"/>
          </p:cNvSpPr>
          <p:nvPr>
            <p:ph type="body" orient="vert" idx="28" hasCustomPrompt="1"/>
          </p:nvPr>
        </p:nvSpPr>
        <p:spPr>
          <a:xfrm>
            <a:off x="6204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167" name="Tijdelijke aanduiding voor verticale tekst 2">
            <a:extLst>
              <a:ext uri="{FF2B5EF4-FFF2-40B4-BE49-F238E27FC236}">
                <a16:creationId xmlns:a16="http://schemas.microsoft.com/office/drawing/2014/main" id="{72D9CB50-69A0-4B53-ABFA-CF436D1C08EA}"/>
              </a:ext>
            </a:extLst>
          </p:cNvPr>
          <p:cNvSpPr>
            <a:spLocks noGrp="1"/>
          </p:cNvSpPr>
          <p:nvPr>
            <p:ph type="body" orient="vert" idx="29" hasCustomPrompt="1"/>
          </p:nvPr>
        </p:nvSpPr>
        <p:spPr>
          <a:xfrm>
            <a:off x="8868000" y="1116707"/>
            <a:ext cx="2448000" cy="462458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tekst in te voegen</a:t>
            </a:r>
          </a:p>
          <a:p>
            <a:pPr lvl="1"/>
            <a:r>
              <a:rPr lang="nl-NL"/>
              <a:t>Bullets</a:t>
            </a:r>
          </a:p>
          <a:p>
            <a:pPr lvl="2"/>
            <a:r>
              <a:rPr lang="nl-NL"/>
              <a:t>Sub-bullets</a:t>
            </a:r>
          </a:p>
          <a:p>
            <a:pPr lvl="3"/>
            <a:r>
              <a:rPr lang="nl-NL"/>
              <a:t>Leestekst</a:t>
            </a:r>
          </a:p>
          <a:p>
            <a:pPr lvl="4"/>
            <a:r>
              <a:rPr lang="nl-NL"/>
              <a:t>Subtitel 01</a:t>
            </a:r>
          </a:p>
          <a:p>
            <a:pPr lvl="5"/>
            <a:r>
              <a:rPr lang="nl-NL"/>
              <a:t>Subtitel 02</a:t>
            </a:r>
          </a:p>
          <a:p>
            <a:pPr lvl="6"/>
            <a:r>
              <a:rPr lang="nl-NL"/>
              <a:t>Zeven</a:t>
            </a:r>
          </a:p>
          <a:p>
            <a:pPr lvl="7"/>
            <a:r>
              <a:rPr lang="nl-NL"/>
              <a:t>Acht</a:t>
            </a:r>
          </a:p>
          <a:p>
            <a:pPr lvl="8"/>
            <a:r>
              <a:rPr lang="nl-NL"/>
              <a:t>Negen</a:t>
            </a:r>
          </a:p>
        </p:txBody>
      </p:sp>
      <p:sp>
        <p:nvSpPr>
          <p:cNvPr id="4" name="Tijdelijke aanduiding voor datum 3">
            <a:extLst>
              <a:ext uri="{FF2B5EF4-FFF2-40B4-BE49-F238E27FC236}">
                <a16:creationId xmlns:a16="http://schemas.microsoft.com/office/drawing/2014/main" id="{E6859AB6-04B3-4406-A2D5-9CC4E4E9C085}"/>
              </a:ext>
            </a:extLst>
          </p:cNvPr>
          <p:cNvSpPr>
            <a:spLocks noGrp="1"/>
          </p:cNvSpPr>
          <p:nvPr>
            <p:ph type="dt" sz="half" idx="10"/>
          </p:nvPr>
        </p:nvSpPr>
        <p:spPr/>
        <p:txBody>
          <a:bodyPr/>
          <a:lstStyle/>
          <a:p>
            <a:fld id="{74AD4EC1-9891-44B4-A3F7-AEEA5AB54B1F}" type="datetime10">
              <a:rPr lang="nl-NL" smtClean="0"/>
              <a:t>11:38</a:t>
            </a:fld>
            <a:endParaRPr lang="nl-NL"/>
          </a:p>
        </p:txBody>
      </p:sp>
      <p:sp>
        <p:nvSpPr>
          <p:cNvPr id="6" name="Tijdelijke aanduiding voor dianummer 5">
            <a:extLst>
              <a:ext uri="{FF2B5EF4-FFF2-40B4-BE49-F238E27FC236}">
                <a16:creationId xmlns:a16="http://schemas.microsoft.com/office/drawing/2014/main" id="{E0ABA48B-EEFA-4699-8F1C-29ABEFC46B83}"/>
              </a:ext>
            </a:extLst>
          </p:cNvPr>
          <p:cNvSpPr>
            <a:spLocks noGrp="1"/>
          </p:cNvSpPr>
          <p:nvPr>
            <p:ph type="sldNum" sz="quarter" idx="12"/>
          </p:nvPr>
        </p:nvSpPr>
        <p:spPr/>
        <p:txBody>
          <a:bodyPr/>
          <a:lstStyle/>
          <a:p>
            <a:fld id="{FF61E002-7038-4534-AD3C-ADB6FBF99A22}" type="slidenum">
              <a:rPr lang="nl-NL" smtClean="0"/>
              <a:t>‹nr.›</a:t>
            </a:fld>
            <a:endParaRPr lang="nl-NL"/>
          </a:p>
        </p:txBody>
      </p:sp>
      <p:sp>
        <p:nvSpPr>
          <p:cNvPr id="80" name="Tijdelijke aanduiding voor tekst 6">
            <a:extLst>
              <a:ext uri="{FF2B5EF4-FFF2-40B4-BE49-F238E27FC236}">
                <a16:creationId xmlns:a16="http://schemas.microsoft.com/office/drawing/2014/main" id="{3B8AEFB6-3AEC-456E-9D96-D650C01643A5}"/>
              </a:ext>
            </a:extLst>
          </p:cNvPr>
          <p:cNvSpPr>
            <a:spLocks noGrp="1"/>
          </p:cNvSpPr>
          <p:nvPr>
            <p:ph type="body" sz="quarter" idx="22" hasCustomPrompt="1"/>
          </p:nvPr>
        </p:nvSpPr>
        <p:spPr>
          <a:xfrm>
            <a:off x="5556000" y="6538312"/>
            <a:ext cx="1080000" cy="216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2" name="Tijdelijke aanduiding voor tekst 6">
            <a:extLst>
              <a:ext uri="{FF2B5EF4-FFF2-40B4-BE49-F238E27FC236}">
                <a16:creationId xmlns:a16="http://schemas.microsoft.com/office/drawing/2014/main" id="{126B56BA-DE43-4325-82F4-C8C0A7F09870}"/>
              </a:ext>
            </a:extLst>
          </p:cNvPr>
          <p:cNvSpPr>
            <a:spLocks noGrp="1"/>
          </p:cNvSpPr>
          <p:nvPr>
            <p:ph type="body" sz="quarter" idx="23" hasCustomPrompt="1"/>
          </p:nvPr>
        </p:nvSpPr>
        <p:spPr>
          <a:xfrm>
            <a:off x="5355619"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3" name="Tijdelijke aanduiding voor tekst 6">
            <a:extLst>
              <a:ext uri="{FF2B5EF4-FFF2-40B4-BE49-F238E27FC236}">
                <a16:creationId xmlns:a16="http://schemas.microsoft.com/office/drawing/2014/main" id="{388BEEBB-D7A2-4C41-ADC0-74B5AE548B4B}"/>
              </a:ext>
            </a:extLst>
          </p:cNvPr>
          <p:cNvSpPr>
            <a:spLocks noGrp="1"/>
          </p:cNvSpPr>
          <p:nvPr>
            <p:ph type="body" sz="quarter" idx="24" hasCustomPrompt="1"/>
          </p:nvPr>
        </p:nvSpPr>
        <p:spPr>
          <a:xfrm>
            <a:off x="6800381" y="6531112"/>
            <a:ext cx="36000" cy="36000"/>
          </a:xfrm>
          <a:prstGeom prst="roundRect">
            <a:avLst>
              <a:gd name="adj" fmla="val 50000"/>
            </a:avLst>
          </a:prstGeom>
          <a:solidFill>
            <a:schemeClr val="bg2"/>
          </a:solidFill>
        </p:spPr>
        <p:txBody>
          <a:bodyPr wrap="none" anchor="ctr"/>
          <a:lstStyle>
            <a:lvl1pPr marL="0" indent="0" algn="ctr">
              <a:buNone/>
              <a:defRPr sz="800"/>
            </a:lvl1pPr>
          </a:lstStyle>
          <a:p>
            <a:pPr lvl="0"/>
            <a:r>
              <a:rPr lang="nl-NL"/>
              <a:t>UI</a:t>
            </a:r>
          </a:p>
        </p:txBody>
      </p:sp>
      <p:sp>
        <p:nvSpPr>
          <p:cNvPr id="84" name="Tijdelijke aanduiding voor tekst 6">
            <a:extLst>
              <a:ext uri="{FF2B5EF4-FFF2-40B4-BE49-F238E27FC236}">
                <a16:creationId xmlns:a16="http://schemas.microsoft.com/office/drawing/2014/main" id="{DC012E21-D8AF-4866-8006-682BEC411FC4}"/>
              </a:ext>
            </a:extLst>
          </p:cNvPr>
          <p:cNvSpPr>
            <a:spLocks noGrp="1"/>
          </p:cNvSpPr>
          <p:nvPr>
            <p:ph type="body" sz="quarter" idx="25" hasCustomPrompt="1"/>
          </p:nvPr>
        </p:nvSpPr>
        <p:spPr>
          <a:xfrm>
            <a:off x="189633" y="6248445"/>
            <a:ext cx="410400" cy="410400"/>
          </a:xfrm>
          <a:prstGeom prst="donut">
            <a:avLst>
              <a:gd name="adj" fmla="val 5865"/>
            </a:avLst>
          </a:prstGeom>
          <a:solidFill>
            <a:schemeClr val="bg2"/>
          </a:solidFill>
        </p:spPr>
        <p:txBody>
          <a:bodyPr wrap="none" anchor="ctr"/>
          <a:lstStyle>
            <a:lvl1pPr marL="0" indent="0" algn="ctr">
              <a:buNone/>
              <a:defRPr sz="800">
                <a:solidFill>
                  <a:schemeClr val="tx2"/>
                </a:solidFill>
              </a:defRPr>
            </a:lvl1pPr>
          </a:lstStyle>
          <a:p>
            <a:pPr lvl="0"/>
            <a:r>
              <a:rPr lang="nl-NL"/>
              <a:t>UI</a:t>
            </a:r>
          </a:p>
        </p:txBody>
      </p:sp>
      <p:sp>
        <p:nvSpPr>
          <p:cNvPr id="85" name="Tijdelijke aanduiding voor tekst 82">
            <a:extLst>
              <a:ext uri="{FF2B5EF4-FFF2-40B4-BE49-F238E27FC236}">
                <a16:creationId xmlns:a16="http://schemas.microsoft.com/office/drawing/2014/main" id="{30AEAA59-8723-44FC-8414-1EF60BF22924}"/>
              </a:ext>
            </a:extLst>
          </p:cNvPr>
          <p:cNvSpPr>
            <a:spLocks noGrp="1"/>
          </p:cNvSpPr>
          <p:nvPr>
            <p:ph type="body" sz="quarter" idx="26" hasCustomPrompt="1"/>
          </p:nvPr>
        </p:nvSpPr>
        <p:spPr>
          <a:xfrm>
            <a:off x="325438" y="285749"/>
            <a:ext cx="850900" cy="657225"/>
          </a:xfrm>
          <a:blipFill>
            <a:blip r:embed="rId2">
              <a:extLst>
                <a:ext uri="{28A0092B-C50C-407E-A947-70E740481C1C}">
                  <a14:useLocalDpi xmlns:a14="http://schemas.microsoft.com/office/drawing/2010/main" val="0"/>
                </a:ext>
              </a:extLst>
            </a:blip>
            <a:srcRect/>
            <a:stretch>
              <a:fillRect t="-155" b="-155"/>
            </a:stretch>
          </a:blipFill>
        </p:spPr>
        <p:txBody>
          <a:bodyPr anchor="ctr"/>
          <a:lstStyle>
            <a:lvl1pPr marL="0" indent="0" algn="ctr">
              <a:buNone/>
              <a:defRPr sz="800"/>
            </a:lvl1pPr>
          </a:lstStyle>
          <a:p>
            <a:pPr lvl="0"/>
            <a:r>
              <a:rPr lang="nl-NL"/>
              <a:t>LOGO</a:t>
            </a:r>
          </a:p>
        </p:txBody>
      </p:sp>
      <p:sp>
        <p:nvSpPr>
          <p:cNvPr id="7" name="Tijdelijke aanduiding voor tekst 6">
            <a:extLst>
              <a:ext uri="{FF2B5EF4-FFF2-40B4-BE49-F238E27FC236}">
                <a16:creationId xmlns:a16="http://schemas.microsoft.com/office/drawing/2014/main" id="{CE072AA3-6EED-4F61-827E-8B541326D2D3}"/>
              </a:ext>
            </a:extLst>
          </p:cNvPr>
          <p:cNvSpPr>
            <a:spLocks noGrp="1"/>
          </p:cNvSpPr>
          <p:nvPr>
            <p:ph type="body" sz="quarter" idx="20" hasCustomPrompt="1"/>
          </p:nvPr>
        </p:nvSpPr>
        <p:spPr>
          <a:xfrm>
            <a:off x="-2400" y="6750000"/>
            <a:ext cx="12196800" cy="108000"/>
          </a:xfrm>
          <a:solidFill>
            <a:schemeClr val="bg1"/>
          </a:solidFill>
        </p:spPr>
        <p:txBody>
          <a:bodyPr wrap="none" anchor="ctr"/>
          <a:lstStyle>
            <a:lvl1pPr marL="0" indent="0" algn="ctr">
              <a:buNone/>
              <a:defRPr sz="800"/>
            </a:lvl1pPr>
          </a:lstStyle>
          <a:p>
            <a:pPr lvl="0"/>
            <a:r>
              <a:rPr lang="nl-NL"/>
              <a:t>Onderbalk</a:t>
            </a:r>
          </a:p>
        </p:txBody>
      </p:sp>
      <p:grpSp>
        <p:nvGrpSpPr>
          <p:cNvPr id="164" name="TEKSTINSTRUCTIES">
            <a:extLst>
              <a:ext uri="{FF2B5EF4-FFF2-40B4-BE49-F238E27FC236}">
                <a16:creationId xmlns:a16="http://schemas.microsoft.com/office/drawing/2014/main" id="{39F0D3C9-85E1-479B-B253-5C27E5BC93A6}"/>
              </a:ext>
            </a:extLst>
          </p:cNvPr>
          <p:cNvGrpSpPr/>
          <p:nvPr userDrawn="1"/>
        </p:nvGrpSpPr>
        <p:grpSpPr>
          <a:xfrm>
            <a:off x="-4297881" y="-718670"/>
            <a:ext cx="4140000" cy="7198669"/>
            <a:chOff x="-4297881" y="-718670"/>
            <a:chExt cx="4140000" cy="7198669"/>
          </a:xfrm>
        </p:grpSpPr>
        <p:sp>
          <p:nvSpPr>
            <p:cNvPr id="165" name="Rechthoek: afgeronde hoeken 164">
              <a:extLst>
                <a:ext uri="{FF2B5EF4-FFF2-40B4-BE49-F238E27FC236}">
                  <a16:creationId xmlns:a16="http://schemas.microsoft.com/office/drawing/2014/main" id="{34079F64-348D-4C2C-98BA-117FBE8E457A}"/>
                </a:ext>
              </a:extLst>
            </p:cNvPr>
            <p:cNvSpPr/>
            <p:nvPr userDrawn="1"/>
          </p:nvSpPr>
          <p:spPr>
            <a:xfrm>
              <a:off x="-4297881" y="-718670"/>
              <a:ext cx="4140000" cy="864000"/>
            </a:xfrm>
            <a:prstGeom prst="roundRect">
              <a:avLst>
                <a:gd name="adj" fmla="val 6084"/>
              </a:avLst>
            </a:prstGeom>
            <a:solidFill>
              <a:schemeClr val="tx2"/>
            </a:solidFill>
            <a:ln w="19050" cap="flat" cmpd="sng" algn="ctr">
              <a:solidFill>
                <a:schemeClr val="tx2"/>
              </a:solidFill>
              <a:prstDash val="solid"/>
            </a:ln>
            <a:effectLst/>
          </p:spPr>
          <p:txBody>
            <a:bodyPr lIns="144000" tIns="144000" rIns="144000" bIns="144000" rtlCol="0" anchor="t"/>
            <a:lstStyle/>
            <a:p>
              <a:pPr marR="0" lvl="0" indent="0" fontAlgn="auto">
                <a:lnSpc>
                  <a:spcPct val="100000"/>
                </a:lnSpc>
                <a:spcBef>
                  <a:spcPts val="0"/>
                </a:spcBef>
                <a:spcAft>
                  <a:spcPts val="0"/>
                </a:spcAft>
                <a:buClrTx/>
                <a:buSzTx/>
                <a:buFontTx/>
                <a:buNone/>
                <a:tabLst/>
              </a:pP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Hoe werken de 9 ingestelde</a:t>
              </a:r>
              <a:b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br>
              <a:r>
                <a:rPr kumimoji="0" lang="nl-NL" sz="1400" b="0" i="0" u="none" strike="noStrike" kern="0" cap="all" spc="0" normalizeH="0" baseline="0" noProof="0">
                  <a:ln>
                    <a:noFill/>
                  </a:ln>
                  <a:solidFill>
                    <a:schemeClr val="bg1"/>
                  </a:solidFill>
                  <a:effectLst/>
                  <a:uLnTx/>
                  <a:uFillTx/>
                  <a:latin typeface="+mj-lt"/>
                  <a:cs typeface="Segoe UI Light" panose="020B0502040204020203" pitchFamily="34" charset="0"/>
                </a:rPr>
                <a:t>tekst-levels/niveaus?</a:t>
              </a:r>
            </a:p>
          </p:txBody>
        </p:sp>
        <p:sp>
          <p:nvSpPr>
            <p:cNvPr id="168" name="Rechthoek: afgeronde hoeken 167">
              <a:extLst>
                <a:ext uri="{FF2B5EF4-FFF2-40B4-BE49-F238E27FC236}">
                  <a16:creationId xmlns:a16="http://schemas.microsoft.com/office/drawing/2014/main" id="{89881F64-6BAA-4F24-9F3B-69B03F41BFEC}"/>
                </a:ext>
              </a:extLst>
            </p:cNvPr>
            <p:cNvSpPr/>
            <p:nvPr userDrawn="1"/>
          </p:nvSpPr>
          <p:spPr>
            <a:xfrm>
              <a:off x="-4297881" y="-1"/>
              <a:ext cx="4140000" cy="6480000"/>
            </a:xfrm>
            <a:prstGeom prst="roundRect">
              <a:avLst>
                <a:gd name="adj" fmla="val 1188"/>
              </a:avLst>
            </a:prstGeom>
            <a:solidFill>
              <a:schemeClr val="bg1"/>
            </a:solidFill>
            <a:ln w="1905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endParaRPr>
            </a:p>
          </p:txBody>
        </p:sp>
        <p:cxnSp>
          <p:nvCxnSpPr>
            <p:cNvPr id="169" name="Rechte verbindingslijn 168">
              <a:extLst>
                <a:ext uri="{FF2B5EF4-FFF2-40B4-BE49-F238E27FC236}">
                  <a16:creationId xmlns:a16="http://schemas.microsoft.com/office/drawing/2014/main" id="{AF50A0FB-EBAA-490A-812C-04C20779B6EB}"/>
                </a:ext>
              </a:extLst>
            </p:cNvPr>
            <p:cNvCxnSpPr>
              <a:cxnSpLocks/>
            </p:cNvCxnSpPr>
            <p:nvPr userDrawn="1"/>
          </p:nvCxnSpPr>
          <p:spPr>
            <a:xfrm>
              <a:off x="-4207880" y="1757834"/>
              <a:ext cx="3959998" cy="0"/>
            </a:xfrm>
            <a:prstGeom prst="line">
              <a:avLst/>
            </a:prstGeom>
            <a:noFill/>
            <a:ln w="3175" cap="flat" cmpd="sng" algn="ctr">
              <a:solidFill>
                <a:schemeClr val="tx2"/>
              </a:solidFill>
              <a:prstDash val="solid"/>
            </a:ln>
            <a:effectLst/>
          </p:spPr>
        </p:cxnSp>
        <p:grpSp>
          <p:nvGrpSpPr>
            <p:cNvPr id="170" name="Groep 169">
              <a:extLst>
                <a:ext uri="{FF2B5EF4-FFF2-40B4-BE49-F238E27FC236}">
                  <a16:creationId xmlns:a16="http://schemas.microsoft.com/office/drawing/2014/main" id="{457F6EC1-342F-4E5D-B106-490EB97BCA54}"/>
                </a:ext>
              </a:extLst>
            </p:cNvPr>
            <p:cNvGrpSpPr/>
            <p:nvPr userDrawn="1"/>
          </p:nvGrpSpPr>
          <p:grpSpPr>
            <a:xfrm>
              <a:off x="-3905190" y="127747"/>
              <a:ext cx="3354618" cy="786653"/>
              <a:chOff x="-3419346" y="368233"/>
              <a:chExt cx="3170491" cy="743862"/>
            </a:xfrm>
          </p:grpSpPr>
          <p:sp>
            <p:nvSpPr>
              <p:cNvPr id="191" name="Rechthoek 190">
                <a:extLst>
                  <a:ext uri="{FF2B5EF4-FFF2-40B4-BE49-F238E27FC236}">
                    <a16:creationId xmlns:a16="http://schemas.microsoft.com/office/drawing/2014/main" id="{EFBA4D24-9F4F-4D7F-9478-B44D21DAEC8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92" name="Rechte verbindingslijn 191">
                <a:extLst>
                  <a:ext uri="{FF2B5EF4-FFF2-40B4-BE49-F238E27FC236}">
                    <a16:creationId xmlns:a16="http://schemas.microsoft.com/office/drawing/2014/main" id="{BC4E6DB2-7D7E-408E-B0A9-094C7BD5E00C}"/>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3" name="Rechte verbindingslijn 192">
                <a:extLst>
                  <a:ext uri="{FF2B5EF4-FFF2-40B4-BE49-F238E27FC236}">
                    <a16:creationId xmlns:a16="http://schemas.microsoft.com/office/drawing/2014/main" id="{87C7E22B-3448-48F3-AD6A-C55A8012FA40}"/>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4" name="Rechthoek 193">
                <a:extLst>
                  <a:ext uri="{FF2B5EF4-FFF2-40B4-BE49-F238E27FC236}">
                    <a16:creationId xmlns:a16="http://schemas.microsoft.com/office/drawing/2014/main" id="{EA2A797C-453D-4708-96D5-A8CFE562DA5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5" name="Groep 194">
                <a:extLst>
                  <a:ext uri="{FF2B5EF4-FFF2-40B4-BE49-F238E27FC236}">
                    <a16:creationId xmlns:a16="http://schemas.microsoft.com/office/drawing/2014/main" id="{67903F60-16CC-4FFB-836C-DA443A3316D0}"/>
                  </a:ext>
                </a:extLst>
              </p:cNvPr>
              <p:cNvGrpSpPr/>
              <p:nvPr userDrawn="1"/>
            </p:nvGrpSpPr>
            <p:grpSpPr>
              <a:xfrm>
                <a:off x="-3002834" y="720303"/>
                <a:ext cx="182598" cy="143759"/>
                <a:chOff x="-3310843" y="700986"/>
                <a:chExt cx="182598" cy="143759"/>
              </a:xfrm>
            </p:grpSpPr>
            <p:grpSp>
              <p:nvGrpSpPr>
                <p:cNvPr id="234" name="Groep 233">
                  <a:extLst>
                    <a:ext uri="{FF2B5EF4-FFF2-40B4-BE49-F238E27FC236}">
                      <a16:creationId xmlns:a16="http://schemas.microsoft.com/office/drawing/2014/main" id="{14AA0B31-5907-494D-ABE6-6BE0FC49545B}"/>
                    </a:ext>
                  </a:extLst>
                </p:cNvPr>
                <p:cNvGrpSpPr/>
                <p:nvPr userDrawn="1"/>
              </p:nvGrpSpPr>
              <p:grpSpPr>
                <a:xfrm>
                  <a:off x="-3310843" y="700986"/>
                  <a:ext cx="182598" cy="143759"/>
                  <a:chOff x="-3310843" y="700986"/>
                  <a:chExt cx="182598" cy="143759"/>
                </a:xfrm>
              </p:grpSpPr>
              <p:cxnSp>
                <p:nvCxnSpPr>
                  <p:cNvPr id="238" name="Rechte verbindingslijn 237">
                    <a:extLst>
                      <a:ext uri="{FF2B5EF4-FFF2-40B4-BE49-F238E27FC236}">
                        <a16:creationId xmlns:a16="http://schemas.microsoft.com/office/drawing/2014/main" id="{61AE9DD9-5591-406C-9776-70BFF7F41C4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9" name="Rechte verbindingslijn 238">
                    <a:extLst>
                      <a:ext uri="{FF2B5EF4-FFF2-40B4-BE49-F238E27FC236}">
                        <a16:creationId xmlns:a16="http://schemas.microsoft.com/office/drawing/2014/main" id="{85F559F5-7CD3-445E-B86A-FAEF13426EC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40" name="Rechte verbindingslijn 239">
                    <a:extLst>
                      <a:ext uri="{FF2B5EF4-FFF2-40B4-BE49-F238E27FC236}">
                        <a16:creationId xmlns:a16="http://schemas.microsoft.com/office/drawing/2014/main" id="{E6F77F27-9EE7-4B99-8298-E9B86434B5B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41" name="Rechte verbindingslijn 240">
                    <a:extLst>
                      <a:ext uri="{FF2B5EF4-FFF2-40B4-BE49-F238E27FC236}">
                        <a16:creationId xmlns:a16="http://schemas.microsoft.com/office/drawing/2014/main" id="{C5077701-6E4C-4795-869D-60AF6476FFA9}"/>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42" name="Rechte verbindingslijn 241">
                    <a:extLst>
                      <a:ext uri="{FF2B5EF4-FFF2-40B4-BE49-F238E27FC236}">
                        <a16:creationId xmlns:a16="http://schemas.microsoft.com/office/drawing/2014/main" id="{371DF655-BCF0-40FD-B6B0-67B09C76AE9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5" name="Groep 234">
                  <a:extLst>
                    <a:ext uri="{FF2B5EF4-FFF2-40B4-BE49-F238E27FC236}">
                      <a16:creationId xmlns:a16="http://schemas.microsoft.com/office/drawing/2014/main" id="{F3030677-037F-42C8-83D8-706FF0F9D533}"/>
                    </a:ext>
                  </a:extLst>
                </p:cNvPr>
                <p:cNvGrpSpPr/>
                <p:nvPr userDrawn="1"/>
              </p:nvGrpSpPr>
              <p:grpSpPr>
                <a:xfrm flipH="1">
                  <a:off x="-3310774" y="735854"/>
                  <a:ext cx="88801" cy="72568"/>
                  <a:chOff x="-2091059" y="1395403"/>
                  <a:chExt cx="157316" cy="128558"/>
                </a:xfrm>
              </p:grpSpPr>
              <p:sp>
                <p:nvSpPr>
                  <p:cNvPr id="236" name="Rechthoek 235">
                    <a:extLst>
                      <a:ext uri="{FF2B5EF4-FFF2-40B4-BE49-F238E27FC236}">
                        <a16:creationId xmlns:a16="http://schemas.microsoft.com/office/drawing/2014/main" id="{42A28DF9-DA4F-460B-976A-6ACEC91DAB6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7" name="Pijl: punthaak 236">
                    <a:extLst>
                      <a:ext uri="{FF2B5EF4-FFF2-40B4-BE49-F238E27FC236}">
                        <a16:creationId xmlns:a16="http://schemas.microsoft.com/office/drawing/2014/main" id="{5828817E-2E50-4E06-A904-216DF4E5DD7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6" name="Groep 195">
                <a:extLst>
                  <a:ext uri="{FF2B5EF4-FFF2-40B4-BE49-F238E27FC236}">
                    <a16:creationId xmlns:a16="http://schemas.microsoft.com/office/drawing/2014/main" id="{ECF032C9-DB04-44B0-AECF-64BE73053A4A}"/>
                  </a:ext>
                </a:extLst>
              </p:cNvPr>
              <p:cNvGrpSpPr/>
              <p:nvPr userDrawn="1"/>
            </p:nvGrpSpPr>
            <p:grpSpPr>
              <a:xfrm>
                <a:off x="-3326107" y="720303"/>
                <a:ext cx="182598" cy="143759"/>
                <a:chOff x="-3634116" y="700986"/>
                <a:chExt cx="182598" cy="143759"/>
              </a:xfrm>
            </p:grpSpPr>
            <p:grpSp>
              <p:nvGrpSpPr>
                <p:cNvPr id="225" name="Groep 224">
                  <a:extLst>
                    <a:ext uri="{FF2B5EF4-FFF2-40B4-BE49-F238E27FC236}">
                      <a16:creationId xmlns:a16="http://schemas.microsoft.com/office/drawing/2014/main" id="{6E25EBA2-6B87-47B6-82A8-8B636EFBB50B}"/>
                    </a:ext>
                  </a:extLst>
                </p:cNvPr>
                <p:cNvGrpSpPr/>
                <p:nvPr userDrawn="1"/>
              </p:nvGrpSpPr>
              <p:grpSpPr>
                <a:xfrm>
                  <a:off x="-3634116" y="700986"/>
                  <a:ext cx="182598" cy="143759"/>
                  <a:chOff x="-3634116" y="700986"/>
                  <a:chExt cx="182598" cy="143759"/>
                </a:xfrm>
              </p:grpSpPr>
              <p:cxnSp>
                <p:nvCxnSpPr>
                  <p:cNvPr id="229" name="Rechte verbindingslijn 228">
                    <a:extLst>
                      <a:ext uri="{FF2B5EF4-FFF2-40B4-BE49-F238E27FC236}">
                        <a16:creationId xmlns:a16="http://schemas.microsoft.com/office/drawing/2014/main" id="{60033201-2FFA-43BE-9897-F0D9058A0EBA}"/>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30" name="Rechte verbindingslijn 229">
                    <a:extLst>
                      <a:ext uri="{FF2B5EF4-FFF2-40B4-BE49-F238E27FC236}">
                        <a16:creationId xmlns:a16="http://schemas.microsoft.com/office/drawing/2014/main" id="{54CF4760-2915-4F8E-BED5-5E97D322CF0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31" name="Rechte verbindingslijn 230">
                    <a:extLst>
                      <a:ext uri="{FF2B5EF4-FFF2-40B4-BE49-F238E27FC236}">
                        <a16:creationId xmlns:a16="http://schemas.microsoft.com/office/drawing/2014/main" id="{5A0B990C-0804-4DDE-B304-03FA10EEA6DF}"/>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32" name="Rechte verbindingslijn 231">
                    <a:extLst>
                      <a:ext uri="{FF2B5EF4-FFF2-40B4-BE49-F238E27FC236}">
                        <a16:creationId xmlns:a16="http://schemas.microsoft.com/office/drawing/2014/main" id="{FEF41965-B00F-476A-AB5C-29082D85044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33" name="Rechte verbindingslijn 232">
                    <a:extLst>
                      <a:ext uri="{FF2B5EF4-FFF2-40B4-BE49-F238E27FC236}">
                        <a16:creationId xmlns:a16="http://schemas.microsoft.com/office/drawing/2014/main" id="{D10CF348-2AFC-48F8-99BE-6E2DD926395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6" name="Groep 225">
                  <a:extLst>
                    <a:ext uri="{FF2B5EF4-FFF2-40B4-BE49-F238E27FC236}">
                      <a16:creationId xmlns:a16="http://schemas.microsoft.com/office/drawing/2014/main" id="{D466210B-29EF-422A-98E1-F61739EE5F88}"/>
                    </a:ext>
                  </a:extLst>
                </p:cNvPr>
                <p:cNvGrpSpPr/>
                <p:nvPr userDrawn="1"/>
              </p:nvGrpSpPr>
              <p:grpSpPr>
                <a:xfrm>
                  <a:off x="-3634047" y="735854"/>
                  <a:ext cx="88801" cy="72568"/>
                  <a:chOff x="-2091059" y="1395403"/>
                  <a:chExt cx="157316" cy="128558"/>
                </a:xfrm>
              </p:grpSpPr>
              <p:sp>
                <p:nvSpPr>
                  <p:cNvPr id="227" name="Rechthoek 226">
                    <a:extLst>
                      <a:ext uri="{FF2B5EF4-FFF2-40B4-BE49-F238E27FC236}">
                        <a16:creationId xmlns:a16="http://schemas.microsoft.com/office/drawing/2014/main" id="{B54B16D6-DA5D-4624-B51B-F2974E991C2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8" name="Pijl: punthaak 227">
                    <a:extLst>
                      <a:ext uri="{FF2B5EF4-FFF2-40B4-BE49-F238E27FC236}">
                        <a16:creationId xmlns:a16="http://schemas.microsoft.com/office/drawing/2014/main" id="{A604A341-5668-4CA6-B310-D4212F7ABFD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7" name="Rechte verbindingslijn 196">
                <a:extLst>
                  <a:ext uri="{FF2B5EF4-FFF2-40B4-BE49-F238E27FC236}">
                    <a16:creationId xmlns:a16="http://schemas.microsoft.com/office/drawing/2014/main" id="{6A93FC71-A9C3-4A99-A091-EFA3138F73C7}"/>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8" name="Rechte verbindingslijn 197">
                <a:extLst>
                  <a:ext uri="{FF2B5EF4-FFF2-40B4-BE49-F238E27FC236}">
                    <a16:creationId xmlns:a16="http://schemas.microsoft.com/office/drawing/2014/main" id="{81AD1B90-F372-4B87-881D-8DCB95C47342}"/>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9" name="Groep 198">
                <a:extLst>
                  <a:ext uri="{FF2B5EF4-FFF2-40B4-BE49-F238E27FC236}">
                    <a16:creationId xmlns:a16="http://schemas.microsoft.com/office/drawing/2014/main" id="{985E39E0-0E94-4B03-A683-93AC5CC0EC7A}"/>
                  </a:ext>
                </a:extLst>
              </p:cNvPr>
              <p:cNvGrpSpPr/>
              <p:nvPr userDrawn="1"/>
            </p:nvGrpSpPr>
            <p:grpSpPr>
              <a:xfrm>
                <a:off x="-2425037" y="370226"/>
                <a:ext cx="357690" cy="330595"/>
                <a:chOff x="-2721817" y="347336"/>
                <a:chExt cx="432805" cy="400021"/>
              </a:xfrm>
            </p:grpSpPr>
            <p:sp>
              <p:nvSpPr>
                <p:cNvPr id="214" name="Rechthoek 213">
                  <a:extLst>
                    <a:ext uri="{FF2B5EF4-FFF2-40B4-BE49-F238E27FC236}">
                      <a16:creationId xmlns:a16="http://schemas.microsoft.com/office/drawing/2014/main" id="{C1842AC4-92F4-487C-A4D8-E67DC8C79A66}"/>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5" name="Groep 214">
                  <a:extLst>
                    <a:ext uri="{FF2B5EF4-FFF2-40B4-BE49-F238E27FC236}">
                      <a16:creationId xmlns:a16="http://schemas.microsoft.com/office/drawing/2014/main" id="{1B5C4313-4FE8-40DC-ADAC-D0713FA7F348}"/>
                    </a:ext>
                  </a:extLst>
                </p:cNvPr>
                <p:cNvGrpSpPr/>
                <p:nvPr userDrawn="1"/>
              </p:nvGrpSpPr>
              <p:grpSpPr>
                <a:xfrm>
                  <a:off x="-2652453" y="431583"/>
                  <a:ext cx="294076" cy="231526"/>
                  <a:chOff x="-3634116" y="700986"/>
                  <a:chExt cx="182598" cy="143759"/>
                </a:xfrm>
              </p:grpSpPr>
              <p:grpSp>
                <p:nvGrpSpPr>
                  <p:cNvPr id="216" name="Groep 215">
                    <a:extLst>
                      <a:ext uri="{FF2B5EF4-FFF2-40B4-BE49-F238E27FC236}">
                        <a16:creationId xmlns:a16="http://schemas.microsoft.com/office/drawing/2014/main" id="{586BAAEE-3179-432B-8DB7-A0393C510685}"/>
                      </a:ext>
                    </a:extLst>
                  </p:cNvPr>
                  <p:cNvGrpSpPr/>
                  <p:nvPr userDrawn="1"/>
                </p:nvGrpSpPr>
                <p:grpSpPr>
                  <a:xfrm>
                    <a:off x="-3634116" y="700986"/>
                    <a:ext cx="182598" cy="143759"/>
                    <a:chOff x="-3634116" y="700986"/>
                    <a:chExt cx="182598" cy="143759"/>
                  </a:xfrm>
                </p:grpSpPr>
                <p:cxnSp>
                  <p:nvCxnSpPr>
                    <p:cNvPr id="220" name="Rechte verbindingslijn 219">
                      <a:extLst>
                        <a:ext uri="{FF2B5EF4-FFF2-40B4-BE49-F238E27FC236}">
                          <a16:creationId xmlns:a16="http://schemas.microsoft.com/office/drawing/2014/main" id="{360D1554-386E-45E6-88AF-296281E4275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21" name="Rechte verbindingslijn 220">
                      <a:extLst>
                        <a:ext uri="{FF2B5EF4-FFF2-40B4-BE49-F238E27FC236}">
                          <a16:creationId xmlns:a16="http://schemas.microsoft.com/office/drawing/2014/main" id="{81727E9A-4C8B-4C72-8038-124505CE0D94}"/>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22" name="Rechte verbindingslijn 221">
                      <a:extLst>
                        <a:ext uri="{FF2B5EF4-FFF2-40B4-BE49-F238E27FC236}">
                          <a16:creationId xmlns:a16="http://schemas.microsoft.com/office/drawing/2014/main" id="{3CEC85F6-5770-4407-805A-253604FBA52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23" name="Rechte verbindingslijn 222">
                      <a:extLst>
                        <a:ext uri="{FF2B5EF4-FFF2-40B4-BE49-F238E27FC236}">
                          <a16:creationId xmlns:a16="http://schemas.microsoft.com/office/drawing/2014/main" id="{78AC9C39-FFF0-47E3-AE06-0FA4B15CFACD}"/>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4" name="Rechte verbindingslijn 223">
                      <a:extLst>
                        <a:ext uri="{FF2B5EF4-FFF2-40B4-BE49-F238E27FC236}">
                          <a16:creationId xmlns:a16="http://schemas.microsoft.com/office/drawing/2014/main" id="{2DC8D3FB-3307-4CA0-99E9-DC5689A18234}"/>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7" name="Groep 216">
                    <a:extLst>
                      <a:ext uri="{FF2B5EF4-FFF2-40B4-BE49-F238E27FC236}">
                        <a16:creationId xmlns:a16="http://schemas.microsoft.com/office/drawing/2014/main" id="{E3B13BEA-558C-4B5E-91FE-F77822F3BD5D}"/>
                      </a:ext>
                    </a:extLst>
                  </p:cNvPr>
                  <p:cNvGrpSpPr/>
                  <p:nvPr userDrawn="1"/>
                </p:nvGrpSpPr>
                <p:grpSpPr>
                  <a:xfrm>
                    <a:off x="-3634047" y="735854"/>
                    <a:ext cx="88801" cy="72568"/>
                    <a:chOff x="-2091059" y="1395403"/>
                    <a:chExt cx="157316" cy="128558"/>
                  </a:xfrm>
                </p:grpSpPr>
                <p:sp>
                  <p:nvSpPr>
                    <p:cNvPr id="218" name="Rechthoek 217">
                      <a:extLst>
                        <a:ext uri="{FF2B5EF4-FFF2-40B4-BE49-F238E27FC236}">
                          <a16:creationId xmlns:a16="http://schemas.microsoft.com/office/drawing/2014/main" id="{AE6A18CB-C85C-4400-86C0-3359D9B05B3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9" name="Pijl: punthaak 218">
                      <a:extLst>
                        <a:ext uri="{FF2B5EF4-FFF2-40B4-BE49-F238E27FC236}">
                          <a16:creationId xmlns:a16="http://schemas.microsoft.com/office/drawing/2014/main" id="{1E3EF62D-975F-4D85-896B-33AE2B07F57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00" name="Groep 199">
                <a:extLst>
                  <a:ext uri="{FF2B5EF4-FFF2-40B4-BE49-F238E27FC236}">
                    <a16:creationId xmlns:a16="http://schemas.microsoft.com/office/drawing/2014/main" id="{B7970AC1-0978-4C5B-A8F9-D506A00BB2FD}"/>
                  </a:ext>
                </a:extLst>
              </p:cNvPr>
              <p:cNvGrpSpPr/>
              <p:nvPr userDrawn="1"/>
            </p:nvGrpSpPr>
            <p:grpSpPr>
              <a:xfrm>
                <a:off x="-2425037" y="781500"/>
                <a:ext cx="357690" cy="330595"/>
                <a:chOff x="-2721817" y="782525"/>
                <a:chExt cx="432805" cy="400021"/>
              </a:xfrm>
            </p:grpSpPr>
            <p:sp>
              <p:nvSpPr>
                <p:cNvPr id="203" name="Rechthoek 202">
                  <a:extLst>
                    <a:ext uri="{FF2B5EF4-FFF2-40B4-BE49-F238E27FC236}">
                      <a16:creationId xmlns:a16="http://schemas.microsoft.com/office/drawing/2014/main" id="{B5988C59-A03C-440A-AE65-47C77E0E4E04}"/>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4" name="Groep 203">
                  <a:extLst>
                    <a:ext uri="{FF2B5EF4-FFF2-40B4-BE49-F238E27FC236}">
                      <a16:creationId xmlns:a16="http://schemas.microsoft.com/office/drawing/2014/main" id="{F5BD95C7-3F85-4789-A79D-D35190D2734A}"/>
                    </a:ext>
                  </a:extLst>
                </p:cNvPr>
                <p:cNvGrpSpPr/>
                <p:nvPr userDrawn="1"/>
              </p:nvGrpSpPr>
              <p:grpSpPr>
                <a:xfrm>
                  <a:off x="-2652453" y="866772"/>
                  <a:ext cx="294076" cy="231526"/>
                  <a:chOff x="-3310843" y="700986"/>
                  <a:chExt cx="182598" cy="143759"/>
                </a:xfrm>
              </p:grpSpPr>
              <p:grpSp>
                <p:nvGrpSpPr>
                  <p:cNvPr id="205" name="Groep 204">
                    <a:extLst>
                      <a:ext uri="{FF2B5EF4-FFF2-40B4-BE49-F238E27FC236}">
                        <a16:creationId xmlns:a16="http://schemas.microsoft.com/office/drawing/2014/main" id="{E763FCF7-72BF-4053-AC7F-6BC7ED8AFE9E}"/>
                      </a:ext>
                    </a:extLst>
                  </p:cNvPr>
                  <p:cNvGrpSpPr/>
                  <p:nvPr userDrawn="1"/>
                </p:nvGrpSpPr>
                <p:grpSpPr>
                  <a:xfrm>
                    <a:off x="-3310843" y="700986"/>
                    <a:ext cx="182598" cy="143759"/>
                    <a:chOff x="-3310843" y="700986"/>
                    <a:chExt cx="182598" cy="143759"/>
                  </a:xfrm>
                </p:grpSpPr>
                <p:cxnSp>
                  <p:nvCxnSpPr>
                    <p:cNvPr id="209" name="Rechte verbindingslijn 208">
                      <a:extLst>
                        <a:ext uri="{FF2B5EF4-FFF2-40B4-BE49-F238E27FC236}">
                          <a16:creationId xmlns:a16="http://schemas.microsoft.com/office/drawing/2014/main" id="{AA2F91E1-8EED-408E-B062-BD0EEEF8EDA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10" name="Rechte verbindingslijn 209">
                      <a:extLst>
                        <a:ext uri="{FF2B5EF4-FFF2-40B4-BE49-F238E27FC236}">
                          <a16:creationId xmlns:a16="http://schemas.microsoft.com/office/drawing/2014/main" id="{98502A24-D0A4-4C29-BA04-7D662283A61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11" name="Rechte verbindingslijn 210">
                      <a:extLst>
                        <a:ext uri="{FF2B5EF4-FFF2-40B4-BE49-F238E27FC236}">
                          <a16:creationId xmlns:a16="http://schemas.microsoft.com/office/drawing/2014/main" id="{9C66AB61-D8D8-45D4-81F9-393D3257CF0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12" name="Rechte verbindingslijn 211">
                      <a:extLst>
                        <a:ext uri="{FF2B5EF4-FFF2-40B4-BE49-F238E27FC236}">
                          <a16:creationId xmlns:a16="http://schemas.microsoft.com/office/drawing/2014/main" id="{D7890553-33C6-4B76-AF7E-B93D80BD04B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13" name="Rechte verbindingslijn 212">
                      <a:extLst>
                        <a:ext uri="{FF2B5EF4-FFF2-40B4-BE49-F238E27FC236}">
                          <a16:creationId xmlns:a16="http://schemas.microsoft.com/office/drawing/2014/main" id="{BEDA77C5-2289-452F-8F65-AA2A66BAAD1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6" name="Groep 205">
                    <a:extLst>
                      <a:ext uri="{FF2B5EF4-FFF2-40B4-BE49-F238E27FC236}">
                        <a16:creationId xmlns:a16="http://schemas.microsoft.com/office/drawing/2014/main" id="{A98A7049-B27D-49E8-A53B-B14D82454862}"/>
                      </a:ext>
                    </a:extLst>
                  </p:cNvPr>
                  <p:cNvGrpSpPr/>
                  <p:nvPr userDrawn="1"/>
                </p:nvGrpSpPr>
                <p:grpSpPr>
                  <a:xfrm flipH="1">
                    <a:off x="-3310774" y="735854"/>
                    <a:ext cx="88801" cy="72568"/>
                    <a:chOff x="-2091059" y="1395403"/>
                    <a:chExt cx="157316" cy="128558"/>
                  </a:xfrm>
                </p:grpSpPr>
                <p:sp>
                  <p:nvSpPr>
                    <p:cNvPr id="207" name="Rechthoek 206">
                      <a:extLst>
                        <a:ext uri="{FF2B5EF4-FFF2-40B4-BE49-F238E27FC236}">
                          <a16:creationId xmlns:a16="http://schemas.microsoft.com/office/drawing/2014/main" id="{B8DA136A-B459-403C-88CE-EA26B172C68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8" name="Pijl: punthaak 207">
                      <a:extLst>
                        <a:ext uri="{FF2B5EF4-FFF2-40B4-BE49-F238E27FC236}">
                          <a16:creationId xmlns:a16="http://schemas.microsoft.com/office/drawing/2014/main" id="{C0AA66CC-2918-4461-B8F4-6D4D056FE60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01" name="Rechthoek 200">
                <a:extLst>
                  <a:ext uri="{FF2B5EF4-FFF2-40B4-BE49-F238E27FC236}">
                    <a16:creationId xmlns:a16="http://schemas.microsoft.com/office/drawing/2014/main" id="{F2D02D3C-C73B-4C6C-A750-7C4F84748894}"/>
                  </a:ext>
                </a:extLst>
              </p:cNvPr>
              <p:cNvSpPr/>
              <p:nvPr userDrawn="1"/>
            </p:nvSpPr>
            <p:spPr>
              <a:xfrm>
                <a:off x="-1950057" y="439449"/>
                <a:ext cx="1701202"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02" name="Rechthoek 201">
                <a:extLst>
                  <a:ext uri="{FF2B5EF4-FFF2-40B4-BE49-F238E27FC236}">
                    <a16:creationId xmlns:a16="http://schemas.microsoft.com/office/drawing/2014/main" id="{56AE9514-6A8D-4AC1-8F1A-932B3EFC1F7F}"/>
                  </a:ext>
                </a:extLst>
              </p:cNvPr>
              <p:cNvSpPr/>
              <p:nvPr userDrawn="1"/>
            </p:nvSpPr>
            <p:spPr>
              <a:xfrm>
                <a:off x="-1950057" y="848575"/>
                <a:ext cx="1701202"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71" name="Rechte verbindingslijn 170">
              <a:extLst>
                <a:ext uri="{FF2B5EF4-FFF2-40B4-BE49-F238E27FC236}">
                  <a16:creationId xmlns:a16="http://schemas.microsoft.com/office/drawing/2014/main" id="{7FC521B2-4E2B-4A61-A15B-86A2D47A8A45}"/>
                </a:ext>
              </a:extLst>
            </p:cNvPr>
            <p:cNvCxnSpPr>
              <a:cxnSpLocks/>
            </p:cNvCxnSpPr>
            <p:nvPr userDrawn="1"/>
          </p:nvCxnSpPr>
          <p:spPr>
            <a:xfrm>
              <a:off x="-4207880" y="1020932"/>
              <a:ext cx="3959998" cy="0"/>
            </a:xfrm>
            <a:prstGeom prst="line">
              <a:avLst/>
            </a:prstGeom>
            <a:noFill/>
            <a:ln w="3175" cap="flat" cmpd="sng" algn="ctr">
              <a:solidFill>
                <a:schemeClr val="tx2"/>
              </a:solidFill>
              <a:prstDash val="solid"/>
            </a:ln>
            <a:effectLst/>
          </p:spPr>
        </p:cxnSp>
        <p:sp>
          <p:nvSpPr>
            <p:cNvPr id="172" name="Rechthoek 171">
              <a:extLst>
                <a:ext uri="{FF2B5EF4-FFF2-40B4-BE49-F238E27FC236}">
                  <a16:creationId xmlns:a16="http://schemas.microsoft.com/office/drawing/2014/main" id="{45A3E592-DE84-4F7A-A37A-E55C71B828B9}"/>
                </a:ext>
              </a:extLst>
            </p:cNvPr>
            <p:cNvSpPr/>
            <p:nvPr userDrawn="1"/>
          </p:nvSpPr>
          <p:spPr>
            <a:xfrm>
              <a:off x="-3456000" y="3163909"/>
              <a:ext cx="3239999" cy="255963"/>
            </a:xfrm>
            <a:prstGeom prst="rect">
              <a:avLst/>
            </a:prstGeom>
            <a:noFill/>
            <a:ln w="25400" cap="flat" cmpd="sng" algn="ctr">
              <a:noFill/>
              <a:prstDash val="solid"/>
            </a:ln>
            <a:effectLst/>
          </p:spPr>
          <p:txBody>
            <a:bodyPr lIns="0" tIns="0" rIns="0" bIns="0" rtlCol="0" anchor="ctr"/>
            <a:lstStyle/>
            <a:p>
              <a:pPr marL="444500" marR="0" lvl="0" indent="-444500" algn="l" defTabSz="444500" rtl="0" eaLnBrk="1" fontAlgn="auto" latinLnBrk="0" hangingPunct="1">
                <a:lnSpc>
                  <a:spcPct val="95000"/>
                </a:lnSpc>
                <a:spcBef>
                  <a:spcPts val="400"/>
                </a:spcBef>
                <a:spcAft>
                  <a:spcPts val="0"/>
                </a:spcAft>
                <a:buClr>
                  <a:srgbClr val="009EC2"/>
                </a:buClr>
                <a:buSzPct val="200000"/>
                <a:buFont typeface="Arial" panose="020B0604020202020204" pitchFamily="34" charset="0"/>
                <a:buChar char="ן"/>
                <a:tabLst/>
                <a:defRPr/>
              </a:pPr>
              <a:r>
                <a:rPr kumimoji="0" lang="nl-NL" sz="1600" b="0" i="0" u="none" strike="noStrike" kern="1200" cap="none" spc="0" normalizeH="0" baseline="0" noProof="0">
                  <a:ln>
                    <a:noFill/>
                  </a:ln>
                  <a:solidFill>
                    <a:srgbClr val="000000">
                      <a:lumMod val="95000"/>
                      <a:lumOff val="5000"/>
                    </a:srgbClr>
                  </a:solidFill>
                  <a:effectLst/>
                  <a:uLnTx/>
                  <a:uFillTx/>
                  <a:latin typeface="+mn-lt"/>
                  <a:ea typeface="+mn-ea"/>
                  <a:cs typeface="+mn-cs"/>
                </a:rPr>
                <a:t>Subtitel met streep</a:t>
              </a:r>
            </a:p>
          </p:txBody>
        </p:sp>
        <p:sp>
          <p:nvSpPr>
            <p:cNvPr id="173" name="Rechthoek 172">
              <a:extLst>
                <a:ext uri="{FF2B5EF4-FFF2-40B4-BE49-F238E27FC236}">
                  <a16:creationId xmlns:a16="http://schemas.microsoft.com/office/drawing/2014/main" id="{8B9D3FDC-5AB9-4B0B-B12F-2D3BF7253028}"/>
                </a:ext>
              </a:extLst>
            </p:cNvPr>
            <p:cNvSpPr/>
            <p:nvPr userDrawn="1"/>
          </p:nvSpPr>
          <p:spPr>
            <a:xfrm>
              <a:off x="-4155125" y="1176604"/>
              <a:ext cx="3888000"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van de tekstniveaus aan te passen of te veranderen.</a:t>
              </a:r>
            </a:p>
            <a:p>
              <a:pPr marL="0" marR="0" lvl="0" indent="0" defTabSz="914400" eaLnBrk="1" fontAlgn="auto" latinLnBrk="0" hangingPunct="1">
                <a:lnSpc>
                  <a:spcPct val="90000"/>
                </a:lnSpc>
                <a:spcBef>
                  <a:spcPts val="600"/>
                </a:spcBef>
                <a:spcAft>
                  <a:spcPts val="600"/>
                </a:spcAft>
                <a:buClrTx/>
                <a:buSzTx/>
                <a:buFontTx/>
                <a:buNone/>
                <a:tabLst/>
                <a:defRPr/>
              </a:pPr>
              <a:br>
                <a:rPr kumimoji="0" lang="nl-NL" sz="10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000" b="1" i="0"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sp>
          <p:nvSpPr>
            <p:cNvPr id="174" name="Ovaal 173">
              <a:extLst>
                <a:ext uri="{FF2B5EF4-FFF2-40B4-BE49-F238E27FC236}">
                  <a16:creationId xmlns:a16="http://schemas.microsoft.com/office/drawing/2014/main" id="{2E0A103E-9190-44A8-9D37-F4DAD0C0FAE5}"/>
                </a:ext>
              </a:extLst>
            </p:cNvPr>
            <p:cNvSpPr/>
            <p:nvPr userDrawn="1"/>
          </p:nvSpPr>
          <p:spPr>
            <a:xfrm>
              <a:off x="-4155124" y="224046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175" name="Ovaal 174">
              <a:extLst>
                <a:ext uri="{FF2B5EF4-FFF2-40B4-BE49-F238E27FC236}">
                  <a16:creationId xmlns:a16="http://schemas.microsoft.com/office/drawing/2014/main" id="{91187CA9-E39A-497D-98ED-409E3CDB519E}"/>
                </a:ext>
              </a:extLst>
            </p:cNvPr>
            <p:cNvSpPr/>
            <p:nvPr userDrawn="1"/>
          </p:nvSpPr>
          <p:spPr>
            <a:xfrm>
              <a:off x="-4155124" y="270005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76" name="Ovaal 175">
              <a:extLst>
                <a:ext uri="{FF2B5EF4-FFF2-40B4-BE49-F238E27FC236}">
                  <a16:creationId xmlns:a16="http://schemas.microsoft.com/office/drawing/2014/main" id="{17405468-2604-4746-B14A-E8F5DB23E582}"/>
                </a:ext>
              </a:extLst>
            </p:cNvPr>
            <p:cNvSpPr/>
            <p:nvPr userDrawn="1"/>
          </p:nvSpPr>
          <p:spPr>
            <a:xfrm>
              <a:off x="-4155124" y="315963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7" name="Ovaal 176">
              <a:extLst>
                <a:ext uri="{FF2B5EF4-FFF2-40B4-BE49-F238E27FC236}">
                  <a16:creationId xmlns:a16="http://schemas.microsoft.com/office/drawing/2014/main" id="{C778E566-D3E3-4B7F-B633-A8D6EC9AC904}"/>
                </a:ext>
              </a:extLst>
            </p:cNvPr>
            <p:cNvSpPr/>
            <p:nvPr userDrawn="1"/>
          </p:nvSpPr>
          <p:spPr>
            <a:xfrm>
              <a:off x="-4155124" y="3619223"/>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78" name="Ovaal 177">
              <a:extLst>
                <a:ext uri="{FF2B5EF4-FFF2-40B4-BE49-F238E27FC236}">
                  <a16:creationId xmlns:a16="http://schemas.microsoft.com/office/drawing/2014/main" id="{EB48A7A3-5A61-4CDB-98B3-D458BCCA4125}"/>
                </a:ext>
              </a:extLst>
            </p:cNvPr>
            <p:cNvSpPr/>
            <p:nvPr userDrawn="1"/>
          </p:nvSpPr>
          <p:spPr>
            <a:xfrm>
              <a:off x="-4155124" y="4078809"/>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79" name="Ovaal 178">
              <a:extLst>
                <a:ext uri="{FF2B5EF4-FFF2-40B4-BE49-F238E27FC236}">
                  <a16:creationId xmlns:a16="http://schemas.microsoft.com/office/drawing/2014/main" id="{CE3A42DE-7C67-4AF1-872E-502A91487A88}"/>
                </a:ext>
              </a:extLst>
            </p:cNvPr>
            <p:cNvSpPr/>
            <p:nvPr userDrawn="1"/>
          </p:nvSpPr>
          <p:spPr>
            <a:xfrm>
              <a:off x="-4155124" y="4538395"/>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80" name="Ovaal 179">
              <a:extLst>
                <a:ext uri="{FF2B5EF4-FFF2-40B4-BE49-F238E27FC236}">
                  <a16:creationId xmlns:a16="http://schemas.microsoft.com/office/drawing/2014/main" id="{923EB223-C621-41B8-8125-CB009760EDB0}"/>
                </a:ext>
              </a:extLst>
            </p:cNvPr>
            <p:cNvSpPr/>
            <p:nvPr userDrawn="1"/>
          </p:nvSpPr>
          <p:spPr>
            <a:xfrm>
              <a:off x="-4155124" y="4997981"/>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81" name="Ovaal 180">
              <a:extLst>
                <a:ext uri="{FF2B5EF4-FFF2-40B4-BE49-F238E27FC236}">
                  <a16:creationId xmlns:a16="http://schemas.microsoft.com/office/drawing/2014/main" id="{ED0AB589-98B7-4AF5-A58D-BD746ED6CB8F}"/>
                </a:ext>
              </a:extLst>
            </p:cNvPr>
            <p:cNvSpPr/>
            <p:nvPr userDrawn="1"/>
          </p:nvSpPr>
          <p:spPr>
            <a:xfrm>
              <a:off x="-4155124" y="5457567"/>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82" name="Ovaal 181">
              <a:extLst>
                <a:ext uri="{FF2B5EF4-FFF2-40B4-BE49-F238E27FC236}">
                  <a16:creationId xmlns:a16="http://schemas.microsoft.com/office/drawing/2014/main" id="{05B88C50-FEF2-4A6D-BF39-B2D5EAAFC80F}"/>
                </a:ext>
              </a:extLst>
            </p:cNvPr>
            <p:cNvSpPr/>
            <p:nvPr userDrawn="1"/>
          </p:nvSpPr>
          <p:spPr>
            <a:xfrm>
              <a:off x="-4155124" y="5917154"/>
              <a:ext cx="261050"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83" name="Rechthoek 182">
              <a:extLst>
                <a:ext uri="{FF2B5EF4-FFF2-40B4-BE49-F238E27FC236}">
                  <a16:creationId xmlns:a16="http://schemas.microsoft.com/office/drawing/2014/main" id="{B5CD4807-BF3E-44E2-A00F-F6867494A553}"/>
                </a:ext>
              </a:extLst>
            </p:cNvPr>
            <p:cNvSpPr/>
            <p:nvPr userDrawn="1"/>
          </p:nvSpPr>
          <p:spPr>
            <a:xfrm>
              <a:off x="-3456000" y="3635043"/>
              <a:ext cx="3239999" cy="255963"/>
            </a:xfrm>
            <a:prstGeom prst="rect">
              <a:avLst/>
            </a:prstGeom>
            <a:noFill/>
            <a:ln w="25400" cap="flat" cmpd="sng" algn="ctr">
              <a:noFill/>
              <a:prstDash val="solid"/>
            </a:ln>
            <a:effectLst/>
          </p:spPr>
          <p:txBody>
            <a:bodyPr lIns="0" tIns="0" rIns="0" bIns="0" rtlCol="0" anchor="ctr"/>
            <a:lstStyle/>
            <a:p>
              <a:pPr marL="722313" marR="0" lvl="1" indent="-277813" algn="l" defTabSz="444500" rtl="0" eaLnBrk="1" fontAlgn="auto" latinLnBrk="0" hangingPunct="1">
                <a:lnSpc>
                  <a:spcPct val="95000"/>
                </a:lnSpc>
                <a:spcBef>
                  <a:spcPts val="600"/>
                </a:spcBef>
                <a:spcAft>
                  <a:spcPts val="0"/>
                </a:spcAft>
                <a:buClr>
                  <a:srgbClr val="003F79"/>
                </a:buClr>
                <a:buSzPct val="100000"/>
                <a:buFontTx/>
                <a:buBlip>
                  <a:blip r:embed="rId3"/>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Bullets</a:t>
              </a:r>
            </a:p>
          </p:txBody>
        </p:sp>
        <p:sp>
          <p:nvSpPr>
            <p:cNvPr id="184" name="Rechthoek 183">
              <a:extLst>
                <a:ext uri="{FF2B5EF4-FFF2-40B4-BE49-F238E27FC236}">
                  <a16:creationId xmlns:a16="http://schemas.microsoft.com/office/drawing/2014/main" id="{51B0DCB0-364C-469B-8176-0376330EDF48}"/>
                </a:ext>
              </a:extLst>
            </p:cNvPr>
            <p:cNvSpPr/>
            <p:nvPr userDrawn="1"/>
          </p:nvSpPr>
          <p:spPr>
            <a:xfrm>
              <a:off x="-3456000" y="4087353"/>
              <a:ext cx="3239999" cy="255963"/>
            </a:xfrm>
            <a:prstGeom prst="rect">
              <a:avLst/>
            </a:prstGeom>
            <a:noFill/>
            <a:ln w="25400" cap="flat" cmpd="sng" algn="ctr">
              <a:noFill/>
              <a:prstDash val="solid"/>
            </a:ln>
            <a:effectLst/>
          </p:spPr>
          <p:txBody>
            <a:bodyPr lIns="0" tIns="0" rIns="0" bIns="0" rtlCol="0" anchor="ctr"/>
            <a:lstStyle/>
            <a:p>
              <a:pPr marL="985838" marR="0" lvl="2" indent="-263525"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lumMod val="95000"/>
                      <a:lumOff val="5000"/>
                    </a:srgbClr>
                  </a:solidFill>
                  <a:effectLst/>
                  <a:uLnTx/>
                  <a:uFillTx/>
                  <a:latin typeface="+mn-lt"/>
                  <a:ea typeface="+mn-ea"/>
                  <a:cs typeface="+mn-cs"/>
                </a:rPr>
                <a:t>Sub-bullets</a:t>
              </a:r>
            </a:p>
          </p:txBody>
        </p:sp>
        <p:sp>
          <p:nvSpPr>
            <p:cNvPr id="185" name="Rechthoek 184">
              <a:extLst>
                <a:ext uri="{FF2B5EF4-FFF2-40B4-BE49-F238E27FC236}">
                  <a16:creationId xmlns:a16="http://schemas.microsoft.com/office/drawing/2014/main" id="{84B3FBCB-5A83-48DE-828E-E7662A730AA9}"/>
                </a:ext>
              </a:extLst>
            </p:cNvPr>
            <p:cNvSpPr/>
            <p:nvPr userDrawn="1"/>
          </p:nvSpPr>
          <p:spPr>
            <a:xfrm>
              <a:off x="-3456000" y="4560011"/>
              <a:ext cx="3239999" cy="255963"/>
            </a:xfrm>
            <a:prstGeom prst="rect">
              <a:avLst/>
            </a:prstGeom>
            <a:noFill/>
            <a:ln w="25400" cap="flat" cmpd="sng" algn="ctr">
              <a:noFill/>
              <a:prstDash val="solid"/>
            </a:ln>
            <a:effectLst/>
          </p:spPr>
          <p:txBody>
            <a:bodyPr lIns="0" tIns="0" rIns="0" bIns="0" rtlCol="0" anchor="ctr"/>
            <a:lstStyle/>
            <a:p>
              <a:pPr marL="446088" marR="0" lvl="3" indent="0" algn="l" defTabSz="4445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nl-NL" sz="1200" b="0" i="0" u="none" strike="noStrike" kern="1200" cap="none" spc="50" normalizeH="0" baseline="0" noProof="0">
                  <a:ln w="12700">
                    <a:noFill/>
                    <a:miter lim="800000"/>
                  </a:ln>
                  <a:solidFill>
                    <a:srgbClr val="000000">
                      <a:lumMod val="95000"/>
                      <a:lumOff val="5000"/>
                    </a:srgbClr>
                  </a:solidFill>
                  <a:effectLst/>
                  <a:uLnTx/>
                  <a:uFillTx/>
                  <a:latin typeface="+mn-lt"/>
                  <a:ea typeface="+mn-ea"/>
                  <a:cs typeface="+mn-cs"/>
                </a:rPr>
                <a:t>Leestekst</a:t>
              </a:r>
            </a:p>
          </p:txBody>
        </p:sp>
        <p:sp>
          <p:nvSpPr>
            <p:cNvPr id="186" name="Rechthoek 185">
              <a:extLst>
                <a:ext uri="{FF2B5EF4-FFF2-40B4-BE49-F238E27FC236}">
                  <a16:creationId xmlns:a16="http://schemas.microsoft.com/office/drawing/2014/main" id="{F25357D5-4555-4795-ADA4-8D52ECD6712C}"/>
                </a:ext>
              </a:extLst>
            </p:cNvPr>
            <p:cNvSpPr/>
            <p:nvPr userDrawn="1"/>
          </p:nvSpPr>
          <p:spPr>
            <a:xfrm>
              <a:off x="-3456000" y="2240465"/>
              <a:ext cx="3239999" cy="255963"/>
            </a:xfrm>
            <a:prstGeom prst="rect">
              <a:avLst/>
            </a:prstGeom>
            <a:noFill/>
            <a:ln w="25400" cap="flat" cmpd="sng" algn="ctr">
              <a:noFill/>
              <a:prstDash val="solid"/>
            </a:ln>
            <a:effectLst/>
          </p:spPr>
          <p:txBody>
            <a:bodyPr lIns="0" tIns="0" rIns="0" bIns="0" rtlCol="0" anchor="ctr"/>
            <a:lstStyle/>
            <a:p>
              <a:pPr marL="0" marR="0" lvl="4" indent="0" algn="l" defTabSz="4445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nl-NL" sz="3200" b="0" i="0" u="none" strike="noStrike" kern="1200" cap="none" spc="50" normalizeH="0" baseline="0" noProof="0">
                  <a:ln w="9525">
                    <a:solidFill>
                      <a:srgbClr val="003F79"/>
                    </a:solidFill>
                    <a:miter lim="800000"/>
                  </a:ln>
                  <a:solidFill>
                    <a:srgbClr val="003F79"/>
                  </a:solidFill>
                  <a:effectLst/>
                  <a:uLnTx/>
                  <a:uFillTx/>
                  <a:latin typeface="+mn-lt"/>
                  <a:ea typeface="+mn-ea"/>
                  <a:cs typeface="+mn-cs"/>
                </a:rPr>
                <a:t>Hoofdtitel 01</a:t>
              </a:r>
            </a:p>
          </p:txBody>
        </p:sp>
        <p:sp>
          <p:nvSpPr>
            <p:cNvPr id="187" name="Rechthoek 186">
              <a:extLst>
                <a:ext uri="{FF2B5EF4-FFF2-40B4-BE49-F238E27FC236}">
                  <a16:creationId xmlns:a16="http://schemas.microsoft.com/office/drawing/2014/main" id="{97A9A8BE-B223-45F5-BB81-10915B3D907A}"/>
                </a:ext>
              </a:extLst>
            </p:cNvPr>
            <p:cNvSpPr/>
            <p:nvPr userDrawn="1"/>
          </p:nvSpPr>
          <p:spPr>
            <a:xfrm>
              <a:off x="-3456000" y="2701910"/>
              <a:ext cx="3239999" cy="255963"/>
            </a:xfrm>
            <a:prstGeom prst="rect">
              <a:avLst/>
            </a:prstGeom>
            <a:noFill/>
            <a:ln w="25400" cap="flat" cmpd="sng" algn="ctr">
              <a:noFill/>
              <a:prstDash val="solid"/>
            </a:ln>
            <a:effectLst/>
          </p:spPr>
          <p:txBody>
            <a:bodyPr lIns="0" tIns="0" rIns="0" bIns="0" rtlCol="0" anchor="ctr"/>
            <a:lstStyle/>
            <a:p>
              <a:pPr marL="0" marR="0" lvl="5" indent="0" algn="l" defTabSz="444500" rtl="0" eaLnBrk="1" fontAlgn="auto" latinLnBrk="0" hangingPunct="1">
                <a:lnSpc>
                  <a:spcPct val="95000"/>
                </a:lnSpc>
                <a:spcBef>
                  <a:spcPts val="0"/>
                </a:spcBef>
                <a:spcAft>
                  <a:spcPts val="1600"/>
                </a:spcAft>
                <a:buClrTx/>
                <a:buSzTx/>
                <a:buFont typeface="Arial" panose="020B0604020202020204" pitchFamily="34" charset="0"/>
                <a:buNone/>
                <a:tabLst/>
                <a:defRPr/>
              </a:pPr>
              <a:r>
                <a:rPr kumimoji="0" lang="nl-NL" sz="3200" b="0" i="0" u="none" strike="noStrike" kern="1200" cap="none" spc="0" normalizeH="0" baseline="0" noProof="0">
                  <a:ln w="9525">
                    <a:solidFill>
                      <a:srgbClr val="007EA9"/>
                    </a:solidFill>
                    <a:miter lim="800000"/>
                  </a:ln>
                  <a:solidFill>
                    <a:srgbClr val="007EA9"/>
                  </a:solidFill>
                  <a:effectLst/>
                  <a:uLnTx/>
                  <a:uFillTx/>
                  <a:latin typeface="+mn-lt"/>
                  <a:ea typeface="+mn-ea"/>
                  <a:cs typeface="+mn-cs"/>
                </a:rPr>
                <a:t>Hoofdtitel 02</a:t>
              </a:r>
            </a:p>
          </p:txBody>
        </p:sp>
        <p:sp>
          <p:nvSpPr>
            <p:cNvPr id="188" name="Rechthoek 187">
              <a:extLst>
                <a:ext uri="{FF2B5EF4-FFF2-40B4-BE49-F238E27FC236}">
                  <a16:creationId xmlns:a16="http://schemas.microsoft.com/office/drawing/2014/main" id="{41F7A8BB-79A1-4D8F-8567-4524774F8AA9}"/>
                </a:ext>
              </a:extLst>
            </p:cNvPr>
            <p:cNvSpPr/>
            <p:nvPr userDrawn="1"/>
          </p:nvSpPr>
          <p:spPr>
            <a:xfrm>
              <a:off x="-3456000" y="4999841"/>
              <a:ext cx="3239999" cy="255963"/>
            </a:xfrm>
            <a:prstGeom prst="rect">
              <a:avLst/>
            </a:prstGeom>
            <a:noFill/>
            <a:ln w="25400" cap="flat" cmpd="sng" algn="ctr">
              <a:noFill/>
              <a:prstDash val="solid"/>
            </a:ln>
            <a:effectLst/>
          </p:spPr>
          <p:txBody>
            <a:bodyPr lIns="0" tIns="0" rIns="0" bIns="0" rtlCol="0" anchor="ctr"/>
            <a:lstStyle/>
            <a:p>
              <a:pPr marL="985838" marR="0" lvl="6" indent="-542925" algn="l" defTabSz="444500" rtl="0" eaLnBrk="1" fontAlgn="auto" latinLnBrk="0" hangingPunct="1">
                <a:lnSpc>
                  <a:spcPct val="95000"/>
                </a:lnSpc>
                <a:spcBef>
                  <a:spcPts val="1200"/>
                </a:spcBef>
                <a:spcAft>
                  <a:spcPts val="0"/>
                </a:spcAft>
                <a:buClr>
                  <a:srgbClr val="007EA9"/>
                </a:buClr>
                <a:buSzTx/>
                <a:buFont typeface="+mj-lt"/>
                <a:buAutoNum type="arabicPeriod"/>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Numerieke bullets</a:t>
              </a:r>
            </a:p>
          </p:txBody>
        </p:sp>
        <p:sp>
          <p:nvSpPr>
            <p:cNvPr id="189" name="Rechthoek 188">
              <a:extLst>
                <a:ext uri="{FF2B5EF4-FFF2-40B4-BE49-F238E27FC236}">
                  <a16:creationId xmlns:a16="http://schemas.microsoft.com/office/drawing/2014/main" id="{0BCACAE3-1CC2-4BB1-99A5-E82B056350BE}"/>
                </a:ext>
              </a:extLst>
            </p:cNvPr>
            <p:cNvSpPr/>
            <p:nvPr userDrawn="1"/>
          </p:nvSpPr>
          <p:spPr>
            <a:xfrm>
              <a:off x="-3456000" y="5459427"/>
              <a:ext cx="3239999" cy="255963"/>
            </a:xfrm>
            <a:prstGeom prst="rect">
              <a:avLst/>
            </a:prstGeom>
            <a:noFill/>
            <a:ln w="25400" cap="flat" cmpd="sng" algn="ctr">
              <a:noFill/>
              <a:prstDash val="solid"/>
            </a:ln>
            <a:effectLst/>
          </p:spPr>
          <p:txBody>
            <a:bodyPr lIns="0" tIns="0" rIns="0" bIns="0" rtlCol="0" anchor="ctr"/>
            <a:lstStyle/>
            <a:p>
              <a:pPr marL="1250950" marR="0" lvl="7" indent="-265113" algn="l" defTabSz="444500" rtl="0" eaLnBrk="1" fontAlgn="auto" latinLnBrk="0" hangingPunct="1">
                <a:lnSpc>
                  <a:spcPct val="95000"/>
                </a:lnSpc>
                <a:spcBef>
                  <a:spcPts val="600"/>
                </a:spcBef>
                <a:spcAft>
                  <a:spcPts val="0"/>
                </a:spcAft>
                <a:buClr>
                  <a:srgbClr val="003F79"/>
                </a:buClr>
                <a:buSzTx/>
                <a:buFontTx/>
                <a:buBlip>
                  <a:blip r:embed="rId3"/>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Bullets</a:t>
              </a:r>
            </a:p>
          </p:txBody>
        </p:sp>
        <p:sp>
          <p:nvSpPr>
            <p:cNvPr id="190" name="Rechthoek 189">
              <a:extLst>
                <a:ext uri="{FF2B5EF4-FFF2-40B4-BE49-F238E27FC236}">
                  <a16:creationId xmlns:a16="http://schemas.microsoft.com/office/drawing/2014/main" id="{CEFDBEDD-BA13-4FA9-BC2A-B821FBE1FCC8}"/>
                </a:ext>
              </a:extLst>
            </p:cNvPr>
            <p:cNvSpPr/>
            <p:nvPr userDrawn="1"/>
          </p:nvSpPr>
          <p:spPr>
            <a:xfrm>
              <a:off x="-3456000" y="5919014"/>
              <a:ext cx="3239999" cy="255963"/>
            </a:xfrm>
            <a:prstGeom prst="rect">
              <a:avLst/>
            </a:prstGeom>
            <a:noFill/>
            <a:ln w="25400" cap="flat" cmpd="sng" algn="ctr">
              <a:noFill/>
              <a:prstDash val="solid"/>
            </a:ln>
            <a:effectLst/>
          </p:spPr>
          <p:txBody>
            <a:bodyPr lIns="0" tIns="0" rIns="0" bIns="0" rtlCol="0" anchor="ctr"/>
            <a:lstStyle/>
            <a:p>
              <a:pPr marL="1528763" marR="0" lvl="8" indent="-277813" algn="l" defTabSz="444500" rtl="0" eaLnBrk="1" fontAlgn="auto" latinLnBrk="0" hangingPunct="1">
                <a:lnSpc>
                  <a:spcPct val="95000"/>
                </a:lnSpc>
                <a:spcBef>
                  <a:spcPts val="0"/>
                </a:spcBef>
                <a:spcAft>
                  <a:spcPts val="600"/>
                </a:spcAft>
                <a:buClr>
                  <a:srgbClr val="007EA9"/>
                </a:buClr>
                <a:buSzTx/>
                <a:buFontTx/>
                <a:buBlip>
                  <a:blip r:embed="rId4"/>
                </a:buBlip>
                <a:tabLst/>
                <a:defRPr/>
              </a:pPr>
              <a:r>
                <a:rPr kumimoji="0" lang="nl-NL" sz="1200" b="0" i="0" u="none" strike="noStrike" kern="1200" cap="none" spc="0" normalizeH="0" baseline="0" noProof="0">
                  <a:ln>
                    <a:noFill/>
                  </a:ln>
                  <a:solidFill>
                    <a:srgbClr val="000000"/>
                  </a:solidFill>
                  <a:effectLst/>
                  <a:uLnTx/>
                  <a:uFillTx/>
                  <a:latin typeface="+mn-lt"/>
                  <a:ea typeface="+mn-ea"/>
                  <a:cs typeface="+mn-cs"/>
                </a:rPr>
                <a:t># Sub-bullets</a:t>
              </a:r>
            </a:p>
          </p:txBody>
        </p:sp>
      </p:grpSp>
      <p:sp>
        <p:nvSpPr>
          <p:cNvPr id="94" name="Tijdelijke aanduiding voor tekst 7">
            <a:extLst>
              <a:ext uri="{FF2B5EF4-FFF2-40B4-BE49-F238E27FC236}">
                <a16:creationId xmlns:a16="http://schemas.microsoft.com/office/drawing/2014/main" id="{8BE54698-2383-45DA-AAAE-8F54C90310E3}"/>
              </a:ext>
            </a:extLst>
          </p:cNvPr>
          <p:cNvSpPr>
            <a:spLocks noGrp="1"/>
          </p:cNvSpPr>
          <p:nvPr>
            <p:ph type="body" sz="quarter" idx="30" hasCustomPrompt="1"/>
          </p:nvPr>
        </p:nvSpPr>
        <p:spPr>
          <a:xfrm>
            <a:off x="7077075" y="6450013"/>
            <a:ext cx="4240213" cy="209550"/>
          </a:xfrm>
        </p:spPr>
        <p:txBody>
          <a:bodyPr anchor="ctr" anchorCtr="0"/>
          <a:lstStyle>
            <a:lvl1pPr>
              <a:defRPr sz="700"/>
            </a:lvl1pPr>
            <a:lvl2pPr>
              <a:defRPr sz="700"/>
            </a:lvl2pPr>
          </a:lstStyle>
          <a:p>
            <a:pPr lvl="1"/>
            <a:r>
              <a:rPr lang="nl-NL"/>
              <a:t>[Vul hier uw voetnoot in]</a:t>
            </a:r>
            <a:endParaRPr lang="en-GB"/>
          </a:p>
        </p:txBody>
      </p:sp>
    </p:spTree>
    <p:extLst>
      <p:ext uri="{BB962C8B-B14F-4D97-AF65-F5344CB8AC3E}">
        <p14:creationId xmlns:p14="http://schemas.microsoft.com/office/powerpoint/2010/main" val="48303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jpe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3.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BACKGROUND" hidden="1">
            <a:extLst>
              <a:ext uri="{FF2B5EF4-FFF2-40B4-BE49-F238E27FC236}">
                <a16:creationId xmlns:a16="http://schemas.microsoft.com/office/drawing/2014/main" id="{E8B5E829-5347-49FE-BDB1-69B5B869712F}"/>
              </a:ext>
            </a:extLst>
          </p:cNvPr>
          <p:cNvSpPr/>
          <p:nvPr userDrawn="1"/>
        </p:nvSpPr>
        <p:spPr>
          <a:xfrm>
            <a:off x="-1200" y="1054"/>
            <a:ext cx="12196800" cy="6858000"/>
          </a:xfrm>
          <a:prstGeom prst="rect">
            <a:avLst/>
          </a:prstGeom>
          <a:gradFill>
            <a:gsLst>
              <a:gs pos="10000">
                <a:schemeClr val="bg2"/>
              </a:gs>
              <a:gs pos="9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LIJNEN" hidden="1">
            <a:extLst>
              <a:ext uri="{FF2B5EF4-FFF2-40B4-BE49-F238E27FC236}">
                <a16:creationId xmlns:a16="http://schemas.microsoft.com/office/drawing/2014/main" id="{5293FA74-5326-4C7D-8DF2-B9A3C725E9D7}"/>
              </a:ext>
            </a:extLst>
          </p:cNvPr>
          <p:cNvGrpSpPr/>
          <p:nvPr userDrawn="1"/>
        </p:nvGrpSpPr>
        <p:grpSpPr>
          <a:xfrm rot="20700000">
            <a:off x="-229955" y="-1003189"/>
            <a:ext cx="12251818" cy="8927167"/>
            <a:chOff x="6461215" y="2151028"/>
            <a:chExt cx="3755459" cy="2736381"/>
          </a:xfrm>
        </p:grpSpPr>
        <p:sp>
          <p:nvSpPr>
            <p:cNvPr id="83" name="Vrije vorm: vorm 82">
              <a:extLst>
                <a:ext uri="{FF2B5EF4-FFF2-40B4-BE49-F238E27FC236}">
                  <a16:creationId xmlns:a16="http://schemas.microsoft.com/office/drawing/2014/main" id="{01CD1131-F255-43B8-850C-C9266983AAA3}"/>
                </a:ext>
              </a:extLst>
            </p:cNvPr>
            <p:cNvSpPr/>
            <p:nvPr userDrawn="1"/>
          </p:nvSpPr>
          <p:spPr>
            <a:xfrm rot="16200000">
              <a:off x="6633678" y="3040674"/>
              <a:ext cx="655705" cy="1000632"/>
            </a:xfrm>
            <a:custGeom>
              <a:avLst/>
              <a:gdLst>
                <a:gd name="connsiteX0" fmla="*/ 2228851 w 2228851"/>
                <a:gd name="connsiteY0" fmla="*/ 566737 h 1395413"/>
                <a:gd name="connsiteX1" fmla="*/ 1609726 w 2228851"/>
                <a:gd name="connsiteY1" fmla="*/ 1185862 h 1395413"/>
                <a:gd name="connsiteX2" fmla="*/ 1481138 w 2228851"/>
                <a:gd name="connsiteY2" fmla="*/ 1057274 h 1395413"/>
                <a:gd name="connsiteX3" fmla="*/ 1847851 w 2228851"/>
                <a:gd name="connsiteY3" fmla="*/ 690561 h 1395413"/>
                <a:gd name="connsiteX4" fmla="*/ 1428751 w 2228851"/>
                <a:gd name="connsiteY4" fmla="*/ 271461 h 1395413"/>
                <a:gd name="connsiteX5" fmla="*/ 1114425 w 2228851"/>
                <a:gd name="connsiteY5" fmla="*/ 585787 h 1395413"/>
                <a:gd name="connsiteX6" fmla="*/ 528638 w 2228851"/>
                <a:gd name="connsiteY6" fmla="*/ 0 h 1395413"/>
                <a:gd name="connsiteX7" fmla="*/ 381001 w 2228851"/>
                <a:gd name="connsiteY7" fmla="*/ 147637 h 1395413"/>
                <a:gd name="connsiteX8" fmla="*/ 300039 w 2228851"/>
                <a:gd name="connsiteY8" fmla="*/ 66675 h 1395413"/>
                <a:gd name="connsiteX9" fmla="*/ 100014 w 2228851"/>
                <a:gd name="connsiteY9" fmla="*/ 266700 h 1395413"/>
                <a:gd name="connsiteX10" fmla="*/ 157163 w 2228851"/>
                <a:gd name="connsiteY10" fmla="*/ 323849 h 1395413"/>
                <a:gd name="connsiteX11" fmla="*/ 0 w 2228851"/>
                <a:gd name="connsiteY11" fmla="*/ 481012 h 1395413"/>
                <a:gd name="connsiteX12" fmla="*/ 914401 w 2228851"/>
                <a:gd name="connsiteY12" fmla="*/ 1395413 h 1395413"/>
                <a:gd name="connsiteX0" fmla="*/ 2971827 w 2971827"/>
                <a:gd name="connsiteY0" fmla="*/ 0 h 1567203"/>
                <a:gd name="connsiteX1" fmla="*/ 1609726 w 2971827"/>
                <a:gd name="connsiteY1" fmla="*/ 1357652 h 1567203"/>
                <a:gd name="connsiteX2" fmla="*/ 1481138 w 2971827"/>
                <a:gd name="connsiteY2" fmla="*/ 1229064 h 1567203"/>
                <a:gd name="connsiteX3" fmla="*/ 1847851 w 2971827"/>
                <a:gd name="connsiteY3" fmla="*/ 862351 h 1567203"/>
                <a:gd name="connsiteX4" fmla="*/ 1428751 w 2971827"/>
                <a:gd name="connsiteY4" fmla="*/ 443251 h 1567203"/>
                <a:gd name="connsiteX5" fmla="*/ 1114425 w 2971827"/>
                <a:gd name="connsiteY5" fmla="*/ 757577 h 1567203"/>
                <a:gd name="connsiteX6" fmla="*/ 528638 w 2971827"/>
                <a:gd name="connsiteY6" fmla="*/ 171790 h 1567203"/>
                <a:gd name="connsiteX7" fmla="*/ 381001 w 2971827"/>
                <a:gd name="connsiteY7" fmla="*/ 319427 h 1567203"/>
                <a:gd name="connsiteX8" fmla="*/ 300039 w 2971827"/>
                <a:gd name="connsiteY8" fmla="*/ 238465 h 1567203"/>
                <a:gd name="connsiteX9" fmla="*/ 100014 w 2971827"/>
                <a:gd name="connsiteY9" fmla="*/ 438490 h 1567203"/>
                <a:gd name="connsiteX10" fmla="*/ 157163 w 2971827"/>
                <a:gd name="connsiteY10" fmla="*/ 495639 h 1567203"/>
                <a:gd name="connsiteX11" fmla="*/ 0 w 2971827"/>
                <a:gd name="connsiteY11" fmla="*/ 652802 h 1567203"/>
                <a:gd name="connsiteX12" fmla="*/ 914401 w 2971827"/>
                <a:gd name="connsiteY12" fmla="*/ 1567203 h 1567203"/>
                <a:gd name="connsiteX0" fmla="*/ 1609726 w 1847851"/>
                <a:gd name="connsiteY0" fmla="*/ 1185862 h 1395413"/>
                <a:gd name="connsiteX1" fmla="*/ 1481138 w 1847851"/>
                <a:gd name="connsiteY1" fmla="*/ 1057274 h 1395413"/>
                <a:gd name="connsiteX2" fmla="*/ 1847851 w 1847851"/>
                <a:gd name="connsiteY2" fmla="*/ 690561 h 1395413"/>
                <a:gd name="connsiteX3" fmla="*/ 1428751 w 1847851"/>
                <a:gd name="connsiteY3" fmla="*/ 271461 h 1395413"/>
                <a:gd name="connsiteX4" fmla="*/ 1114425 w 1847851"/>
                <a:gd name="connsiteY4" fmla="*/ 585787 h 1395413"/>
                <a:gd name="connsiteX5" fmla="*/ 528638 w 1847851"/>
                <a:gd name="connsiteY5" fmla="*/ 0 h 1395413"/>
                <a:gd name="connsiteX6" fmla="*/ 381001 w 1847851"/>
                <a:gd name="connsiteY6" fmla="*/ 147637 h 1395413"/>
                <a:gd name="connsiteX7" fmla="*/ 300039 w 1847851"/>
                <a:gd name="connsiteY7" fmla="*/ 66675 h 1395413"/>
                <a:gd name="connsiteX8" fmla="*/ 100014 w 1847851"/>
                <a:gd name="connsiteY8" fmla="*/ 266700 h 1395413"/>
                <a:gd name="connsiteX9" fmla="*/ 157163 w 1847851"/>
                <a:gd name="connsiteY9" fmla="*/ 323849 h 1395413"/>
                <a:gd name="connsiteX10" fmla="*/ 0 w 1847851"/>
                <a:gd name="connsiteY10" fmla="*/ 481012 h 1395413"/>
                <a:gd name="connsiteX11" fmla="*/ 914401 w 1847851"/>
                <a:gd name="connsiteY11" fmla="*/ 1395413 h 1395413"/>
                <a:gd name="connsiteX0" fmla="*/ 1481138 w 1847851"/>
                <a:gd name="connsiteY0" fmla="*/ 1057274 h 1395413"/>
                <a:gd name="connsiteX1" fmla="*/ 1847851 w 1847851"/>
                <a:gd name="connsiteY1" fmla="*/ 690561 h 1395413"/>
                <a:gd name="connsiteX2" fmla="*/ 1428751 w 1847851"/>
                <a:gd name="connsiteY2" fmla="*/ 271461 h 1395413"/>
                <a:gd name="connsiteX3" fmla="*/ 1114425 w 1847851"/>
                <a:gd name="connsiteY3" fmla="*/ 585787 h 1395413"/>
                <a:gd name="connsiteX4" fmla="*/ 528638 w 1847851"/>
                <a:gd name="connsiteY4" fmla="*/ 0 h 1395413"/>
                <a:gd name="connsiteX5" fmla="*/ 381001 w 1847851"/>
                <a:gd name="connsiteY5" fmla="*/ 147637 h 1395413"/>
                <a:gd name="connsiteX6" fmla="*/ 300039 w 1847851"/>
                <a:gd name="connsiteY6" fmla="*/ 66675 h 1395413"/>
                <a:gd name="connsiteX7" fmla="*/ 100014 w 1847851"/>
                <a:gd name="connsiteY7" fmla="*/ 266700 h 1395413"/>
                <a:gd name="connsiteX8" fmla="*/ 157163 w 1847851"/>
                <a:gd name="connsiteY8" fmla="*/ 323849 h 1395413"/>
                <a:gd name="connsiteX9" fmla="*/ 0 w 1847851"/>
                <a:gd name="connsiteY9" fmla="*/ 481012 h 1395413"/>
                <a:gd name="connsiteX10" fmla="*/ 914401 w 1847851"/>
                <a:gd name="connsiteY10" fmla="*/ 1395413 h 1395413"/>
                <a:gd name="connsiteX0" fmla="*/ 1847851 w 1847851"/>
                <a:gd name="connsiteY0" fmla="*/ 690561 h 1395413"/>
                <a:gd name="connsiteX1" fmla="*/ 1428751 w 1847851"/>
                <a:gd name="connsiteY1" fmla="*/ 271461 h 1395413"/>
                <a:gd name="connsiteX2" fmla="*/ 1114425 w 1847851"/>
                <a:gd name="connsiteY2" fmla="*/ 585787 h 1395413"/>
                <a:gd name="connsiteX3" fmla="*/ 528638 w 1847851"/>
                <a:gd name="connsiteY3" fmla="*/ 0 h 1395413"/>
                <a:gd name="connsiteX4" fmla="*/ 381001 w 1847851"/>
                <a:gd name="connsiteY4" fmla="*/ 147637 h 1395413"/>
                <a:gd name="connsiteX5" fmla="*/ 300039 w 1847851"/>
                <a:gd name="connsiteY5" fmla="*/ 66675 h 1395413"/>
                <a:gd name="connsiteX6" fmla="*/ 100014 w 1847851"/>
                <a:gd name="connsiteY6" fmla="*/ 266700 h 1395413"/>
                <a:gd name="connsiteX7" fmla="*/ 157163 w 1847851"/>
                <a:gd name="connsiteY7" fmla="*/ 323849 h 1395413"/>
                <a:gd name="connsiteX8" fmla="*/ 0 w 1847851"/>
                <a:gd name="connsiteY8" fmla="*/ 481012 h 1395413"/>
                <a:gd name="connsiteX9" fmla="*/ 914401 w 1847851"/>
                <a:gd name="connsiteY9" fmla="*/ 1395413 h 1395413"/>
                <a:gd name="connsiteX0" fmla="*/ 1428751 w 1428751"/>
                <a:gd name="connsiteY0" fmla="*/ 271461 h 1395413"/>
                <a:gd name="connsiteX1" fmla="*/ 1114425 w 1428751"/>
                <a:gd name="connsiteY1" fmla="*/ 585787 h 1395413"/>
                <a:gd name="connsiteX2" fmla="*/ 528638 w 1428751"/>
                <a:gd name="connsiteY2" fmla="*/ 0 h 1395413"/>
                <a:gd name="connsiteX3" fmla="*/ 381001 w 1428751"/>
                <a:gd name="connsiteY3" fmla="*/ 147637 h 1395413"/>
                <a:gd name="connsiteX4" fmla="*/ 300039 w 1428751"/>
                <a:gd name="connsiteY4" fmla="*/ 66675 h 1395413"/>
                <a:gd name="connsiteX5" fmla="*/ 100014 w 1428751"/>
                <a:gd name="connsiteY5" fmla="*/ 266700 h 1395413"/>
                <a:gd name="connsiteX6" fmla="*/ 157163 w 1428751"/>
                <a:gd name="connsiteY6" fmla="*/ 323849 h 1395413"/>
                <a:gd name="connsiteX7" fmla="*/ 0 w 1428751"/>
                <a:gd name="connsiteY7" fmla="*/ 481012 h 1395413"/>
                <a:gd name="connsiteX8" fmla="*/ 914401 w 1428751"/>
                <a:gd name="connsiteY8" fmla="*/ 1395413 h 1395413"/>
                <a:gd name="connsiteX0" fmla="*/ 1114425 w 1114425"/>
                <a:gd name="connsiteY0" fmla="*/ 585787 h 1395413"/>
                <a:gd name="connsiteX1" fmla="*/ 528638 w 1114425"/>
                <a:gd name="connsiteY1" fmla="*/ 0 h 1395413"/>
                <a:gd name="connsiteX2" fmla="*/ 381001 w 1114425"/>
                <a:gd name="connsiteY2" fmla="*/ 147637 h 1395413"/>
                <a:gd name="connsiteX3" fmla="*/ 300039 w 1114425"/>
                <a:gd name="connsiteY3" fmla="*/ 66675 h 1395413"/>
                <a:gd name="connsiteX4" fmla="*/ 100014 w 1114425"/>
                <a:gd name="connsiteY4" fmla="*/ 266700 h 1395413"/>
                <a:gd name="connsiteX5" fmla="*/ 157163 w 1114425"/>
                <a:gd name="connsiteY5" fmla="*/ 323849 h 1395413"/>
                <a:gd name="connsiteX6" fmla="*/ 0 w 1114425"/>
                <a:gd name="connsiteY6" fmla="*/ 481012 h 1395413"/>
                <a:gd name="connsiteX7" fmla="*/ 914401 w 1114425"/>
                <a:gd name="connsiteY7" fmla="*/ 1395413 h 1395413"/>
                <a:gd name="connsiteX0" fmla="*/ 528638 w 914401"/>
                <a:gd name="connsiteY0" fmla="*/ 0 h 1395413"/>
                <a:gd name="connsiteX1" fmla="*/ 381001 w 914401"/>
                <a:gd name="connsiteY1" fmla="*/ 147637 h 1395413"/>
                <a:gd name="connsiteX2" fmla="*/ 300039 w 914401"/>
                <a:gd name="connsiteY2" fmla="*/ 66675 h 1395413"/>
                <a:gd name="connsiteX3" fmla="*/ 100014 w 914401"/>
                <a:gd name="connsiteY3" fmla="*/ 266700 h 1395413"/>
                <a:gd name="connsiteX4" fmla="*/ 157163 w 914401"/>
                <a:gd name="connsiteY4" fmla="*/ 323849 h 1395413"/>
                <a:gd name="connsiteX5" fmla="*/ 0 w 914401"/>
                <a:gd name="connsiteY5" fmla="*/ 481012 h 1395413"/>
                <a:gd name="connsiteX6" fmla="*/ 914401 w 914401"/>
                <a:gd name="connsiteY6" fmla="*/ 1395413 h 1395413"/>
                <a:gd name="connsiteX0" fmla="*/ 528638 w 914401"/>
                <a:gd name="connsiteY0" fmla="*/ 0 h 1395413"/>
                <a:gd name="connsiteX1" fmla="*/ 381001 w 914401"/>
                <a:gd name="connsiteY1" fmla="*/ 147637 h 1395413"/>
                <a:gd name="connsiteX2" fmla="*/ 100014 w 914401"/>
                <a:gd name="connsiteY2" fmla="*/ 266700 h 1395413"/>
                <a:gd name="connsiteX3" fmla="*/ 157163 w 914401"/>
                <a:gd name="connsiteY3" fmla="*/ 323849 h 1395413"/>
                <a:gd name="connsiteX4" fmla="*/ 0 w 914401"/>
                <a:gd name="connsiteY4" fmla="*/ 481012 h 1395413"/>
                <a:gd name="connsiteX5" fmla="*/ 914401 w 914401"/>
                <a:gd name="connsiteY5" fmla="*/ 1395413 h 1395413"/>
                <a:gd name="connsiteX0" fmla="*/ 528638 w 914401"/>
                <a:gd name="connsiteY0" fmla="*/ 0 h 1395413"/>
                <a:gd name="connsiteX1" fmla="*/ 381001 w 914401"/>
                <a:gd name="connsiteY1" fmla="*/ 147637 h 1395413"/>
                <a:gd name="connsiteX2" fmla="*/ 157163 w 914401"/>
                <a:gd name="connsiteY2" fmla="*/ 323849 h 1395413"/>
                <a:gd name="connsiteX3" fmla="*/ 0 w 914401"/>
                <a:gd name="connsiteY3" fmla="*/ 481012 h 1395413"/>
                <a:gd name="connsiteX4" fmla="*/ 914401 w 914401"/>
                <a:gd name="connsiteY4" fmla="*/ 1395413 h 1395413"/>
                <a:gd name="connsiteX0" fmla="*/ 528638 w 914401"/>
                <a:gd name="connsiteY0" fmla="*/ 0 h 1395413"/>
                <a:gd name="connsiteX1" fmla="*/ 381001 w 914401"/>
                <a:gd name="connsiteY1" fmla="*/ 147637 h 1395413"/>
                <a:gd name="connsiteX2" fmla="*/ 0 w 914401"/>
                <a:gd name="connsiteY2" fmla="*/ 481012 h 1395413"/>
                <a:gd name="connsiteX3" fmla="*/ 914401 w 914401"/>
                <a:gd name="connsiteY3" fmla="*/ 1395413 h 1395413"/>
                <a:gd name="connsiteX0" fmla="*/ 528638 w 914401"/>
                <a:gd name="connsiteY0" fmla="*/ 0 h 1395413"/>
                <a:gd name="connsiteX1" fmla="*/ 0 w 914401"/>
                <a:gd name="connsiteY1" fmla="*/ 481012 h 1395413"/>
                <a:gd name="connsiteX2" fmla="*/ 914401 w 914401"/>
                <a:gd name="connsiteY2" fmla="*/ 1395413 h 1395413"/>
              </a:gdLst>
              <a:ahLst/>
              <a:cxnLst>
                <a:cxn ang="0">
                  <a:pos x="connsiteX0" y="connsiteY0"/>
                </a:cxn>
                <a:cxn ang="0">
                  <a:pos x="connsiteX1" y="connsiteY1"/>
                </a:cxn>
                <a:cxn ang="0">
                  <a:pos x="connsiteX2" y="connsiteY2"/>
                </a:cxn>
              </a:cxnLst>
              <a:rect l="l" t="t" r="r" b="b"/>
              <a:pathLst>
                <a:path w="914401" h="1395413">
                  <a:moveTo>
                    <a:pt x="528638" y="0"/>
                  </a:moveTo>
                  <a:lnTo>
                    <a:pt x="0" y="481012"/>
                  </a:lnTo>
                  <a:lnTo>
                    <a:pt x="914401" y="1395413"/>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4" name="Vrije vorm: vorm 83">
              <a:extLst>
                <a:ext uri="{FF2B5EF4-FFF2-40B4-BE49-F238E27FC236}">
                  <a16:creationId xmlns:a16="http://schemas.microsoft.com/office/drawing/2014/main" id="{37987F38-DFDD-4C2D-8C98-80B2DC2640A1}"/>
                </a:ext>
              </a:extLst>
            </p:cNvPr>
            <p:cNvSpPr/>
            <p:nvPr userDrawn="1"/>
          </p:nvSpPr>
          <p:spPr>
            <a:xfrm>
              <a:off x="6618886" y="2151028"/>
              <a:ext cx="760169" cy="760169"/>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 name="connsiteX0" fmla="*/ 0 w 2925455"/>
                <a:gd name="connsiteY0" fmla="*/ 2131059 h 2131059"/>
                <a:gd name="connsiteX1" fmla="*/ 1076325 w 2925455"/>
                <a:gd name="connsiteY1" fmla="*/ 1054734 h 2131059"/>
                <a:gd name="connsiteX2" fmla="*/ 1466850 w 2925455"/>
                <a:gd name="connsiteY2" fmla="*/ 1445259 h 2131059"/>
                <a:gd name="connsiteX3" fmla="*/ 2148480 w 2925455"/>
                <a:gd name="connsiteY3" fmla="*/ 750521 h 2131059"/>
                <a:gd name="connsiteX4" fmla="*/ 2925455 w 2925455"/>
                <a:gd name="connsiteY4" fmla="*/ 0 h 2131059"/>
                <a:gd name="connsiteX0" fmla="*/ 0 w 2925455"/>
                <a:gd name="connsiteY0" fmla="*/ 2131059 h 2131059"/>
                <a:gd name="connsiteX1" fmla="*/ 1076325 w 2925455"/>
                <a:gd name="connsiteY1" fmla="*/ 1054734 h 2131059"/>
                <a:gd name="connsiteX2" fmla="*/ 2148480 w 2925455"/>
                <a:gd name="connsiteY2" fmla="*/ 750521 h 2131059"/>
                <a:gd name="connsiteX3" fmla="*/ 2925455 w 2925455"/>
                <a:gd name="connsiteY3" fmla="*/ 0 h 2131059"/>
                <a:gd name="connsiteX0" fmla="*/ 0 w 2148480"/>
                <a:gd name="connsiteY0" fmla="*/ 1380538 h 1380538"/>
                <a:gd name="connsiteX1" fmla="*/ 1076325 w 2148480"/>
                <a:gd name="connsiteY1" fmla="*/ 304213 h 1380538"/>
                <a:gd name="connsiteX2" fmla="*/ 2148480 w 2148480"/>
                <a:gd name="connsiteY2" fmla="*/ 0 h 1380538"/>
                <a:gd name="connsiteX0" fmla="*/ 0 w 1076325"/>
                <a:gd name="connsiteY0" fmla="*/ 1076325 h 1076325"/>
                <a:gd name="connsiteX1" fmla="*/ 1076325 w 1076325"/>
                <a:gd name="connsiteY1" fmla="*/ 0 h 1076325"/>
              </a:gdLst>
              <a:ahLst/>
              <a:cxnLst>
                <a:cxn ang="0">
                  <a:pos x="connsiteX0" y="connsiteY0"/>
                </a:cxn>
                <a:cxn ang="0">
                  <a:pos x="connsiteX1" y="connsiteY1"/>
                </a:cxn>
              </a:cxnLst>
              <a:rect l="l" t="t" r="r" b="b"/>
              <a:pathLst>
                <a:path w="1076325" h="1076325">
                  <a:moveTo>
                    <a:pt x="0" y="1076325"/>
                  </a:moveTo>
                  <a:lnTo>
                    <a:pt x="107632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5" name="Vrije vorm: vorm 84">
              <a:extLst>
                <a:ext uri="{FF2B5EF4-FFF2-40B4-BE49-F238E27FC236}">
                  <a16:creationId xmlns:a16="http://schemas.microsoft.com/office/drawing/2014/main" id="{DB5F1620-46A3-497D-982E-C6D3993E3C74}"/>
                </a:ext>
              </a:extLst>
            </p:cNvPr>
            <p:cNvSpPr/>
            <p:nvPr userDrawn="1"/>
          </p:nvSpPr>
          <p:spPr>
            <a:xfrm>
              <a:off x="9367190" y="4037926"/>
              <a:ext cx="849484" cy="849483"/>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 name="connsiteX0" fmla="*/ 0 w 2925455"/>
                <a:gd name="connsiteY0" fmla="*/ 2131059 h 2131059"/>
                <a:gd name="connsiteX1" fmla="*/ 1076325 w 2925455"/>
                <a:gd name="connsiteY1" fmla="*/ 1054734 h 2131059"/>
                <a:gd name="connsiteX2" fmla="*/ 1466850 w 2925455"/>
                <a:gd name="connsiteY2" fmla="*/ 1445259 h 2131059"/>
                <a:gd name="connsiteX3" fmla="*/ 2148480 w 2925455"/>
                <a:gd name="connsiteY3" fmla="*/ 750521 h 2131059"/>
                <a:gd name="connsiteX4" fmla="*/ 2925455 w 2925455"/>
                <a:gd name="connsiteY4" fmla="*/ 0 h 2131059"/>
                <a:gd name="connsiteX0" fmla="*/ 0 w 2925455"/>
                <a:gd name="connsiteY0" fmla="*/ 2131059 h 2131059"/>
                <a:gd name="connsiteX1" fmla="*/ 1076325 w 2925455"/>
                <a:gd name="connsiteY1" fmla="*/ 1054734 h 2131059"/>
                <a:gd name="connsiteX2" fmla="*/ 2148480 w 2925455"/>
                <a:gd name="connsiteY2" fmla="*/ 750521 h 2131059"/>
                <a:gd name="connsiteX3" fmla="*/ 2925455 w 2925455"/>
                <a:gd name="connsiteY3" fmla="*/ 0 h 2131059"/>
                <a:gd name="connsiteX0" fmla="*/ 0 w 2148480"/>
                <a:gd name="connsiteY0" fmla="*/ 1380538 h 1380538"/>
                <a:gd name="connsiteX1" fmla="*/ 1076325 w 2148480"/>
                <a:gd name="connsiteY1" fmla="*/ 304213 h 1380538"/>
                <a:gd name="connsiteX2" fmla="*/ 2148480 w 2148480"/>
                <a:gd name="connsiteY2" fmla="*/ 0 h 1380538"/>
                <a:gd name="connsiteX0" fmla="*/ 0 w 1076325"/>
                <a:gd name="connsiteY0" fmla="*/ 1076325 h 1076325"/>
                <a:gd name="connsiteX1" fmla="*/ 1076325 w 1076325"/>
                <a:gd name="connsiteY1" fmla="*/ 0 h 1076325"/>
              </a:gdLst>
              <a:ahLst/>
              <a:cxnLst>
                <a:cxn ang="0">
                  <a:pos x="connsiteX0" y="connsiteY0"/>
                </a:cxn>
                <a:cxn ang="0">
                  <a:pos x="connsiteX1" y="connsiteY1"/>
                </a:cxn>
              </a:cxnLst>
              <a:rect l="l" t="t" r="r" b="b"/>
              <a:pathLst>
                <a:path w="1076325" h="1076325">
                  <a:moveTo>
                    <a:pt x="0" y="1076325"/>
                  </a:moveTo>
                  <a:lnTo>
                    <a:pt x="107632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6" name="Vrije vorm: vorm 85">
              <a:extLst>
                <a:ext uri="{FF2B5EF4-FFF2-40B4-BE49-F238E27FC236}">
                  <a16:creationId xmlns:a16="http://schemas.microsoft.com/office/drawing/2014/main" id="{A7E59EB9-D9D2-403E-86E7-5EED160B2A5A}"/>
                </a:ext>
              </a:extLst>
            </p:cNvPr>
            <p:cNvSpPr/>
            <p:nvPr/>
          </p:nvSpPr>
          <p:spPr>
            <a:xfrm>
              <a:off x="7620952" y="2810504"/>
              <a:ext cx="2204155" cy="1605625"/>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Lst>
              <a:ahLst/>
              <a:cxnLst>
                <a:cxn ang="0">
                  <a:pos x="connsiteX0" y="connsiteY0"/>
                </a:cxn>
                <a:cxn ang="0">
                  <a:pos x="connsiteX1" y="connsiteY1"/>
                </a:cxn>
                <a:cxn ang="0">
                  <a:pos x="connsiteX2" y="connsiteY2"/>
                </a:cxn>
                <a:cxn ang="0">
                  <a:pos x="connsiteX3" y="connsiteY3"/>
                </a:cxn>
              </a:cxnLst>
              <a:rect l="l" t="t" r="r" b="b"/>
              <a:pathLst>
                <a:path w="2925455" h="2131059">
                  <a:moveTo>
                    <a:pt x="0" y="2131059"/>
                  </a:moveTo>
                  <a:lnTo>
                    <a:pt x="1076325" y="1054734"/>
                  </a:lnTo>
                  <a:lnTo>
                    <a:pt x="1466850" y="1445259"/>
                  </a:lnTo>
                  <a:lnTo>
                    <a:pt x="292545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7" name="Vrije vorm: vorm 86">
              <a:extLst>
                <a:ext uri="{FF2B5EF4-FFF2-40B4-BE49-F238E27FC236}">
                  <a16:creationId xmlns:a16="http://schemas.microsoft.com/office/drawing/2014/main" id="{4977E56D-D630-48F0-B69C-1AEACB302F2B}"/>
                </a:ext>
              </a:extLst>
            </p:cNvPr>
            <p:cNvSpPr/>
            <p:nvPr/>
          </p:nvSpPr>
          <p:spPr>
            <a:xfrm>
              <a:off x="8039100" y="4094068"/>
              <a:ext cx="1229639" cy="762756"/>
            </a:xfrm>
            <a:custGeom>
              <a:avLst/>
              <a:gdLst>
                <a:gd name="connsiteX0" fmla="*/ 366713 w 952500"/>
                <a:gd name="connsiteY0" fmla="*/ 709612 h 709612"/>
                <a:gd name="connsiteX1" fmla="*/ 0 w 952500"/>
                <a:gd name="connsiteY1" fmla="*/ 342899 h 709612"/>
                <a:gd name="connsiteX2" fmla="*/ 257175 w 952500"/>
                <a:gd name="connsiteY2" fmla="*/ 85724 h 709612"/>
                <a:gd name="connsiteX3" fmla="*/ 338138 w 952500"/>
                <a:gd name="connsiteY3" fmla="*/ 166687 h 709612"/>
                <a:gd name="connsiteX4" fmla="*/ 504825 w 952500"/>
                <a:gd name="connsiteY4" fmla="*/ 0 h 709612"/>
                <a:gd name="connsiteX5" fmla="*/ 952500 w 952500"/>
                <a:gd name="connsiteY5" fmla="*/ 447675 h 709612"/>
                <a:gd name="connsiteX0" fmla="*/ 366713 w 952500"/>
                <a:gd name="connsiteY0" fmla="*/ 709612 h 709612"/>
                <a:gd name="connsiteX1" fmla="*/ 148236 w 952500"/>
                <a:gd name="connsiteY1" fmla="*/ 492821 h 709612"/>
                <a:gd name="connsiteX2" fmla="*/ 0 w 952500"/>
                <a:gd name="connsiteY2" fmla="*/ 342899 h 709612"/>
                <a:gd name="connsiteX3" fmla="*/ 257175 w 952500"/>
                <a:gd name="connsiteY3" fmla="*/ 85724 h 709612"/>
                <a:gd name="connsiteX4" fmla="*/ 338138 w 952500"/>
                <a:gd name="connsiteY4" fmla="*/ 166687 h 709612"/>
                <a:gd name="connsiteX5" fmla="*/ 504825 w 952500"/>
                <a:gd name="connsiteY5" fmla="*/ 0 h 709612"/>
                <a:gd name="connsiteX6" fmla="*/ 952500 w 952500"/>
                <a:gd name="connsiteY6" fmla="*/ 447675 h 709612"/>
                <a:gd name="connsiteX0" fmla="*/ 148236 w 952500"/>
                <a:gd name="connsiteY0" fmla="*/ 492821 h 492821"/>
                <a:gd name="connsiteX1" fmla="*/ 0 w 952500"/>
                <a:gd name="connsiteY1" fmla="*/ 342899 h 492821"/>
                <a:gd name="connsiteX2" fmla="*/ 257175 w 952500"/>
                <a:gd name="connsiteY2" fmla="*/ 85724 h 492821"/>
                <a:gd name="connsiteX3" fmla="*/ 338138 w 952500"/>
                <a:gd name="connsiteY3" fmla="*/ 166687 h 492821"/>
                <a:gd name="connsiteX4" fmla="*/ 504825 w 952500"/>
                <a:gd name="connsiteY4" fmla="*/ 0 h 492821"/>
                <a:gd name="connsiteX5" fmla="*/ 952500 w 952500"/>
                <a:gd name="connsiteY5" fmla="*/ 447675 h 492821"/>
                <a:gd name="connsiteX0" fmla="*/ 148236 w 1305396"/>
                <a:gd name="connsiteY0" fmla="*/ 492821 h 809749"/>
                <a:gd name="connsiteX1" fmla="*/ 0 w 1305396"/>
                <a:gd name="connsiteY1" fmla="*/ 342899 h 809749"/>
                <a:gd name="connsiteX2" fmla="*/ 257175 w 1305396"/>
                <a:gd name="connsiteY2" fmla="*/ 85724 h 809749"/>
                <a:gd name="connsiteX3" fmla="*/ 338138 w 1305396"/>
                <a:gd name="connsiteY3" fmla="*/ 166687 h 809749"/>
                <a:gd name="connsiteX4" fmla="*/ 504825 w 1305396"/>
                <a:gd name="connsiteY4" fmla="*/ 0 h 809749"/>
                <a:gd name="connsiteX5" fmla="*/ 1305396 w 1305396"/>
                <a:gd name="connsiteY5" fmla="*/ 809749 h 80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396" h="809749">
                  <a:moveTo>
                    <a:pt x="148236" y="492821"/>
                  </a:moveTo>
                  <a:lnTo>
                    <a:pt x="0" y="342899"/>
                  </a:lnTo>
                  <a:lnTo>
                    <a:pt x="257175" y="85724"/>
                  </a:lnTo>
                  <a:lnTo>
                    <a:pt x="338138" y="166687"/>
                  </a:lnTo>
                  <a:lnTo>
                    <a:pt x="504825" y="0"/>
                  </a:lnTo>
                  <a:lnTo>
                    <a:pt x="1305396" y="809749"/>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8" name="Vrije vorm: vorm 87">
              <a:extLst>
                <a:ext uri="{FF2B5EF4-FFF2-40B4-BE49-F238E27FC236}">
                  <a16:creationId xmlns:a16="http://schemas.microsoft.com/office/drawing/2014/main" id="{5FE8B83D-1CD7-42D6-AAA0-C5228BCDDC30}"/>
                </a:ext>
              </a:extLst>
            </p:cNvPr>
            <p:cNvSpPr/>
            <p:nvPr/>
          </p:nvSpPr>
          <p:spPr>
            <a:xfrm>
              <a:off x="7200218" y="2497404"/>
              <a:ext cx="2337652" cy="1392632"/>
            </a:xfrm>
            <a:custGeom>
              <a:avLst/>
              <a:gdLst>
                <a:gd name="connsiteX0" fmla="*/ 2228851 w 2228851"/>
                <a:gd name="connsiteY0" fmla="*/ 566737 h 1395413"/>
                <a:gd name="connsiteX1" fmla="*/ 1609726 w 2228851"/>
                <a:gd name="connsiteY1" fmla="*/ 1185862 h 1395413"/>
                <a:gd name="connsiteX2" fmla="*/ 1481138 w 2228851"/>
                <a:gd name="connsiteY2" fmla="*/ 1057274 h 1395413"/>
                <a:gd name="connsiteX3" fmla="*/ 1847851 w 2228851"/>
                <a:gd name="connsiteY3" fmla="*/ 690561 h 1395413"/>
                <a:gd name="connsiteX4" fmla="*/ 1428751 w 2228851"/>
                <a:gd name="connsiteY4" fmla="*/ 271461 h 1395413"/>
                <a:gd name="connsiteX5" fmla="*/ 1114425 w 2228851"/>
                <a:gd name="connsiteY5" fmla="*/ 585787 h 1395413"/>
                <a:gd name="connsiteX6" fmla="*/ 528638 w 2228851"/>
                <a:gd name="connsiteY6" fmla="*/ 0 h 1395413"/>
                <a:gd name="connsiteX7" fmla="*/ 381001 w 2228851"/>
                <a:gd name="connsiteY7" fmla="*/ 147637 h 1395413"/>
                <a:gd name="connsiteX8" fmla="*/ 300039 w 2228851"/>
                <a:gd name="connsiteY8" fmla="*/ 66675 h 1395413"/>
                <a:gd name="connsiteX9" fmla="*/ 100014 w 2228851"/>
                <a:gd name="connsiteY9" fmla="*/ 266700 h 1395413"/>
                <a:gd name="connsiteX10" fmla="*/ 157163 w 2228851"/>
                <a:gd name="connsiteY10" fmla="*/ 323849 h 1395413"/>
                <a:gd name="connsiteX11" fmla="*/ 0 w 2228851"/>
                <a:gd name="connsiteY11" fmla="*/ 481012 h 1395413"/>
                <a:gd name="connsiteX12" fmla="*/ 914401 w 2228851"/>
                <a:gd name="connsiteY12" fmla="*/ 1395413 h 1395413"/>
                <a:gd name="connsiteX0" fmla="*/ 2971827 w 2971827"/>
                <a:gd name="connsiteY0" fmla="*/ 0 h 1567203"/>
                <a:gd name="connsiteX1" fmla="*/ 1609726 w 2971827"/>
                <a:gd name="connsiteY1" fmla="*/ 1357652 h 1567203"/>
                <a:gd name="connsiteX2" fmla="*/ 1481138 w 2971827"/>
                <a:gd name="connsiteY2" fmla="*/ 1229064 h 1567203"/>
                <a:gd name="connsiteX3" fmla="*/ 1847851 w 2971827"/>
                <a:gd name="connsiteY3" fmla="*/ 862351 h 1567203"/>
                <a:gd name="connsiteX4" fmla="*/ 1428751 w 2971827"/>
                <a:gd name="connsiteY4" fmla="*/ 443251 h 1567203"/>
                <a:gd name="connsiteX5" fmla="*/ 1114425 w 2971827"/>
                <a:gd name="connsiteY5" fmla="*/ 757577 h 1567203"/>
                <a:gd name="connsiteX6" fmla="*/ 528638 w 2971827"/>
                <a:gd name="connsiteY6" fmla="*/ 171790 h 1567203"/>
                <a:gd name="connsiteX7" fmla="*/ 381001 w 2971827"/>
                <a:gd name="connsiteY7" fmla="*/ 319427 h 1567203"/>
                <a:gd name="connsiteX8" fmla="*/ 300039 w 2971827"/>
                <a:gd name="connsiteY8" fmla="*/ 238465 h 1567203"/>
                <a:gd name="connsiteX9" fmla="*/ 100014 w 2971827"/>
                <a:gd name="connsiteY9" fmla="*/ 438490 h 1567203"/>
                <a:gd name="connsiteX10" fmla="*/ 157163 w 2971827"/>
                <a:gd name="connsiteY10" fmla="*/ 495639 h 1567203"/>
                <a:gd name="connsiteX11" fmla="*/ 0 w 2971827"/>
                <a:gd name="connsiteY11" fmla="*/ 652802 h 1567203"/>
                <a:gd name="connsiteX12" fmla="*/ 914401 w 2971827"/>
                <a:gd name="connsiteY12" fmla="*/ 1567203 h 1567203"/>
                <a:gd name="connsiteX0" fmla="*/ 2971827 w 2971827"/>
                <a:gd name="connsiteY0" fmla="*/ 0 h 1567203"/>
                <a:gd name="connsiteX1" fmla="*/ 2537780 w 2971827"/>
                <a:gd name="connsiteY1" fmla="*/ 429430 h 1567203"/>
                <a:gd name="connsiteX2" fmla="*/ 1609726 w 2971827"/>
                <a:gd name="connsiteY2" fmla="*/ 1357652 h 1567203"/>
                <a:gd name="connsiteX3" fmla="*/ 1481138 w 2971827"/>
                <a:gd name="connsiteY3" fmla="*/ 1229064 h 1567203"/>
                <a:gd name="connsiteX4" fmla="*/ 1847851 w 2971827"/>
                <a:gd name="connsiteY4" fmla="*/ 862351 h 1567203"/>
                <a:gd name="connsiteX5" fmla="*/ 1428751 w 2971827"/>
                <a:gd name="connsiteY5" fmla="*/ 443251 h 1567203"/>
                <a:gd name="connsiteX6" fmla="*/ 1114425 w 2971827"/>
                <a:gd name="connsiteY6" fmla="*/ 757577 h 1567203"/>
                <a:gd name="connsiteX7" fmla="*/ 528638 w 2971827"/>
                <a:gd name="connsiteY7" fmla="*/ 171790 h 1567203"/>
                <a:gd name="connsiteX8" fmla="*/ 381001 w 2971827"/>
                <a:gd name="connsiteY8" fmla="*/ 319427 h 1567203"/>
                <a:gd name="connsiteX9" fmla="*/ 300039 w 2971827"/>
                <a:gd name="connsiteY9" fmla="*/ 238465 h 1567203"/>
                <a:gd name="connsiteX10" fmla="*/ 100014 w 2971827"/>
                <a:gd name="connsiteY10" fmla="*/ 438490 h 1567203"/>
                <a:gd name="connsiteX11" fmla="*/ 157163 w 2971827"/>
                <a:gd name="connsiteY11" fmla="*/ 495639 h 1567203"/>
                <a:gd name="connsiteX12" fmla="*/ 0 w 2971827"/>
                <a:gd name="connsiteY12" fmla="*/ 652802 h 1567203"/>
                <a:gd name="connsiteX13" fmla="*/ 914401 w 2971827"/>
                <a:gd name="connsiteY13" fmla="*/ 1567203 h 1567203"/>
                <a:gd name="connsiteX0" fmla="*/ 2537780 w 2537780"/>
                <a:gd name="connsiteY0" fmla="*/ 257640 h 1395413"/>
                <a:gd name="connsiteX1" fmla="*/ 1609726 w 2537780"/>
                <a:gd name="connsiteY1" fmla="*/ 1185862 h 1395413"/>
                <a:gd name="connsiteX2" fmla="*/ 1481138 w 2537780"/>
                <a:gd name="connsiteY2" fmla="*/ 1057274 h 1395413"/>
                <a:gd name="connsiteX3" fmla="*/ 1847851 w 2537780"/>
                <a:gd name="connsiteY3" fmla="*/ 690561 h 1395413"/>
                <a:gd name="connsiteX4" fmla="*/ 1428751 w 2537780"/>
                <a:gd name="connsiteY4" fmla="*/ 271461 h 1395413"/>
                <a:gd name="connsiteX5" fmla="*/ 1114425 w 2537780"/>
                <a:gd name="connsiteY5" fmla="*/ 585787 h 1395413"/>
                <a:gd name="connsiteX6" fmla="*/ 528638 w 2537780"/>
                <a:gd name="connsiteY6" fmla="*/ 0 h 1395413"/>
                <a:gd name="connsiteX7" fmla="*/ 381001 w 2537780"/>
                <a:gd name="connsiteY7" fmla="*/ 147637 h 1395413"/>
                <a:gd name="connsiteX8" fmla="*/ 300039 w 2537780"/>
                <a:gd name="connsiteY8" fmla="*/ 66675 h 1395413"/>
                <a:gd name="connsiteX9" fmla="*/ 100014 w 2537780"/>
                <a:gd name="connsiteY9" fmla="*/ 266700 h 1395413"/>
                <a:gd name="connsiteX10" fmla="*/ 157163 w 2537780"/>
                <a:gd name="connsiteY10" fmla="*/ 323849 h 1395413"/>
                <a:gd name="connsiteX11" fmla="*/ 0 w 2537780"/>
                <a:gd name="connsiteY11" fmla="*/ 481012 h 1395413"/>
                <a:gd name="connsiteX12" fmla="*/ 914401 w 2537780"/>
                <a:gd name="connsiteY12" fmla="*/ 1395413 h 1395413"/>
                <a:gd name="connsiteX0" fmla="*/ 2537780 w 2537780"/>
                <a:gd name="connsiteY0" fmla="*/ 257640 h 1511857"/>
                <a:gd name="connsiteX1" fmla="*/ 1609726 w 2537780"/>
                <a:gd name="connsiteY1" fmla="*/ 1185862 h 1511857"/>
                <a:gd name="connsiteX2" fmla="*/ 1481138 w 2537780"/>
                <a:gd name="connsiteY2" fmla="*/ 1057274 h 1511857"/>
                <a:gd name="connsiteX3" fmla="*/ 1847851 w 2537780"/>
                <a:gd name="connsiteY3" fmla="*/ 690561 h 1511857"/>
                <a:gd name="connsiteX4" fmla="*/ 1428751 w 2537780"/>
                <a:gd name="connsiteY4" fmla="*/ 271461 h 1511857"/>
                <a:gd name="connsiteX5" fmla="*/ 1114425 w 2537780"/>
                <a:gd name="connsiteY5" fmla="*/ 585787 h 1511857"/>
                <a:gd name="connsiteX6" fmla="*/ 528638 w 2537780"/>
                <a:gd name="connsiteY6" fmla="*/ 0 h 1511857"/>
                <a:gd name="connsiteX7" fmla="*/ 381001 w 2537780"/>
                <a:gd name="connsiteY7" fmla="*/ 147637 h 1511857"/>
                <a:gd name="connsiteX8" fmla="*/ 300039 w 2537780"/>
                <a:gd name="connsiteY8" fmla="*/ 66675 h 1511857"/>
                <a:gd name="connsiteX9" fmla="*/ 100014 w 2537780"/>
                <a:gd name="connsiteY9" fmla="*/ 266700 h 1511857"/>
                <a:gd name="connsiteX10" fmla="*/ 157163 w 2537780"/>
                <a:gd name="connsiteY10" fmla="*/ 323849 h 1511857"/>
                <a:gd name="connsiteX11" fmla="*/ 0 w 2537780"/>
                <a:gd name="connsiteY11" fmla="*/ 481012 h 1511857"/>
                <a:gd name="connsiteX12" fmla="*/ 1024127 w 2537780"/>
                <a:gd name="connsiteY12" fmla="*/ 1511857 h 151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7780" h="1511857">
                  <a:moveTo>
                    <a:pt x="2537780" y="257640"/>
                  </a:moveTo>
                  <a:lnTo>
                    <a:pt x="1609726" y="1185862"/>
                  </a:lnTo>
                  <a:lnTo>
                    <a:pt x="1481138" y="1057274"/>
                  </a:lnTo>
                  <a:lnTo>
                    <a:pt x="1847851" y="690561"/>
                  </a:lnTo>
                  <a:lnTo>
                    <a:pt x="1428751" y="271461"/>
                  </a:lnTo>
                  <a:lnTo>
                    <a:pt x="1114425" y="585787"/>
                  </a:lnTo>
                  <a:lnTo>
                    <a:pt x="528638" y="0"/>
                  </a:lnTo>
                  <a:lnTo>
                    <a:pt x="381001" y="147637"/>
                  </a:lnTo>
                  <a:lnTo>
                    <a:pt x="300039" y="66675"/>
                  </a:lnTo>
                  <a:lnTo>
                    <a:pt x="100014" y="266700"/>
                  </a:lnTo>
                  <a:lnTo>
                    <a:pt x="157163" y="323849"/>
                  </a:lnTo>
                  <a:lnTo>
                    <a:pt x="0" y="481012"/>
                  </a:lnTo>
                  <a:lnTo>
                    <a:pt x="1024127" y="1511857"/>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9" name="Rechthoek 88">
              <a:extLst>
                <a:ext uri="{FF2B5EF4-FFF2-40B4-BE49-F238E27FC236}">
                  <a16:creationId xmlns:a16="http://schemas.microsoft.com/office/drawing/2014/main" id="{7794A948-9EB8-439D-84C4-B1DF2A6AE9CA}"/>
                </a:ext>
              </a:extLst>
            </p:cNvPr>
            <p:cNvSpPr/>
            <p:nvPr/>
          </p:nvSpPr>
          <p:spPr>
            <a:xfrm rot="2700000">
              <a:off x="7825657" y="3079351"/>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7882</a:t>
              </a:r>
            </a:p>
          </p:txBody>
        </p:sp>
        <p:sp>
          <p:nvSpPr>
            <p:cNvPr id="90" name="Rechthoek 89">
              <a:extLst>
                <a:ext uri="{FF2B5EF4-FFF2-40B4-BE49-F238E27FC236}">
                  <a16:creationId xmlns:a16="http://schemas.microsoft.com/office/drawing/2014/main" id="{2923E748-8E15-4921-9DC1-D536ACC668E9}"/>
                </a:ext>
              </a:extLst>
            </p:cNvPr>
            <p:cNvSpPr/>
            <p:nvPr/>
          </p:nvSpPr>
          <p:spPr>
            <a:xfrm rot="2700000">
              <a:off x="7321322" y="3853892"/>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7883</a:t>
              </a:r>
            </a:p>
          </p:txBody>
        </p:sp>
        <p:sp>
          <p:nvSpPr>
            <p:cNvPr id="91" name="Rechthoek 90">
              <a:extLst>
                <a:ext uri="{FF2B5EF4-FFF2-40B4-BE49-F238E27FC236}">
                  <a16:creationId xmlns:a16="http://schemas.microsoft.com/office/drawing/2014/main" id="{02B11BFA-E36F-4F81-829B-10B0A676FB58}"/>
                </a:ext>
              </a:extLst>
            </p:cNvPr>
            <p:cNvSpPr/>
            <p:nvPr/>
          </p:nvSpPr>
          <p:spPr>
            <a:xfrm rot="2700000">
              <a:off x="8450150" y="2531635"/>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7884</a:t>
              </a:r>
            </a:p>
          </p:txBody>
        </p:sp>
        <p:sp>
          <p:nvSpPr>
            <p:cNvPr id="92" name="Rechthoek 91">
              <a:extLst>
                <a:ext uri="{FF2B5EF4-FFF2-40B4-BE49-F238E27FC236}">
                  <a16:creationId xmlns:a16="http://schemas.microsoft.com/office/drawing/2014/main" id="{B7ABDC47-F6C9-4F08-80FD-A76034F4401F}"/>
                </a:ext>
              </a:extLst>
            </p:cNvPr>
            <p:cNvSpPr/>
            <p:nvPr/>
          </p:nvSpPr>
          <p:spPr>
            <a:xfrm rot="18900000">
              <a:off x="8866074" y="3728235"/>
              <a:ext cx="632073"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cap="all">
                  <a:solidFill>
                    <a:schemeClr val="accent3"/>
                  </a:solidFill>
                </a:rPr>
                <a:t>49-117e</a:t>
              </a:r>
            </a:p>
          </p:txBody>
        </p:sp>
      </p:grpSp>
      <p:sp>
        <p:nvSpPr>
          <p:cNvPr id="25" name="FRAME">
            <a:extLst>
              <a:ext uri="{FF2B5EF4-FFF2-40B4-BE49-F238E27FC236}">
                <a16:creationId xmlns:a16="http://schemas.microsoft.com/office/drawing/2014/main" id="{7FF3C713-A079-4084-A569-1C68D5CFF82F}"/>
              </a:ext>
            </a:extLst>
          </p:cNvPr>
          <p:cNvSpPr/>
          <p:nvPr userDrawn="1"/>
        </p:nvSpPr>
        <p:spPr>
          <a:xfrm>
            <a:off x="10261600" y="-1566091"/>
            <a:ext cx="1930400" cy="1557574"/>
          </a:xfrm>
          <a:prstGeom prst="round2SameRect">
            <a:avLst>
              <a:gd name="adj1" fmla="val 828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LICHT BLAUW">
            <a:extLst>
              <a:ext uri="{FF2B5EF4-FFF2-40B4-BE49-F238E27FC236}">
                <a16:creationId xmlns:a16="http://schemas.microsoft.com/office/drawing/2014/main" id="{49D3E16F-7CCA-42F5-8E01-86321C80215B}"/>
              </a:ext>
            </a:extLst>
          </p:cNvPr>
          <p:cNvSpPr/>
          <p:nvPr userDrawn="1"/>
        </p:nvSpPr>
        <p:spPr>
          <a:xfrm>
            <a:off x="-2400" y="0"/>
            <a:ext cx="1219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a:p>
        </p:txBody>
      </p:sp>
      <p:pic>
        <p:nvPicPr>
          <p:cNvPr id="24" name="LIJNEN">
            <a:extLst>
              <a:ext uri="{FF2B5EF4-FFF2-40B4-BE49-F238E27FC236}">
                <a16:creationId xmlns:a16="http://schemas.microsoft.com/office/drawing/2014/main" id="{5C3533B8-1DBD-45C2-B639-E063E0D75A4D}"/>
              </a:ext>
            </a:extLst>
          </p:cNvPr>
          <p:cNvPicPr preferRelativeResize="0">
            <a:picLocks/>
          </p:cNvPicPr>
          <p:nvPr userDrawn="1"/>
        </p:nvPicPr>
        <p:blipFill>
          <a:blip r:embed="rId29">
            <a:alphaModFix amt="10000"/>
            <a:extLst>
              <a:ext uri="{28A0092B-C50C-407E-A947-70E740481C1C}">
                <a14:useLocalDpi xmlns:a14="http://schemas.microsoft.com/office/drawing/2010/main" val="0"/>
              </a:ext>
            </a:extLst>
          </a:blip>
          <a:stretch>
            <a:fillRect/>
          </a:stretch>
        </p:blipFill>
        <p:spPr>
          <a:xfrm>
            <a:off x="-1200" y="1054"/>
            <a:ext cx="12196800" cy="6858000"/>
          </a:xfrm>
          <a:prstGeom prst="rect">
            <a:avLst/>
          </a:prstGeom>
        </p:spPr>
      </p:pic>
      <p:sp>
        <p:nvSpPr>
          <p:cNvPr id="54" name="VERLOOP">
            <a:extLst>
              <a:ext uri="{FF2B5EF4-FFF2-40B4-BE49-F238E27FC236}">
                <a16:creationId xmlns:a16="http://schemas.microsoft.com/office/drawing/2014/main" id="{CCE56A02-DBCA-430A-91C2-B57C97F9733B}"/>
              </a:ext>
            </a:extLst>
          </p:cNvPr>
          <p:cNvSpPr/>
          <p:nvPr userDrawn="1"/>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 name="Tijdelijke aanduiding voor titel 1">
            <a:extLst>
              <a:ext uri="{FF2B5EF4-FFF2-40B4-BE49-F238E27FC236}">
                <a16:creationId xmlns:a16="http://schemas.microsoft.com/office/drawing/2014/main" id="{B8B3D85C-08A9-499D-9FB8-CDBBC182A20D}"/>
              </a:ext>
            </a:extLst>
          </p:cNvPr>
          <p:cNvSpPr>
            <a:spLocks noGrp="1"/>
          </p:cNvSpPr>
          <p:nvPr>
            <p:ph type="title"/>
          </p:nvPr>
        </p:nvSpPr>
        <p:spPr>
          <a:xfrm rot="16200000">
            <a:off x="-1318497" y="4747500"/>
            <a:ext cx="3429000" cy="792000"/>
          </a:xfrm>
          <a:prstGeom prst="rect">
            <a:avLst/>
          </a:prstGeom>
          <a:noFill/>
        </p:spPr>
        <p:txBody>
          <a:bodyPr vert="horz" wrap="none" lIns="684000" tIns="0" rIns="180000" bIns="0" rtlCol="0" anchor="ctr">
            <a:noAutofit/>
          </a:bodyPr>
          <a:lstStyle/>
          <a:p>
            <a:r>
              <a:rPr lang="nl-NL"/>
              <a:t>Klik om stijl te bewerken</a:t>
            </a:r>
          </a:p>
        </p:txBody>
      </p:sp>
      <p:sp>
        <p:nvSpPr>
          <p:cNvPr id="3" name="Tijdelijke aanduiding voor tekst 2">
            <a:extLst>
              <a:ext uri="{FF2B5EF4-FFF2-40B4-BE49-F238E27FC236}">
                <a16:creationId xmlns:a16="http://schemas.microsoft.com/office/drawing/2014/main" id="{44F3670C-646D-43FC-807F-D962E533A357}"/>
              </a:ext>
            </a:extLst>
          </p:cNvPr>
          <p:cNvSpPr>
            <a:spLocks noGrp="1"/>
          </p:cNvSpPr>
          <p:nvPr>
            <p:ph type="body" idx="1"/>
          </p:nvPr>
        </p:nvSpPr>
        <p:spPr>
          <a:xfrm>
            <a:off x="876000" y="1116707"/>
            <a:ext cx="10440000" cy="4624586"/>
          </a:xfrm>
          <a:prstGeom prst="rect">
            <a:avLst/>
          </a:prstGeom>
        </p:spPr>
        <p:txBody>
          <a:bodyPr vert="horz" lIns="0" tIns="0" rIns="0" bIns="0" rtlCol="0" anchor="t">
            <a:noAutofit/>
          </a:bodyPr>
          <a:lstStyle/>
          <a:p>
            <a:pPr lvl="0"/>
            <a:r>
              <a:rPr lang="nl-NL"/>
              <a:t>Klik hier om tekst in te voegen</a:t>
            </a:r>
          </a:p>
          <a:p>
            <a:pPr lvl="1"/>
            <a:r>
              <a:rPr lang="nl-NL"/>
              <a:t>Bullets</a:t>
            </a:r>
          </a:p>
          <a:p>
            <a:pPr lvl="2"/>
            <a:r>
              <a:rPr lang="nl-NL"/>
              <a:t>Lijn </a:t>
            </a:r>
            <a:r>
              <a:rPr lang="nl-NL" err="1"/>
              <a:t>bullets</a:t>
            </a:r>
            <a:endParaRPr lang="nl-NL"/>
          </a:p>
          <a:p>
            <a:pPr lvl="3"/>
            <a:r>
              <a:rPr lang="nl-NL" err="1"/>
              <a:t>Bullets</a:t>
            </a:r>
            <a:r>
              <a:rPr lang="nl-NL"/>
              <a:t> 1</a:t>
            </a:r>
          </a:p>
          <a:p>
            <a:pPr lvl="4"/>
            <a:r>
              <a:rPr lang="nl-NL" err="1"/>
              <a:t>Bullets</a:t>
            </a:r>
            <a:r>
              <a:rPr lang="nl-NL"/>
              <a:t> 2</a:t>
            </a:r>
          </a:p>
          <a:p>
            <a:pPr lvl="5"/>
            <a:r>
              <a:rPr lang="nl-NL"/>
              <a:t>Leestekst</a:t>
            </a:r>
          </a:p>
          <a:p>
            <a:pPr lvl="6"/>
            <a:r>
              <a:rPr lang="nl-NL"/>
              <a:t>Numerieke bullets</a:t>
            </a:r>
          </a:p>
          <a:p>
            <a:pPr lvl="7"/>
            <a:r>
              <a:rPr lang="nl-NL"/>
              <a:t># Bullets</a:t>
            </a:r>
          </a:p>
          <a:p>
            <a:pPr lvl="8"/>
            <a:r>
              <a:rPr lang="nl-NL"/>
              <a:t># Sub-bullets</a:t>
            </a:r>
          </a:p>
        </p:txBody>
      </p:sp>
      <p:sp>
        <p:nvSpPr>
          <p:cNvPr id="4" name="Tijdelijke aanduiding voor datum 3">
            <a:extLst>
              <a:ext uri="{FF2B5EF4-FFF2-40B4-BE49-F238E27FC236}">
                <a16:creationId xmlns:a16="http://schemas.microsoft.com/office/drawing/2014/main" id="{933E1F13-F3BB-49F8-BF5B-3D33DE984C32}"/>
              </a:ext>
            </a:extLst>
          </p:cNvPr>
          <p:cNvSpPr>
            <a:spLocks noGrp="1"/>
          </p:cNvSpPr>
          <p:nvPr>
            <p:ph type="dt" sz="half" idx="2"/>
          </p:nvPr>
        </p:nvSpPr>
        <p:spPr>
          <a:xfrm>
            <a:off x="5736000" y="271600"/>
            <a:ext cx="720000" cy="180000"/>
          </a:xfrm>
          <a:prstGeom prst="rect">
            <a:avLst/>
          </a:prstGeom>
        </p:spPr>
        <p:txBody>
          <a:bodyPr vert="horz" wrap="none" lIns="0" tIns="0" rIns="0" bIns="0" rtlCol="0" anchor="ctr"/>
          <a:lstStyle>
            <a:lvl1pPr algn="ctr">
              <a:defRPr sz="700">
                <a:solidFill>
                  <a:schemeClr val="bg2"/>
                </a:solidFill>
              </a:defRPr>
            </a:lvl1pPr>
          </a:lstStyle>
          <a:p>
            <a:fld id="{8774CF9B-452A-49AA-9906-FB65FDDA8DF2}" type="datetime10">
              <a:rPr lang="nl-NL" smtClean="0"/>
              <a:t>11:38</a:t>
            </a:fld>
            <a:endParaRPr lang="nl-NL"/>
          </a:p>
        </p:txBody>
      </p:sp>
      <p:sp>
        <p:nvSpPr>
          <p:cNvPr id="5" name="Tijdelijke aanduiding voor voettekst 4">
            <a:extLst>
              <a:ext uri="{FF2B5EF4-FFF2-40B4-BE49-F238E27FC236}">
                <a16:creationId xmlns:a16="http://schemas.microsoft.com/office/drawing/2014/main" id="{658F38BA-266F-4FA4-9BDF-81FFDA9EB56C}"/>
              </a:ext>
            </a:extLst>
          </p:cNvPr>
          <p:cNvSpPr>
            <a:spLocks noGrp="1"/>
          </p:cNvSpPr>
          <p:nvPr>
            <p:ph type="ftr" sz="quarter" idx="3"/>
          </p:nvPr>
        </p:nvSpPr>
        <p:spPr>
          <a:xfrm>
            <a:off x="6907224" y="6450742"/>
            <a:ext cx="720000" cy="180000"/>
          </a:xfrm>
          <a:prstGeom prst="rect">
            <a:avLst/>
          </a:prstGeom>
        </p:spPr>
        <p:txBody>
          <a:bodyPr vert="horz" wrap="none" lIns="0" tIns="0" rIns="0" bIns="0" rtlCol="0" anchor="ctr"/>
          <a:lstStyle>
            <a:lvl1pPr algn="l">
              <a:defRPr sz="700">
                <a:solidFill>
                  <a:schemeClr val="bg2"/>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7B05DB33-D789-4A8C-8166-2BC140FCD753}"/>
              </a:ext>
            </a:extLst>
          </p:cNvPr>
          <p:cNvSpPr>
            <a:spLocks noGrp="1"/>
          </p:cNvSpPr>
          <p:nvPr>
            <p:ph type="sldNum" sz="quarter" idx="4"/>
          </p:nvPr>
        </p:nvSpPr>
        <p:spPr>
          <a:xfrm>
            <a:off x="4540324" y="6450742"/>
            <a:ext cx="720000" cy="180000"/>
          </a:xfrm>
          <a:prstGeom prst="rect">
            <a:avLst/>
          </a:prstGeom>
        </p:spPr>
        <p:txBody>
          <a:bodyPr vert="horz" wrap="none" lIns="0" tIns="0" rIns="0" bIns="0" rtlCol="0" anchor="ctr"/>
          <a:lstStyle>
            <a:lvl1pPr algn="r">
              <a:defRPr sz="700">
                <a:solidFill>
                  <a:schemeClr val="bg2"/>
                </a:solidFill>
              </a:defRPr>
            </a:lvl1pPr>
          </a:lstStyle>
          <a:p>
            <a:fld id="{FF61E002-7038-4534-AD3C-ADB6FBF99A22}" type="slidenum">
              <a:rPr lang="nl-NL" smtClean="0"/>
              <a:pPr/>
              <a:t>‹nr.›</a:t>
            </a:fld>
            <a:endParaRPr lang="nl-NL"/>
          </a:p>
        </p:txBody>
      </p:sp>
      <p:grpSp>
        <p:nvGrpSpPr>
          <p:cNvPr id="50" name="LOGO">
            <a:extLst>
              <a:ext uri="{FF2B5EF4-FFF2-40B4-BE49-F238E27FC236}">
                <a16:creationId xmlns:a16="http://schemas.microsoft.com/office/drawing/2014/main" id="{506E63DF-C778-4CE2-AFD6-1D02A34F3AB2}"/>
              </a:ext>
            </a:extLst>
          </p:cNvPr>
          <p:cNvGrpSpPr/>
          <p:nvPr userDrawn="1"/>
        </p:nvGrpSpPr>
        <p:grpSpPr>
          <a:xfrm>
            <a:off x="10620753" y="-1256929"/>
            <a:ext cx="1212095" cy="939250"/>
            <a:chOff x="2783323" y="991053"/>
            <a:chExt cx="6625355" cy="5133974"/>
          </a:xfrm>
          <a:solidFill>
            <a:schemeClr val="bg2"/>
          </a:solidFill>
        </p:grpSpPr>
        <p:sp>
          <p:nvSpPr>
            <p:cNvPr id="53" name="Freeform 5">
              <a:extLst>
                <a:ext uri="{FF2B5EF4-FFF2-40B4-BE49-F238E27FC236}">
                  <a16:creationId xmlns:a16="http://schemas.microsoft.com/office/drawing/2014/main" id="{D9A508BB-0D8B-4D7F-B711-E1F952893E2E}"/>
                </a:ext>
              </a:extLst>
            </p:cNvPr>
            <p:cNvSpPr>
              <a:spLocks/>
            </p:cNvSpPr>
            <p:nvPr userDrawn="1"/>
          </p:nvSpPr>
          <p:spPr bwMode="auto">
            <a:xfrm>
              <a:off x="2783323" y="991053"/>
              <a:ext cx="386404" cy="720836"/>
            </a:xfrm>
            <a:custGeom>
              <a:avLst/>
              <a:gdLst>
                <a:gd name="T0" fmla="*/ 66 w 171"/>
                <a:gd name="T1" fmla="*/ 0 h 319"/>
                <a:gd name="T2" fmla="*/ 45 w 171"/>
                <a:gd name="T3" fmla="*/ 201 h 319"/>
                <a:gd name="T4" fmla="*/ 66 w 171"/>
                <a:gd name="T5" fmla="*/ 201 h 319"/>
                <a:gd name="T6" fmla="*/ 136 w 171"/>
                <a:gd name="T7" fmla="*/ 111 h 319"/>
                <a:gd name="T8" fmla="*/ 171 w 171"/>
                <a:gd name="T9" fmla="*/ 111 h 319"/>
                <a:gd name="T10" fmla="*/ 91 w 171"/>
                <a:gd name="T11" fmla="*/ 214 h 319"/>
                <a:gd name="T12" fmla="*/ 161 w 171"/>
                <a:gd name="T13" fmla="*/ 319 h 319"/>
                <a:gd name="T14" fmla="*/ 119 w 171"/>
                <a:gd name="T15" fmla="*/ 319 h 319"/>
                <a:gd name="T16" fmla="*/ 60 w 171"/>
                <a:gd name="T17" fmla="*/ 226 h 319"/>
                <a:gd name="T18" fmla="*/ 43 w 171"/>
                <a:gd name="T19" fmla="*/ 226 h 319"/>
                <a:gd name="T20" fmla="*/ 35 w 171"/>
                <a:gd name="T21" fmla="*/ 319 h 319"/>
                <a:gd name="T22" fmla="*/ 0 w 171"/>
                <a:gd name="T23" fmla="*/ 319 h 319"/>
                <a:gd name="T24" fmla="*/ 33 w 171"/>
                <a:gd name="T25" fmla="*/ 2 h 319"/>
                <a:gd name="T26" fmla="*/ 66 w 171"/>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319">
                  <a:moveTo>
                    <a:pt x="66" y="0"/>
                  </a:moveTo>
                  <a:lnTo>
                    <a:pt x="45" y="201"/>
                  </a:lnTo>
                  <a:lnTo>
                    <a:pt x="66" y="201"/>
                  </a:lnTo>
                  <a:lnTo>
                    <a:pt x="136" y="111"/>
                  </a:lnTo>
                  <a:lnTo>
                    <a:pt x="171" y="111"/>
                  </a:lnTo>
                  <a:lnTo>
                    <a:pt x="91" y="214"/>
                  </a:lnTo>
                  <a:lnTo>
                    <a:pt x="161" y="319"/>
                  </a:lnTo>
                  <a:lnTo>
                    <a:pt x="119" y="319"/>
                  </a:lnTo>
                  <a:lnTo>
                    <a:pt x="60" y="226"/>
                  </a:lnTo>
                  <a:lnTo>
                    <a:pt x="43" y="226"/>
                  </a:lnTo>
                  <a:lnTo>
                    <a:pt x="35" y="319"/>
                  </a:lnTo>
                  <a:lnTo>
                    <a:pt x="0" y="319"/>
                  </a:lnTo>
                  <a:lnTo>
                    <a:pt x="33" y="2"/>
                  </a:lnTo>
                  <a:lnTo>
                    <a:pt x="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5" name="Freeform 6">
              <a:extLst>
                <a:ext uri="{FF2B5EF4-FFF2-40B4-BE49-F238E27FC236}">
                  <a16:creationId xmlns:a16="http://schemas.microsoft.com/office/drawing/2014/main" id="{1D692B4E-FDF6-4CF3-8C66-2511E4CB21A7}"/>
                </a:ext>
              </a:extLst>
            </p:cNvPr>
            <p:cNvSpPr>
              <a:spLocks noEditPoints="1"/>
            </p:cNvSpPr>
            <p:nvPr userDrawn="1"/>
          </p:nvSpPr>
          <p:spPr bwMode="auto">
            <a:xfrm>
              <a:off x="3223960" y="1232839"/>
              <a:ext cx="372846" cy="483570"/>
            </a:xfrm>
            <a:custGeom>
              <a:avLst/>
              <a:gdLst>
                <a:gd name="T0" fmla="*/ 74 w 80"/>
                <a:gd name="T1" fmla="*/ 103 h 104"/>
                <a:gd name="T2" fmla="*/ 58 w 80"/>
                <a:gd name="T3" fmla="*/ 103 h 104"/>
                <a:gd name="T4" fmla="*/ 58 w 80"/>
                <a:gd name="T5" fmla="*/ 82 h 104"/>
                <a:gd name="T6" fmla="*/ 23 w 80"/>
                <a:gd name="T7" fmla="*/ 104 h 104"/>
                <a:gd name="T8" fmla="*/ 0 w 80"/>
                <a:gd name="T9" fmla="*/ 70 h 104"/>
                <a:gd name="T10" fmla="*/ 47 w 80"/>
                <a:gd name="T11" fmla="*/ 0 h 104"/>
                <a:gd name="T12" fmla="*/ 80 w 80"/>
                <a:gd name="T13" fmla="*/ 5 h 104"/>
                <a:gd name="T14" fmla="*/ 74 w 80"/>
                <a:gd name="T15" fmla="*/ 70 h 104"/>
                <a:gd name="T16" fmla="*/ 74 w 80"/>
                <a:gd name="T17" fmla="*/ 103 h 104"/>
                <a:gd name="T18" fmla="*/ 63 w 80"/>
                <a:gd name="T19" fmla="*/ 16 h 104"/>
                <a:gd name="T20" fmla="*/ 45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8" y="103"/>
                    <a:pt x="58" y="103"/>
                    <a:pt x="58" y="103"/>
                  </a:cubicBezTo>
                  <a:cubicBezTo>
                    <a:pt x="58" y="82"/>
                    <a:pt x="58" y="82"/>
                    <a:pt x="58" y="82"/>
                  </a:cubicBezTo>
                  <a:cubicBezTo>
                    <a:pt x="39" y="101"/>
                    <a:pt x="33" y="104"/>
                    <a:pt x="23" y="104"/>
                  </a:cubicBezTo>
                  <a:cubicBezTo>
                    <a:pt x="10" y="104"/>
                    <a:pt x="0" y="95"/>
                    <a:pt x="0" y="70"/>
                  </a:cubicBezTo>
                  <a:cubicBezTo>
                    <a:pt x="0" y="26"/>
                    <a:pt x="18" y="0"/>
                    <a:pt x="47" y="0"/>
                  </a:cubicBezTo>
                  <a:cubicBezTo>
                    <a:pt x="57" y="0"/>
                    <a:pt x="70" y="2"/>
                    <a:pt x="80" y="5"/>
                  </a:cubicBezTo>
                  <a:cubicBezTo>
                    <a:pt x="74" y="70"/>
                    <a:pt x="74" y="70"/>
                    <a:pt x="74" y="70"/>
                  </a:cubicBezTo>
                  <a:lnTo>
                    <a:pt x="74" y="103"/>
                  </a:lnTo>
                  <a:close/>
                  <a:moveTo>
                    <a:pt x="63" y="16"/>
                  </a:moveTo>
                  <a:cubicBezTo>
                    <a:pt x="58" y="15"/>
                    <a:pt x="51" y="14"/>
                    <a:pt x="45" y="14"/>
                  </a:cubicBezTo>
                  <a:cubicBezTo>
                    <a:pt x="27" y="14"/>
                    <a:pt x="17" y="33"/>
                    <a:pt x="17" y="68"/>
                  </a:cubicBezTo>
                  <a:cubicBezTo>
                    <a:pt x="17" y="83"/>
                    <a:pt x="21" y="89"/>
                    <a:pt x="28" y="89"/>
                  </a:cubicBezTo>
                  <a:cubicBezTo>
                    <a:pt x="33" y="89"/>
                    <a:pt x="40" y="84"/>
                    <a:pt x="58" y="66"/>
                  </a:cubicBezTo>
                  <a:lnTo>
                    <a:pt x="63"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6" name="Freeform 7">
              <a:extLst>
                <a:ext uri="{FF2B5EF4-FFF2-40B4-BE49-F238E27FC236}">
                  <a16:creationId xmlns:a16="http://schemas.microsoft.com/office/drawing/2014/main" id="{D7979867-7C1E-45A4-9E24-239BDEDFAC98}"/>
                </a:ext>
              </a:extLst>
            </p:cNvPr>
            <p:cNvSpPr>
              <a:spLocks noEditPoints="1"/>
            </p:cNvSpPr>
            <p:nvPr userDrawn="1"/>
          </p:nvSpPr>
          <p:spPr bwMode="auto">
            <a:xfrm>
              <a:off x="3698491" y="991053"/>
              <a:ext cx="399962" cy="725355"/>
            </a:xfrm>
            <a:custGeom>
              <a:avLst/>
              <a:gdLst>
                <a:gd name="T0" fmla="*/ 47 w 86"/>
                <a:gd name="T1" fmla="*/ 52 h 156"/>
                <a:gd name="T2" fmla="*/ 64 w 86"/>
                <a:gd name="T3" fmla="*/ 54 h 156"/>
                <a:gd name="T4" fmla="*/ 70 w 86"/>
                <a:gd name="T5" fmla="*/ 1 h 156"/>
                <a:gd name="T6" fmla="*/ 86 w 86"/>
                <a:gd name="T7" fmla="*/ 0 h 156"/>
                <a:gd name="T8" fmla="*/ 74 w 86"/>
                <a:gd name="T9" fmla="*/ 122 h 156"/>
                <a:gd name="T10" fmla="*/ 74 w 86"/>
                <a:gd name="T11" fmla="*/ 155 h 156"/>
                <a:gd name="T12" fmla="*/ 59 w 86"/>
                <a:gd name="T13" fmla="*/ 155 h 156"/>
                <a:gd name="T14" fmla="*/ 58 w 86"/>
                <a:gd name="T15" fmla="*/ 134 h 156"/>
                <a:gd name="T16" fmla="*/ 23 w 86"/>
                <a:gd name="T17" fmla="*/ 156 h 156"/>
                <a:gd name="T18" fmla="*/ 0 w 86"/>
                <a:gd name="T19" fmla="*/ 122 h 156"/>
                <a:gd name="T20" fmla="*/ 47 w 86"/>
                <a:gd name="T21" fmla="*/ 52 h 156"/>
                <a:gd name="T22" fmla="*/ 28 w 86"/>
                <a:gd name="T23" fmla="*/ 141 h 156"/>
                <a:gd name="T24" fmla="*/ 58 w 86"/>
                <a:gd name="T25" fmla="*/ 118 h 156"/>
                <a:gd name="T26" fmla="*/ 63 w 86"/>
                <a:gd name="T27" fmla="*/ 68 h 156"/>
                <a:gd name="T28" fmla="*/ 46 w 86"/>
                <a:gd name="T29" fmla="*/ 66 h 156"/>
                <a:gd name="T30" fmla="*/ 17 w 86"/>
                <a:gd name="T31" fmla="*/ 120 h 156"/>
                <a:gd name="T32" fmla="*/ 28 w 86"/>
                <a:gd name="T33" fmla="*/ 14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56">
                  <a:moveTo>
                    <a:pt x="47" y="52"/>
                  </a:moveTo>
                  <a:cubicBezTo>
                    <a:pt x="53" y="52"/>
                    <a:pt x="59" y="53"/>
                    <a:pt x="64" y="54"/>
                  </a:cubicBezTo>
                  <a:cubicBezTo>
                    <a:pt x="70" y="1"/>
                    <a:pt x="70" y="1"/>
                    <a:pt x="70" y="1"/>
                  </a:cubicBezTo>
                  <a:cubicBezTo>
                    <a:pt x="86" y="0"/>
                    <a:pt x="86" y="0"/>
                    <a:pt x="86" y="0"/>
                  </a:cubicBezTo>
                  <a:cubicBezTo>
                    <a:pt x="74" y="122"/>
                    <a:pt x="74" y="122"/>
                    <a:pt x="74" y="122"/>
                  </a:cubicBezTo>
                  <a:cubicBezTo>
                    <a:pt x="74" y="155"/>
                    <a:pt x="74" y="155"/>
                    <a:pt x="74" y="155"/>
                  </a:cubicBezTo>
                  <a:cubicBezTo>
                    <a:pt x="59" y="155"/>
                    <a:pt x="59" y="155"/>
                    <a:pt x="59" y="155"/>
                  </a:cubicBezTo>
                  <a:cubicBezTo>
                    <a:pt x="58" y="134"/>
                    <a:pt x="58" y="134"/>
                    <a:pt x="58" y="134"/>
                  </a:cubicBezTo>
                  <a:cubicBezTo>
                    <a:pt x="39" y="153"/>
                    <a:pt x="33" y="156"/>
                    <a:pt x="23" y="156"/>
                  </a:cubicBezTo>
                  <a:cubicBezTo>
                    <a:pt x="10" y="156"/>
                    <a:pt x="0" y="147"/>
                    <a:pt x="0" y="122"/>
                  </a:cubicBezTo>
                  <a:cubicBezTo>
                    <a:pt x="0" y="78"/>
                    <a:pt x="18" y="52"/>
                    <a:pt x="47" y="52"/>
                  </a:cubicBezTo>
                  <a:close/>
                  <a:moveTo>
                    <a:pt x="28" y="141"/>
                  </a:moveTo>
                  <a:cubicBezTo>
                    <a:pt x="34" y="141"/>
                    <a:pt x="40" y="136"/>
                    <a:pt x="58" y="118"/>
                  </a:cubicBezTo>
                  <a:cubicBezTo>
                    <a:pt x="63" y="68"/>
                    <a:pt x="63" y="68"/>
                    <a:pt x="63" y="68"/>
                  </a:cubicBezTo>
                  <a:cubicBezTo>
                    <a:pt x="58" y="67"/>
                    <a:pt x="51" y="66"/>
                    <a:pt x="46" y="66"/>
                  </a:cubicBezTo>
                  <a:cubicBezTo>
                    <a:pt x="27" y="66"/>
                    <a:pt x="17" y="85"/>
                    <a:pt x="17" y="120"/>
                  </a:cubicBezTo>
                  <a:cubicBezTo>
                    <a:pt x="17" y="135"/>
                    <a:pt x="21" y="141"/>
                    <a:pt x="28" y="1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7" name="Freeform 8">
              <a:extLst>
                <a:ext uri="{FF2B5EF4-FFF2-40B4-BE49-F238E27FC236}">
                  <a16:creationId xmlns:a16="http://schemas.microsoft.com/office/drawing/2014/main" id="{35639217-0E3D-4EC4-AB56-06F97FBE3723}"/>
                </a:ext>
              </a:extLst>
            </p:cNvPr>
            <p:cNvSpPr>
              <a:spLocks noEditPoints="1"/>
            </p:cNvSpPr>
            <p:nvPr userDrawn="1"/>
          </p:nvSpPr>
          <p:spPr bwMode="auto">
            <a:xfrm>
              <a:off x="4173021" y="1232839"/>
              <a:ext cx="370586" cy="483570"/>
            </a:xfrm>
            <a:custGeom>
              <a:avLst/>
              <a:gdLst>
                <a:gd name="T0" fmla="*/ 74 w 80"/>
                <a:gd name="T1" fmla="*/ 103 h 104"/>
                <a:gd name="T2" fmla="*/ 59 w 80"/>
                <a:gd name="T3" fmla="*/ 103 h 104"/>
                <a:gd name="T4" fmla="*/ 58 w 80"/>
                <a:gd name="T5" fmla="*/ 82 h 104"/>
                <a:gd name="T6" fmla="*/ 23 w 80"/>
                <a:gd name="T7" fmla="*/ 104 h 104"/>
                <a:gd name="T8" fmla="*/ 0 w 80"/>
                <a:gd name="T9" fmla="*/ 70 h 104"/>
                <a:gd name="T10" fmla="*/ 48 w 80"/>
                <a:gd name="T11" fmla="*/ 0 h 104"/>
                <a:gd name="T12" fmla="*/ 80 w 80"/>
                <a:gd name="T13" fmla="*/ 5 h 104"/>
                <a:gd name="T14" fmla="*/ 74 w 80"/>
                <a:gd name="T15" fmla="*/ 70 h 104"/>
                <a:gd name="T16" fmla="*/ 74 w 80"/>
                <a:gd name="T17" fmla="*/ 103 h 104"/>
                <a:gd name="T18" fmla="*/ 63 w 80"/>
                <a:gd name="T19" fmla="*/ 16 h 104"/>
                <a:gd name="T20" fmla="*/ 46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9" y="103"/>
                    <a:pt x="59" y="103"/>
                    <a:pt x="59" y="103"/>
                  </a:cubicBezTo>
                  <a:cubicBezTo>
                    <a:pt x="58" y="82"/>
                    <a:pt x="58" y="82"/>
                    <a:pt x="58" y="82"/>
                  </a:cubicBezTo>
                  <a:cubicBezTo>
                    <a:pt x="39" y="101"/>
                    <a:pt x="33" y="104"/>
                    <a:pt x="23" y="104"/>
                  </a:cubicBezTo>
                  <a:cubicBezTo>
                    <a:pt x="10" y="104"/>
                    <a:pt x="0" y="95"/>
                    <a:pt x="0" y="70"/>
                  </a:cubicBezTo>
                  <a:cubicBezTo>
                    <a:pt x="0" y="26"/>
                    <a:pt x="18" y="0"/>
                    <a:pt x="48" y="0"/>
                  </a:cubicBezTo>
                  <a:cubicBezTo>
                    <a:pt x="57" y="0"/>
                    <a:pt x="70" y="2"/>
                    <a:pt x="80" y="5"/>
                  </a:cubicBezTo>
                  <a:cubicBezTo>
                    <a:pt x="74" y="70"/>
                    <a:pt x="74" y="70"/>
                    <a:pt x="74" y="70"/>
                  </a:cubicBezTo>
                  <a:lnTo>
                    <a:pt x="74" y="103"/>
                  </a:lnTo>
                  <a:close/>
                  <a:moveTo>
                    <a:pt x="63" y="16"/>
                  </a:moveTo>
                  <a:cubicBezTo>
                    <a:pt x="58" y="15"/>
                    <a:pt x="51" y="14"/>
                    <a:pt x="46" y="14"/>
                  </a:cubicBezTo>
                  <a:cubicBezTo>
                    <a:pt x="27" y="14"/>
                    <a:pt x="17" y="33"/>
                    <a:pt x="17" y="68"/>
                  </a:cubicBezTo>
                  <a:cubicBezTo>
                    <a:pt x="17" y="83"/>
                    <a:pt x="21" y="89"/>
                    <a:pt x="28" y="89"/>
                  </a:cubicBezTo>
                  <a:cubicBezTo>
                    <a:pt x="34" y="89"/>
                    <a:pt x="40" y="84"/>
                    <a:pt x="58" y="66"/>
                  </a:cubicBezTo>
                  <a:lnTo>
                    <a:pt x="63"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8" name="Freeform 9">
              <a:extLst>
                <a:ext uri="{FF2B5EF4-FFF2-40B4-BE49-F238E27FC236}">
                  <a16:creationId xmlns:a16="http://schemas.microsoft.com/office/drawing/2014/main" id="{3137E644-2414-4C65-8EA2-01DBB5879EAE}"/>
                </a:ext>
              </a:extLst>
            </p:cNvPr>
            <p:cNvSpPr>
              <a:spLocks/>
            </p:cNvSpPr>
            <p:nvPr userDrawn="1"/>
          </p:nvSpPr>
          <p:spPr bwMode="auto">
            <a:xfrm>
              <a:off x="4618176" y="1232839"/>
              <a:ext cx="284718" cy="483570"/>
            </a:xfrm>
            <a:custGeom>
              <a:avLst/>
              <a:gdLst>
                <a:gd name="T0" fmla="*/ 58 w 61"/>
                <a:gd name="T1" fmla="*/ 16 h 104"/>
                <a:gd name="T2" fmla="*/ 38 w 61"/>
                <a:gd name="T3" fmla="*/ 13 h 104"/>
                <a:gd name="T4" fmla="*/ 25 w 61"/>
                <a:gd name="T5" fmla="*/ 25 h 104"/>
                <a:gd name="T6" fmla="*/ 37 w 61"/>
                <a:gd name="T7" fmla="*/ 45 h 104"/>
                <a:gd name="T8" fmla="*/ 59 w 61"/>
                <a:gd name="T9" fmla="*/ 77 h 104"/>
                <a:gd name="T10" fmla="*/ 28 w 61"/>
                <a:gd name="T11" fmla="*/ 104 h 104"/>
                <a:gd name="T12" fmla="*/ 0 w 61"/>
                <a:gd name="T13" fmla="*/ 97 h 104"/>
                <a:gd name="T14" fmla="*/ 4 w 61"/>
                <a:gd name="T15" fmla="*/ 84 h 104"/>
                <a:gd name="T16" fmla="*/ 29 w 61"/>
                <a:gd name="T17" fmla="*/ 91 h 104"/>
                <a:gd name="T18" fmla="*/ 44 w 61"/>
                <a:gd name="T19" fmla="*/ 79 h 104"/>
                <a:gd name="T20" fmla="*/ 28 w 61"/>
                <a:gd name="T21" fmla="*/ 58 h 104"/>
                <a:gd name="T22" fmla="*/ 9 w 61"/>
                <a:gd name="T23" fmla="*/ 27 h 104"/>
                <a:gd name="T24" fmla="*/ 38 w 61"/>
                <a:gd name="T25" fmla="*/ 0 h 104"/>
                <a:gd name="T26" fmla="*/ 61 w 61"/>
                <a:gd name="T27" fmla="*/ 4 h 104"/>
                <a:gd name="T28" fmla="*/ 58 w 61"/>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4">
                  <a:moveTo>
                    <a:pt x="58" y="16"/>
                  </a:moveTo>
                  <a:cubicBezTo>
                    <a:pt x="51" y="14"/>
                    <a:pt x="45" y="13"/>
                    <a:pt x="38" y="13"/>
                  </a:cubicBezTo>
                  <a:cubicBezTo>
                    <a:pt x="29" y="13"/>
                    <a:pt x="25" y="19"/>
                    <a:pt x="25" y="25"/>
                  </a:cubicBezTo>
                  <a:cubicBezTo>
                    <a:pt x="25" y="33"/>
                    <a:pt x="27" y="37"/>
                    <a:pt x="37" y="45"/>
                  </a:cubicBezTo>
                  <a:cubicBezTo>
                    <a:pt x="56" y="61"/>
                    <a:pt x="59" y="67"/>
                    <a:pt x="59" y="77"/>
                  </a:cubicBezTo>
                  <a:cubicBezTo>
                    <a:pt x="59" y="93"/>
                    <a:pt x="48" y="104"/>
                    <a:pt x="28" y="104"/>
                  </a:cubicBezTo>
                  <a:cubicBezTo>
                    <a:pt x="18" y="104"/>
                    <a:pt x="8" y="102"/>
                    <a:pt x="0" y="97"/>
                  </a:cubicBezTo>
                  <a:cubicBezTo>
                    <a:pt x="4" y="84"/>
                    <a:pt x="4" y="84"/>
                    <a:pt x="4" y="84"/>
                  </a:cubicBezTo>
                  <a:cubicBezTo>
                    <a:pt x="13" y="88"/>
                    <a:pt x="22" y="91"/>
                    <a:pt x="29" y="91"/>
                  </a:cubicBezTo>
                  <a:cubicBezTo>
                    <a:pt x="39" y="91"/>
                    <a:pt x="44" y="86"/>
                    <a:pt x="44" y="79"/>
                  </a:cubicBezTo>
                  <a:cubicBezTo>
                    <a:pt x="44" y="72"/>
                    <a:pt x="41" y="69"/>
                    <a:pt x="28" y="58"/>
                  </a:cubicBezTo>
                  <a:cubicBezTo>
                    <a:pt x="13" y="47"/>
                    <a:pt x="9" y="38"/>
                    <a:pt x="9" y="27"/>
                  </a:cubicBezTo>
                  <a:cubicBezTo>
                    <a:pt x="9" y="13"/>
                    <a:pt x="19" y="0"/>
                    <a:pt x="38" y="0"/>
                  </a:cubicBezTo>
                  <a:cubicBezTo>
                    <a:pt x="48" y="0"/>
                    <a:pt x="55" y="1"/>
                    <a:pt x="61" y="4"/>
                  </a:cubicBezTo>
                  <a:lnTo>
                    <a:pt x="5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9" name="Freeform 10">
              <a:extLst>
                <a:ext uri="{FF2B5EF4-FFF2-40B4-BE49-F238E27FC236}">
                  <a16:creationId xmlns:a16="http://schemas.microsoft.com/office/drawing/2014/main" id="{80DA3AE7-88E5-43B7-A97F-1BC4C6C95DBB}"/>
                </a:ext>
              </a:extLst>
            </p:cNvPr>
            <p:cNvSpPr>
              <a:spLocks/>
            </p:cNvSpPr>
            <p:nvPr userDrawn="1"/>
          </p:nvSpPr>
          <p:spPr bwMode="auto">
            <a:xfrm>
              <a:off x="4977464" y="1079181"/>
              <a:ext cx="264382" cy="637227"/>
            </a:xfrm>
            <a:custGeom>
              <a:avLst/>
              <a:gdLst>
                <a:gd name="T0" fmla="*/ 32 w 57"/>
                <a:gd name="T1" fmla="*/ 35 h 137"/>
                <a:gd name="T2" fmla="*/ 57 w 57"/>
                <a:gd name="T3" fmla="*/ 35 h 137"/>
                <a:gd name="T4" fmla="*/ 56 w 57"/>
                <a:gd name="T5" fmla="*/ 48 h 137"/>
                <a:gd name="T6" fmla="*/ 31 w 57"/>
                <a:gd name="T7" fmla="*/ 48 h 137"/>
                <a:gd name="T8" fmla="*/ 25 w 57"/>
                <a:gd name="T9" fmla="*/ 103 h 137"/>
                <a:gd name="T10" fmla="*/ 25 w 57"/>
                <a:gd name="T11" fmla="*/ 117 h 137"/>
                <a:gd name="T12" fmla="*/ 31 w 57"/>
                <a:gd name="T13" fmla="*/ 123 h 137"/>
                <a:gd name="T14" fmla="*/ 51 w 57"/>
                <a:gd name="T15" fmla="*/ 118 h 137"/>
                <a:gd name="T16" fmla="*/ 53 w 57"/>
                <a:gd name="T17" fmla="*/ 130 h 137"/>
                <a:gd name="T18" fmla="*/ 24 w 57"/>
                <a:gd name="T19" fmla="*/ 137 h 137"/>
                <a:gd name="T20" fmla="*/ 8 w 57"/>
                <a:gd name="T21" fmla="*/ 120 h 137"/>
                <a:gd name="T22" fmla="*/ 9 w 57"/>
                <a:gd name="T23" fmla="*/ 105 h 137"/>
                <a:gd name="T24" fmla="*/ 14 w 57"/>
                <a:gd name="T25" fmla="*/ 48 h 137"/>
                <a:gd name="T26" fmla="*/ 0 w 57"/>
                <a:gd name="T27" fmla="*/ 48 h 137"/>
                <a:gd name="T28" fmla="*/ 1 w 57"/>
                <a:gd name="T29" fmla="*/ 36 h 137"/>
                <a:gd name="T30" fmla="*/ 16 w 57"/>
                <a:gd name="T31" fmla="*/ 35 h 137"/>
                <a:gd name="T32" fmla="*/ 21 w 57"/>
                <a:gd name="T33" fmla="*/ 1 h 137"/>
                <a:gd name="T34" fmla="*/ 35 w 57"/>
                <a:gd name="T35" fmla="*/ 0 h 137"/>
                <a:gd name="T36" fmla="*/ 32 w 57"/>
                <a:gd name="T37" fmla="*/ 3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37">
                  <a:moveTo>
                    <a:pt x="32" y="35"/>
                  </a:moveTo>
                  <a:cubicBezTo>
                    <a:pt x="57" y="35"/>
                    <a:pt x="57" y="35"/>
                    <a:pt x="57" y="35"/>
                  </a:cubicBezTo>
                  <a:cubicBezTo>
                    <a:pt x="56" y="48"/>
                    <a:pt x="56" y="48"/>
                    <a:pt x="56" y="48"/>
                  </a:cubicBezTo>
                  <a:cubicBezTo>
                    <a:pt x="31" y="48"/>
                    <a:pt x="31" y="48"/>
                    <a:pt x="31" y="48"/>
                  </a:cubicBezTo>
                  <a:cubicBezTo>
                    <a:pt x="25" y="103"/>
                    <a:pt x="25" y="103"/>
                    <a:pt x="25" y="103"/>
                  </a:cubicBezTo>
                  <a:cubicBezTo>
                    <a:pt x="25" y="108"/>
                    <a:pt x="25" y="113"/>
                    <a:pt x="25" y="117"/>
                  </a:cubicBezTo>
                  <a:cubicBezTo>
                    <a:pt x="25" y="122"/>
                    <a:pt x="27" y="123"/>
                    <a:pt x="31" y="123"/>
                  </a:cubicBezTo>
                  <a:cubicBezTo>
                    <a:pt x="34" y="123"/>
                    <a:pt x="41" y="121"/>
                    <a:pt x="51" y="118"/>
                  </a:cubicBezTo>
                  <a:cubicBezTo>
                    <a:pt x="53" y="130"/>
                    <a:pt x="53" y="130"/>
                    <a:pt x="53" y="130"/>
                  </a:cubicBezTo>
                  <a:cubicBezTo>
                    <a:pt x="42" y="135"/>
                    <a:pt x="33" y="137"/>
                    <a:pt x="24" y="137"/>
                  </a:cubicBezTo>
                  <a:cubicBezTo>
                    <a:pt x="13" y="137"/>
                    <a:pt x="8" y="132"/>
                    <a:pt x="8" y="120"/>
                  </a:cubicBezTo>
                  <a:cubicBezTo>
                    <a:pt x="8" y="116"/>
                    <a:pt x="8" y="112"/>
                    <a:pt x="9" y="105"/>
                  </a:cubicBezTo>
                  <a:cubicBezTo>
                    <a:pt x="14" y="48"/>
                    <a:pt x="14" y="48"/>
                    <a:pt x="14" y="48"/>
                  </a:cubicBezTo>
                  <a:cubicBezTo>
                    <a:pt x="0" y="48"/>
                    <a:pt x="0" y="48"/>
                    <a:pt x="0" y="48"/>
                  </a:cubicBezTo>
                  <a:cubicBezTo>
                    <a:pt x="1" y="36"/>
                    <a:pt x="1" y="36"/>
                    <a:pt x="1" y="36"/>
                  </a:cubicBezTo>
                  <a:cubicBezTo>
                    <a:pt x="16" y="35"/>
                    <a:pt x="16" y="35"/>
                    <a:pt x="16" y="35"/>
                  </a:cubicBezTo>
                  <a:cubicBezTo>
                    <a:pt x="21" y="1"/>
                    <a:pt x="21" y="1"/>
                    <a:pt x="21" y="1"/>
                  </a:cubicBezTo>
                  <a:cubicBezTo>
                    <a:pt x="35" y="0"/>
                    <a:pt x="35" y="0"/>
                    <a:pt x="35" y="0"/>
                  </a:cubicBezTo>
                  <a:lnTo>
                    <a:pt x="32"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0" name="Freeform 11">
              <a:extLst>
                <a:ext uri="{FF2B5EF4-FFF2-40B4-BE49-F238E27FC236}">
                  <a16:creationId xmlns:a16="http://schemas.microsoft.com/office/drawing/2014/main" id="{4E464931-DE74-4218-8A3F-BA5839DFB5DB}"/>
                </a:ext>
              </a:extLst>
            </p:cNvPr>
            <p:cNvSpPr>
              <a:spLocks noEditPoints="1"/>
            </p:cNvSpPr>
            <p:nvPr userDrawn="1"/>
          </p:nvSpPr>
          <p:spPr bwMode="auto">
            <a:xfrm>
              <a:off x="5307376" y="1232839"/>
              <a:ext cx="343470" cy="483570"/>
            </a:xfrm>
            <a:custGeom>
              <a:avLst/>
              <a:gdLst>
                <a:gd name="T0" fmla="*/ 17 w 74"/>
                <a:gd name="T1" fmla="*/ 56 h 104"/>
                <a:gd name="T2" fmla="*/ 17 w 74"/>
                <a:gd name="T3" fmla="*/ 63 h 104"/>
                <a:gd name="T4" fmla="*/ 36 w 74"/>
                <a:gd name="T5" fmla="*/ 91 h 104"/>
                <a:gd name="T6" fmla="*/ 69 w 74"/>
                <a:gd name="T7" fmla="*/ 80 h 104"/>
                <a:gd name="T8" fmla="*/ 74 w 74"/>
                <a:gd name="T9" fmla="*/ 93 h 104"/>
                <a:gd name="T10" fmla="*/ 32 w 74"/>
                <a:gd name="T11" fmla="*/ 104 h 104"/>
                <a:gd name="T12" fmla="*/ 0 w 74"/>
                <a:gd name="T13" fmla="*/ 65 h 104"/>
                <a:gd name="T14" fmla="*/ 44 w 74"/>
                <a:gd name="T15" fmla="*/ 0 h 104"/>
                <a:gd name="T16" fmla="*/ 71 w 74"/>
                <a:gd name="T17" fmla="*/ 27 h 104"/>
                <a:gd name="T18" fmla="*/ 68 w 74"/>
                <a:gd name="T19" fmla="*/ 53 h 104"/>
                <a:gd name="T20" fmla="*/ 17 w 74"/>
                <a:gd name="T21" fmla="*/ 56 h 104"/>
                <a:gd name="T22" fmla="*/ 55 w 74"/>
                <a:gd name="T23" fmla="*/ 41 h 104"/>
                <a:gd name="T24" fmla="*/ 56 w 74"/>
                <a:gd name="T25" fmla="*/ 28 h 104"/>
                <a:gd name="T26" fmla="*/ 42 w 74"/>
                <a:gd name="T27" fmla="*/ 12 h 104"/>
                <a:gd name="T28" fmla="*/ 19 w 74"/>
                <a:gd name="T29" fmla="*/ 44 h 104"/>
                <a:gd name="T30" fmla="*/ 55 w 74"/>
                <a:gd name="T31"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04">
                  <a:moveTo>
                    <a:pt x="17" y="56"/>
                  </a:moveTo>
                  <a:cubicBezTo>
                    <a:pt x="17" y="59"/>
                    <a:pt x="17" y="61"/>
                    <a:pt x="17" y="63"/>
                  </a:cubicBezTo>
                  <a:cubicBezTo>
                    <a:pt x="17" y="84"/>
                    <a:pt x="24" y="91"/>
                    <a:pt x="36" y="91"/>
                  </a:cubicBezTo>
                  <a:cubicBezTo>
                    <a:pt x="43" y="91"/>
                    <a:pt x="53" y="88"/>
                    <a:pt x="69" y="80"/>
                  </a:cubicBezTo>
                  <a:cubicBezTo>
                    <a:pt x="74" y="93"/>
                    <a:pt x="74" y="93"/>
                    <a:pt x="74" y="93"/>
                  </a:cubicBezTo>
                  <a:cubicBezTo>
                    <a:pt x="57" y="101"/>
                    <a:pt x="45" y="104"/>
                    <a:pt x="32" y="104"/>
                  </a:cubicBezTo>
                  <a:cubicBezTo>
                    <a:pt x="12" y="104"/>
                    <a:pt x="0" y="92"/>
                    <a:pt x="0" y="65"/>
                  </a:cubicBezTo>
                  <a:cubicBezTo>
                    <a:pt x="0" y="26"/>
                    <a:pt x="16" y="0"/>
                    <a:pt x="44" y="0"/>
                  </a:cubicBezTo>
                  <a:cubicBezTo>
                    <a:pt x="63" y="0"/>
                    <a:pt x="71" y="9"/>
                    <a:pt x="71" y="27"/>
                  </a:cubicBezTo>
                  <a:cubicBezTo>
                    <a:pt x="71" y="32"/>
                    <a:pt x="70" y="44"/>
                    <a:pt x="68" y="53"/>
                  </a:cubicBezTo>
                  <a:lnTo>
                    <a:pt x="17" y="56"/>
                  </a:lnTo>
                  <a:close/>
                  <a:moveTo>
                    <a:pt x="55" y="41"/>
                  </a:moveTo>
                  <a:cubicBezTo>
                    <a:pt x="56" y="37"/>
                    <a:pt x="56" y="31"/>
                    <a:pt x="56" y="28"/>
                  </a:cubicBezTo>
                  <a:cubicBezTo>
                    <a:pt x="56" y="17"/>
                    <a:pt x="51" y="12"/>
                    <a:pt x="42" y="12"/>
                  </a:cubicBezTo>
                  <a:cubicBezTo>
                    <a:pt x="29" y="12"/>
                    <a:pt x="22" y="24"/>
                    <a:pt x="19" y="44"/>
                  </a:cubicBezTo>
                  <a:lnTo>
                    <a:pt x="55"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1" name="Freeform 12">
              <a:extLst>
                <a:ext uri="{FF2B5EF4-FFF2-40B4-BE49-F238E27FC236}">
                  <a16:creationId xmlns:a16="http://schemas.microsoft.com/office/drawing/2014/main" id="{80B2CD81-006D-4CB9-A64C-BF6486298ACC}"/>
                </a:ext>
              </a:extLst>
            </p:cNvPr>
            <p:cNvSpPr>
              <a:spLocks/>
            </p:cNvSpPr>
            <p:nvPr userDrawn="1"/>
          </p:nvSpPr>
          <p:spPr bwMode="auto">
            <a:xfrm>
              <a:off x="5752530" y="1237358"/>
              <a:ext cx="282459" cy="474531"/>
            </a:xfrm>
            <a:custGeom>
              <a:avLst/>
              <a:gdLst>
                <a:gd name="T0" fmla="*/ 16 w 61"/>
                <a:gd name="T1" fmla="*/ 102 h 102"/>
                <a:gd name="T2" fmla="*/ 0 w 61"/>
                <a:gd name="T3" fmla="*/ 102 h 102"/>
                <a:gd name="T4" fmla="*/ 10 w 61"/>
                <a:gd name="T5" fmla="*/ 1 h 102"/>
                <a:gd name="T6" fmla="*/ 24 w 61"/>
                <a:gd name="T7" fmla="*/ 1 h 102"/>
                <a:gd name="T8" fmla="*/ 22 w 61"/>
                <a:gd name="T9" fmla="*/ 27 h 102"/>
                <a:gd name="T10" fmla="*/ 50 w 61"/>
                <a:gd name="T11" fmla="*/ 0 h 102"/>
                <a:gd name="T12" fmla="*/ 61 w 61"/>
                <a:gd name="T13" fmla="*/ 1 h 102"/>
                <a:gd name="T14" fmla="*/ 58 w 61"/>
                <a:gd name="T15" fmla="*/ 16 h 102"/>
                <a:gd name="T16" fmla="*/ 50 w 61"/>
                <a:gd name="T17" fmla="*/ 15 h 102"/>
                <a:gd name="T18" fmla="*/ 21 w 61"/>
                <a:gd name="T19" fmla="*/ 47 h 102"/>
                <a:gd name="T20" fmla="*/ 16 w 61"/>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2">
                  <a:moveTo>
                    <a:pt x="16" y="102"/>
                  </a:moveTo>
                  <a:cubicBezTo>
                    <a:pt x="0" y="102"/>
                    <a:pt x="0" y="102"/>
                    <a:pt x="0" y="102"/>
                  </a:cubicBezTo>
                  <a:cubicBezTo>
                    <a:pt x="10" y="1"/>
                    <a:pt x="10" y="1"/>
                    <a:pt x="10" y="1"/>
                  </a:cubicBezTo>
                  <a:cubicBezTo>
                    <a:pt x="24" y="1"/>
                    <a:pt x="24" y="1"/>
                    <a:pt x="24" y="1"/>
                  </a:cubicBezTo>
                  <a:cubicBezTo>
                    <a:pt x="22" y="27"/>
                    <a:pt x="22" y="27"/>
                    <a:pt x="22" y="27"/>
                  </a:cubicBezTo>
                  <a:cubicBezTo>
                    <a:pt x="38" y="2"/>
                    <a:pt x="41" y="0"/>
                    <a:pt x="50" y="0"/>
                  </a:cubicBezTo>
                  <a:cubicBezTo>
                    <a:pt x="54" y="0"/>
                    <a:pt x="58" y="0"/>
                    <a:pt x="61" y="1"/>
                  </a:cubicBezTo>
                  <a:cubicBezTo>
                    <a:pt x="58" y="16"/>
                    <a:pt x="58" y="16"/>
                    <a:pt x="58" y="16"/>
                  </a:cubicBezTo>
                  <a:cubicBezTo>
                    <a:pt x="55" y="16"/>
                    <a:pt x="53" y="15"/>
                    <a:pt x="50" y="15"/>
                  </a:cubicBezTo>
                  <a:cubicBezTo>
                    <a:pt x="44" y="15"/>
                    <a:pt x="42" y="19"/>
                    <a:pt x="21" y="47"/>
                  </a:cubicBezTo>
                  <a:lnTo>
                    <a:pt x="16"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2" name="Freeform 14">
              <a:extLst>
                <a:ext uri="{FF2B5EF4-FFF2-40B4-BE49-F238E27FC236}">
                  <a16:creationId xmlns:a16="http://schemas.microsoft.com/office/drawing/2014/main" id="{A402834E-4CAF-4D1C-B593-DC4AEBFC396A}"/>
                </a:ext>
              </a:extLst>
            </p:cNvPr>
            <p:cNvSpPr>
              <a:spLocks/>
            </p:cNvSpPr>
            <p:nvPr userDrawn="1"/>
          </p:nvSpPr>
          <p:spPr bwMode="auto">
            <a:xfrm>
              <a:off x="7169344" y="3022498"/>
              <a:ext cx="2239334" cy="3102529"/>
            </a:xfrm>
            <a:custGeom>
              <a:avLst/>
              <a:gdLst>
                <a:gd name="T0" fmla="*/ 212 w 991"/>
                <a:gd name="T1" fmla="*/ 0 h 1373"/>
                <a:gd name="T2" fmla="*/ 0 w 991"/>
                <a:gd name="T3" fmla="*/ 232 h 1373"/>
                <a:gd name="T4" fmla="*/ 625 w 991"/>
                <a:gd name="T5" fmla="*/ 1373 h 1373"/>
                <a:gd name="T6" fmla="*/ 991 w 991"/>
                <a:gd name="T7" fmla="*/ 1373 h 1373"/>
                <a:gd name="T8" fmla="*/ 212 w 991"/>
                <a:gd name="T9" fmla="*/ 0 h 1373"/>
              </a:gdLst>
              <a:ahLst/>
              <a:cxnLst>
                <a:cxn ang="0">
                  <a:pos x="T0" y="T1"/>
                </a:cxn>
                <a:cxn ang="0">
                  <a:pos x="T2" y="T3"/>
                </a:cxn>
                <a:cxn ang="0">
                  <a:pos x="T4" y="T5"/>
                </a:cxn>
                <a:cxn ang="0">
                  <a:pos x="T6" y="T7"/>
                </a:cxn>
                <a:cxn ang="0">
                  <a:pos x="T8" y="T9"/>
                </a:cxn>
              </a:cxnLst>
              <a:rect l="0" t="0" r="r" b="b"/>
              <a:pathLst>
                <a:path w="991" h="1373">
                  <a:moveTo>
                    <a:pt x="212" y="0"/>
                  </a:moveTo>
                  <a:lnTo>
                    <a:pt x="0" y="232"/>
                  </a:lnTo>
                  <a:lnTo>
                    <a:pt x="625" y="1373"/>
                  </a:lnTo>
                  <a:lnTo>
                    <a:pt x="991" y="1373"/>
                  </a:lnTo>
                  <a:lnTo>
                    <a:pt x="212"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3" name="Freeform 13">
              <a:extLst>
                <a:ext uri="{FF2B5EF4-FFF2-40B4-BE49-F238E27FC236}">
                  <a16:creationId xmlns:a16="http://schemas.microsoft.com/office/drawing/2014/main" id="{D87C5B3D-D55F-41AA-AB49-C9E9BBEC4933}"/>
                </a:ext>
              </a:extLst>
            </p:cNvPr>
            <p:cNvSpPr>
              <a:spLocks/>
            </p:cNvSpPr>
            <p:nvPr userDrawn="1"/>
          </p:nvSpPr>
          <p:spPr bwMode="auto">
            <a:xfrm>
              <a:off x="5533343" y="1079181"/>
              <a:ext cx="1974952" cy="4261740"/>
            </a:xfrm>
            <a:custGeom>
              <a:avLst/>
              <a:gdLst>
                <a:gd name="T0" fmla="*/ 469 w 874"/>
                <a:gd name="T1" fmla="*/ 1374 h 1886"/>
                <a:gd name="T2" fmla="*/ 874 w 874"/>
                <a:gd name="T3" fmla="*/ 0 h 1886"/>
                <a:gd name="T4" fmla="*/ 560 w 874"/>
                <a:gd name="T5" fmla="*/ 0 h 1886"/>
                <a:gd name="T6" fmla="*/ 0 w 874"/>
                <a:gd name="T7" fmla="*/ 1886 h 1886"/>
                <a:gd name="T8" fmla="*/ 469 w 874"/>
                <a:gd name="T9" fmla="*/ 1374 h 1886"/>
              </a:gdLst>
              <a:ahLst/>
              <a:cxnLst>
                <a:cxn ang="0">
                  <a:pos x="T0" y="T1"/>
                </a:cxn>
                <a:cxn ang="0">
                  <a:pos x="T2" y="T3"/>
                </a:cxn>
                <a:cxn ang="0">
                  <a:pos x="T4" y="T5"/>
                </a:cxn>
                <a:cxn ang="0">
                  <a:pos x="T6" y="T7"/>
                </a:cxn>
                <a:cxn ang="0">
                  <a:pos x="T8" y="T9"/>
                </a:cxn>
              </a:cxnLst>
              <a:rect l="0" t="0" r="r" b="b"/>
              <a:pathLst>
                <a:path w="874" h="1886">
                  <a:moveTo>
                    <a:pt x="469" y="1374"/>
                  </a:moveTo>
                  <a:lnTo>
                    <a:pt x="874" y="0"/>
                  </a:lnTo>
                  <a:lnTo>
                    <a:pt x="560" y="0"/>
                  </a:lnTo>
                  <a:lnTo>
                    <a:pt x="0" y="1886"/>
                  </a:lnTo>
                  <a:lnTo>
                    <a:pt x="469" y="13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7" name="EXTRA KLEUREN PIPET">
            <a:extLst>
              <a:ext uri="{FF2B5EF4-FFF2-40B4-BE49-F238E27FC236}">
                <a16:creationId xmlns:a16="http://schemas.microsoft.com/office/drawing/2014/main" id="{B0432F05-1DC2-4A25-B4B7-A374D53B5B2E}"/>
              </a:ext>
            </a:extLst>
          </p:cNvPr>
          <p:cNvGrpSpPr/>
          <p:nvPr userDrawn="1"/>
        </p:nvGrpSpPr>
        <p:grpSpPr>
          <a:xfrm>
            <a:off x="3710570" y="6949155"/>
            <a:ext cx="4770861" cy="360000"/>
            <a:chOff x="3710570" y="6949155"/>
            <a:chExt cx="4770861" cy="360000"/>
          </a:xfrm>
        </p:grpSpPr>
        <p:sp>
          <p:nvSpPr>
            <p:cNvPr id="22" name="Rechthoek 21">
              <a:extLst>
                <a:ext uri="{FF2B5EF4-FFF2-40B4-BE49-F238E27FC236}">
                  <a16:creationId xmlns:a16="http://schemas.microsoft.com/office/drawing/2014/main" id="{EBA58CFB-384A-4F4A-AD7B-7F74E0716D74}"/>
                </a:ext>
              </a:extLst>
            </p:cNvPr>
            <p:cNvSpPr/>
            <p:nvPr userDrawn="1"/>
          </p:nvSpPr>
          <p:spPr>
            <a:xfrm>
              <a:off x="3710570" y="6949155"/>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hthoek 63">
              <a:extLst>
                <a:ext uri="{FF2B5EF4-FFF2-40B4-BE49-F238E27FC236}">
                  <a16:creationId xmlns:a16="http://schemas.microsoft.com/office/drawing/2014/main" id="{F6731890-1ABD-4C47-9603-FFE2B1A44FAF}"/>
                </a:ext>
              </a:extLst>
            </p:cNvPr>
            <p:cNvSpPr/>
            <p:nvPr userDrawn="1"/>
          </p:nvSpPr>
          <p:spPr>
            <a:xfrm>
              <a:off x="4151656" y="6949155"/>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Rechthoek 64">
              <a:extLst>
                <a:ext uri="{FF2B5EF4-FFF2-40B4-BE49-F238E27FC236}">
                  <a16:creationId xmlns:a16="http://schemas.microsoft.com/office/drawing/2014/main" id="{DBEADBE1-9DB1-468F-92E5-F948ED6CAA60}"/>
                </a:ext>
              </a:extLst>
            </p:cNvPr>
            <p:cNvSpPr/>
            <p:nvPr userDrawn="1"/>
          </p:nvSpPr>
          <p:spPr>
            <a:xfrm>
              <a:off x="4592742" y="6949155"/>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Rechthoek 65">
              <a:extLst>
                <a:ext uri="{FF2B5EF4-FFF2-40B4-BE49-F238E27FC236}">
                  <a16:creationId xmlns:a16="http://schemas.microsoft.com/office/drawing/2014/main" id="{1995D110-B102-4A25-B18C-C79489475CB9}"/>
                </a:ext>
              </a:extLst>
            </p:cNvPr>
            <p:cNvSpPr/>
            <p:nvPr userDrawn="1"/>
          </p:nvSpPr>
          <p:spPr>
            <a:xfrm>
              <a:off x="5033828" y="6949155"/>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Rechthoek 66">
              <a:extLst>
                <a:ext uri="{FF2B5EF4-FFF2-40B4-BE49-F238E27FC236}">
                  <a16:creationId xmlns:a16="http://schemas.microsoft.com/office/drawing/2014/main" id="{7BE0F0F6-00EB-42DC-8D9E-6998802AD570}"/>
                </a:ext>
              </a:extLst>
            </p:cNvPr>
            <p:cNvSpPr/>
            <p:nvPr userDrawn="1"/>
          </p:nvSpPr>
          <p:spPr>
            <a:xfrm>
              <a:off x="5474914" y="6949155"/>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AE512B40-F06F-4980-B769-4DBFC3A52AAD}"/>
                </a:ext>
              </a:extLst>
            </p:cNvPr>
            <p:cNvSpPr/>
            <p:nvPr userDrawn="1"/>
          </p:nvSpPr>
          <p:spPr>
            <a:xfrm>
              <a:off x="5916000" y="6949155"/>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Rechthoek 68">
              <a:extLst>
                <a:ext uri="{FF2B5EF4-FFF2-40B4-BE49-F238E27FC236}">
                  <a16:creationId xmlns:a16="http://schemas.microsoft.com/office/drawing/2014/main" id="{FA055A4C-E2FE-4AA3-81B0-C04ECBB10A68}"/>
                </a:ext>
              </a:extLst>
            </p:cNvPr>
            <p:cNvSpPr/>
            <p:nvPr userDrawn="1"/>
          </p:nvSpPr>
          <p:spPr>
            <a:xfrm>
              <a:off x="6357086" y="6949155"/>
              <a:ext cx="360000" cy="360000"/>
            </a:xfrm>
            <a:prstGeom prst="rect">
              <a:avLst/>
            </a:prstGeom>
            <a:solidFill>
              <a:srgbClr val="BE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B1ECF044-1273-44B5-9380-3C46EA52FAC3}"/>
                </a:ext>
              </a:extLst>
            </p:cNvPr>
            <p:cNvSpPr/>
            <p:nvPr userDrawn="1"/>
          </p:nvSpPr>
          <p:spPr>
            <a:xfrm>
              <a:off x="6798172" y="6949155"/>
              <a:ext cx="360000" cy="360000"/>
            </a:xfrm>
            <a:prstGeom prst="rect">
              <a:avLst/>
            </a:prstGeom>
            <a:solidFill>
              <a:srgbClr val="6F2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Rechthoek 70">
              <a:extLst>
                <a:ext uri="{FF2B5EF4-FFF2-40B4-BE49-F238E27FC236}">
                  <a16:creationId xmlns:a16="http://schemas.microsoft.com/office/drawing/2014/main" id="{FDB5661E-25B2-4C0F-BBC5-BEC8C666B5B8}"/>
                </a:ext>
              </a:extLst>
            </p:cNvPr>
            <p:cNvSpPr/>
            <p:nvPr userDrawn="1"/>
          </p:nvSpPr>
          <p:spPr>
            <a:xfrm>
              <a:off x="7239258" y="6949155"/>
              <a:ext cx="360000" cy="360000"/>
            </a:xfrm>
            <a:prstGeom prst="rect">
              <a:avLst/>
            </a:prstGeom>
            <a:solidFill>
              <a:srgbClr val="EB2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A9FB5D3D-9159-48CC-AD79-A6913A6C28AD}"/>
                </a:ext>
              </a:extLst>
            </p:cNvPr>
            <p:cNvSpPr/>
            <p:nvPr userDrawn="1"/>
          </p:nvSpPr>
          <p:spPr>
            <a:xfrm>
              <a:off x="7680344" y="6949155"/>
              <a:ext cx="360000" cy="360000"/>
            </a:xfrm>
            <a:prstGeom prst="rect">
              <a:avLst/>
            </a:prstGeom>
            <a:solidFill>
              <a:srgbClr val="BB9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Rechthoek 80">
              <a:extLst>
                <a:ext uri="{FF2B5EF4-FFF2-40B4-BE49-F238E27FC236}">
                  <a16:creationId xmlns:a16="http://schemas.microsoft.com/office/drawing/2014/main" id="{895FC5A5-DFAF-4818-AE55-FA9AD88D6A8C}"/>
                </a:ext>
              </a:extLst>
            </p:cNvPr>
            <p:cNvSpPr/>
            <p:nvPr userDrawn="1"/>
          </p:nvSpPr>
          <p:spPr>
            <a:xfrm>
              <a:off x="8121431" y="6949155"/>
              <a:ext cx="360000" cy="360000"/>
            </a:xfrm>
            <a:prstGeom prst="rect">
              <a:avLst/>
            </a:prstGeom>
            <a:solidFill>
              <a:srgbClr val="F2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10" name="BULLET Huisje" hidden="1">
            <a:extLst>
              <a:ext uri="{FF2B5EF4-FFF2-40B4-BE49-F238E27FC236}">
                <a16:creationId xmlns:a16="http://schemas.microsoft.com/office/drawing/2014/main" id="{7FF9DA50-5870-4436-B771-809AB1465803}"/>
              </a:ext>
            </a:extLst>
          </p:cNvPr>
          <p:cNvGrpSpPr/>
          <p:nvPr userDrawn="1"/>
        </p:nvGrpSpPr>
        <p:grpSpPr>
          <a:xfrm>
            <a:off x="12920596" y="542984"/>
            <a:ext cx="4680000" cy="5772032"/>
            <a:chOff x="1789087" y="383062"/>
            <a:chExt cx="4680000" cy="5772032"/>
          </a:xfrm>
        </p:grpSpPr>
        <p:sp>
          <p:nvSpPr>
            <p:cNvPr id="111" name="Gelijkbenige driehoek 110">
              <a:extLst>
                <a:ext uri="{FF2B5EF4-FFF2-40B4-BE49-F238E27FC236}">
                  <a16:creationId xmlns:a16="http://schemas.microsoft.com/office/drawing/2014/main" id="{BDE631D6-AA65-4487-B757-CC8E0254D0E3}"/>
                </a:ext>
              </a:extLst>
            </p:cNvPr>
            <p:cNvSpPr/>
            <p:nvPr/>
          </p:nvSpPr>
          <p:spPr>
            <a:xfrm>
              <a:off x="1789087" y="383062"/>
              <a:ext cx="4680000" cy="227311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Rechthoek 111">
              <a:extLst>
                <a:ext uri="{FF2B5EF4-FFF2-40B4-BE49-F238E27FC236}">
                  <a16:creationId xmlns:a16="http://schemas.microsoft.com/office/drawing/2014/main" id="{A200E6B4-A914-487F-8BAA-A36C3D096669}"/>
                </a:ext>
              </a:extLst>
            </p:cNvPr>
            <p:cNvSpPr/>
            <p:nvPr/>
          </p:nvSpPr>
          <p:spPr>
            <a:xfrm rot="10800000">
              <a:off x="1789087" y="2655214"/>
              <a:ext cx="4680000" cy="3499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13" name="BULLET Huisje" hidden="1">
            <a:extLst>
              <a:ext uri="{FF2B5EF4-FFF2-40B4-BE49-F238E27FC236}">
                <a16:creationId xmlns:a16="http://schemas.microsoft.com/office/drawing/2014/main" id="{BFA8FF04-5266-4B8A-AB06-EA531765D6AE}"/>
              </a:ext>
            </a:extLst>
          </p:cNvPr>
          <p:cNvGrpSpPr/>
          <p:nvPr userDrawn="1"/>
        </p:nvGrpSpPr>
        <p:grpSpPr>
          <a:xfrm>
            <a:off x="12285787" y="542984"/>
            <a:ext cx="4680000" cy="5772032"/>
            <a:chOff x="1789087" y="383062"/>
            <a:chExt cx="4680000" cy="5772032"/>
          </a:xfrm>
          <a:solidFill>
            <a:schemeClr val="bg2"/>
          </a:solidFill>
        </p:grpSpPr>
        <p:sp>
          <p:nvSpPr>
            <p:cNvPr id="114" name="Gelijkbenige driehoek 113">
              <a:extLst>
                <a:ext uri="{FF2B5EF4-FFF2-40B4-BE49-F238E27FC236}">
                  <a16:creationId xmlns:a16="http://schemas.microsoft.com/office/drawing/2014/main" id="{2D34CC23-897E-496A-B10A-664B7D6A592B}"/>
                </a:ext>
              </a:extLst>
            </p:cNvPr>
            <p:cNvSpPr/>
            <p:nvPr/>
          </p:nvSpPr>
          <p:spPr>
            <a:xfrm>
              <a:off x="1789087" y="383062"/>
              <a:ext cx="4680000" cy="22731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Rechthoek 114">
              <a:extLst>
                <a:ext uri="{FF2B5EF4-FFF2-40B4-BE49-F238E27FC236}">
                  <a16:creationId xmlns:a16="http://schemas.microsoft.com/office/drawing/2014/main" id="{574DCB98-EE8B-4647-8240-65AC7DA7EA43}"/>
                </a:ext>
              </a:extLst>
            </p:cNvPr>
            <p:cNvSpPr/>
            <p:nvPr/>
          </p:nvSpPr>
          <p:spPr>
            <a:xfrm rot="10800000">
              <a:off x="1789087" y="2655214"/>
              <a:ext cx="4680000" cy="3499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1" name="Template namen">
            <a:extLst>
              <a:ext uri="{FF2B5EF4-FFF2-40B4-BE49-F238E27FC236}">
                <a16:creationId xmlns:a16="http://schemas.microsoft.com/office/drawing/2014/main" id="{50BD12A7-811E-4783-AC97-7F9D3419B4F3}"/>
              </a:ext>
            </a:extLst>
          </p:cNvPr>
          <p:cNvSpPr/>
          <p:nvPr userDrawn="1"/>
        </p:nvSpPr>
        <p:spPr>
          <a:xfrm>
            <a:off x="0" y="-600252"/>
            <a:ext cx="720000" cy="360000"/>
          </a:xfrm>
          <a:prstGeom prst="rect">
            <a:avLst/>
          </a:prstGeom>
        </p:spPr>
        <p:txBody>
          <a:bodyPr wrap="none" lIns="0" tIns="0" rIns="0" bIns="0">
            <a:noAutofit/>
          </a:bodyPr>
          <a:lstStyle/>
          <a:p>
            <a:r>
              <a:rPr lang="nl-NL" sz="1100">
                <a:solidFill>
                  <a:schemeClr val="bg2"/>
                </a:solidFill>
              </a:rPr>
              <a:t>Template indeling</a:t>
            </a:r>
          </a:p>
        </p:txBody>
      </p:sp>
    </p:spTree>
    <p:extLst>
      <p:ext uri="{BB962C8B-B14F-4D97-AF65-F5344CB8AC3E}">
        <p14:creationId xmlns:p14="http://schemas.microsoft.com/office/powerpoint/2010/main" val="426244338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844" r:id="rId3"/>
    <p:sldLayoutId id="2147483797" r:id="rId4"/>
    <p:sldLayoutId id="2147483845" r:id="rId5"/>
    <p:sldLayoutId id="2147483798" r:id="rId6"/>
    <p:sldLayoutId id="2147483816" r:id="rId7"/>
    <p:sldLayoutId id="2147483817" r:id="rId8"/>
    <p:sldLayoutId id="214748381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Lst>
  <p:hf hdr="0"/>
  <p:txStyles>
    <p:titleStyle>
      <a:lvl1pPr algn="l" defTabSz="914400" rtl="0" eaLnBrk="1" latinLnBrk="0" hangingPunct="1">
        <a:lnSpc>
          <a:spcPct val="90000"/>
        </a:lnSpc>
        <a:spcBef>
          <a:spcPct val="0"/>
        </a:spcBef>
        <a:buNone/>
        <a:defRPr sz="1200" b="0" kern="1200" spc="30" baseline="0">
          <a:ln w="6350">
            <a:noFill/>
            <a:miter lim="800000"/>
          </a:ln>
          <a:solidFill>
            <a:schemeClr val="bg2"/>
          </a:solidFill>
          <a:latin typeface="+mj-lt"/>
          <a:ea typeface="+mj-ea"/>
          <a:cs typeface="+mj-cs"/>
        </a:defRPr>
      </a:lvl1pPr>
    </p:titleStyle>
    <p:body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dirty="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dirty="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30"/>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31"/>
        </a:buBlip>
        <a:defRPr lang="nl-NL" sz="1300" b="0" kern="1200" spc="50" baseline="0" dirty="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dirty="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30"/>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31"/>
        </a:buBlip>
        <a:defRPr sz="13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211">
          <p15:clr>
            <a:srgbClr val="F26B43"/>
          </p15:clr>
        </p15:guide>
        <p15:guide id="3" pos="7129">
          <p15:clr>
            <a:srgbClr val="F26B43"/>
          </p15:clr>
        </p15:guide>
        <p15:guide id="4" orient="horz" pos="210">
          <p15:clr>
            <a:srgbClr val="F26B43"/>
          </p15:clr>
        </p15:guide>
        <p15:guide id="5" pos="551">
          <p15:clr>
            <a:srgbClr val="F26B43"/>
          </p15:clr>
        </p15:guide>
        <p15:guide id="6" pos="7469">
          <p15:clr>
            <a:srgbClr val="F26B43"/>
          </p15:clr>
        </p15:guide>
        <p15:guide id="7" orient="horz" pos="686">
          <p15:clr>
            <a:srgbClr val="F26B43"/>
          </p15:clr>
        </p15:guide>
        <p15:guide id="8"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BACKGROUND" hidden="1">
            <a:extLst>
              <a:ext uri="{FF2B5EF4-FFF2-40B4-BE49-F238E27FC236}">
                <a16:creationId xmlns:a16="http://schemas.microsoft.com/office/drawing/2014/main" id="{E8B5E829-5347-49FE-BDB1-69B5B869712F}"/>
              </a:ext>
            </a:extLst>
          </p:cNvPr>
          <p:cNvSpPr/>
          <p:nvPr/>
        </p:nvSpPr>
        <p:spPr>
          <a:xfrm>
            <a:off x="-1200" y="1054"/>
            <a:ext cx="12196800" cy="6858000"/>
          </a:xfrm>
          <a:prstGeom prst="rect">
            <a:avLst/>
          </a:prstGeom>
          <a:gradFill>
            <a:gsLst>
              <a:gs pos="10000">
                <a:schemeClr val="bg2"/>
              </a:gs>
              <a:gs pos="9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LIJNEN" hidden="1">
            <a:extLst>
              <a:ext uri="{FF2B5EF4-FFF2-40B4-BE49-F238E27FC236}">
                <a16:creationId xmlns:a16="http://schemas.microsoft.com/office/drawing/2014/main" id="{5293FA74-5326-4C7D-8DF2-B9A3C725E9D7}"/>
              </a:ext>
            </a:extLst>
          </p:cNvPr>
          <p:cNvGrpSpPr/>
          <p:nvPr/>
        </p:nvGrpSpPr>
        <p:grpSpPr>
          <a:xfrm rot="20700000">
            <a:off x="-229955" y="-1003189"/>
            <a:ext cx="12251818" cy="8927167"/>
            <a:chOff x="6461215" y="2151028"/>
            <a:chExt cx="3755459" cy="2736381"/>
          </a:xfrm>
        </p:grpSpPr>
        <p:sp>
          <p:nvSpPr>
            <p:cNvPr id="83" name="Vrije vorm: vorm 82">
              <a:extLst>
                <a:ext uri="{FF2B5EF4-FFF2-40B4-BE49-F238E27FC236}">
                  <a16:creationId xmlns:a16="http://schemas.microsoft.com/office/drawing/2014/main" id="{01CD1131-F255-43B8-850C-C9266983AAA3}"/>
                </a:ext>
              </a:extLst>
            </p:cNvPr>
            <p:cNvSpPr/>
            <p:nvPr userDrawn="1"/>
          </p:nvSpPr>
          <p:spPr>
            <a:xfrm rot="16200000">
              <a:off x="6633678" y="3040674"/>
              <a:ext cx="655705" cy="1000632"/>
            </a:xfrm>
            <a:custGeom>
              <a:avLst/>
              <a:gdLst>
                <a:gd name="connsiteX0" fmla="*/ 2228851 w 2228851"/>
                <a:gd name="connsiteY0" fmla="*/ 566737 h 1395413"/>
                <a:gd name="connsiteX1" fmla="*/ 1609726 w 2228851"/>
                <a:gd name="connsiteY1" fmla="*/ 1185862 h 1395413"/>
                <a:gd name="connsiteX2" fmla="*/ 1481138 w 2228851"/>
                <a:gd name="connsiteY2" fmla="*/ 1057274 h 1395413"/>
                <a:gd name="connsiteX3" fmla="*/ 1847851 w 2228851"/>
                <a:gd name="connsiteY3" fmla="*/ 690561 h 1395413"/>
                <a:gd name="connsiteX4" fmla="*/ 1428751 w 2228851"/>
                <a:gd name="connsiteY4" fmla="*/ 271461 h 1395413"/>
                <a:gd name="connsiteX5" fmla="*/ 1114425 w 2228851"/>
                <a:gd name="connsiteY5" fmla="*/ 585787 h 1395413"/>
                <a:gd name="connsiteX6" fmla="*/ 528638 w 2228851"/>
                <a:gd name="connsiteY6" fmla="*/ 0 h 1395413"/>
                <a:gd name="connsiteX7" fmla="*/ 381001 w 2228851"/>
                <a:gd name="connsiteY7" fmla="*/ 147637 h 1395413"/>
                <a:gd name="connsiteX8" fmla="*/ 300039 w 2228851"/>
                <a:gd name="connsiteY8" fmla="*/ 66675 h 1395413"/>
                <a:gd name="connsiteX9" fmla="*/ 100014 w 2228851"/>
                <a:gd name="connsiteY9" fmla="*/ 266700 h 1395413"/>
                <a:gd name="connsiteX10" fmla="*/ 157163 w 2228851"/>
                <a:gd name="connsiteY10" fmla="*/ 323849 h 1395413"/>
                <a:gd name="connsiteX11" fmla="*/ 0 w 2228851"/>
                <a:gd name="connsiteY11" fmla="*/ 481012 h 1395413"/>
                <a:gd name="connsiteX12" fmla="*/ 914401 w 2228851"/>
                <a:gd name="connsiteY12" fmla="*/ 1395413 h 1395413"/>
                <a:gd name="connsiteX0" fmla="*/ 2971827 w 2971827"/>
                <a:gd name="connsiteY0" fmla="*/ 0 h 1567203"/>
                <a:gd name="connsiteX1" fmla="*/ 1609726 w 2971827"/>
                <a:gd name="connsiteY1" fmla="*/ 1357652 h 1567203"/>
                <a:gd name="connsiteX2" fmla="*/ 1481138 w 2971827"/>
                <a:gd name="connsiteY2" fmla="*/ 1229064 h 1567203"/>
                <a:gd name="connsiteX3" fmla="*/ 1847851 w 2971827"/>
                <a:gd name="connsiteY3" fmla="*/ 862351 h 1567203"/>
                <a:gd name="connsiteX4" fmla="*/ 1428751 w 2971827"/>
                <a:gd name="connsiteY4" fmla="*/ 443251 h 1567203"/>
                <a:gd name="connsiteX5" fmla="*/ 1114425 w 2971827"/>
                <a:gd name="connsiteY5" fmla="*/ 757577 h 1567203"/>
                <a:gd name="connsiteX6" fmla="*/ 528638 w 2971827"/>
                <a:gd name="connsiteY6" fmla="*/ 171790 h 1567203"/>
                <a:gd name="connsiteX7" fmla="*/ 381001 w 2971827"/>
                <a:gd name="connsiteY7" fmla="*/ 319427 h 1567203"/>
                <a:gd name="connsiteX8" fmla="*/ 300039 w 2971827"/>
                <a:gd name="connsiteY8" fmla="*/ 238465 h 1567203"/>
                <a:gd name="connsiteX9" fmla="*/ 100014 w 2971827"/>
                <a:gd name="connsiteY9" fmla="*/ 438490 h 1567203"/>
                <a:gd name="connsiteX10" fmla="*/ 157163 w 2971827"/>
                <a:gd name="connsiteY10" fmla="*/ 495639 h 1567203"/>
                <a:gd name="connsiteX11" fmla="*/ 0 w 2971827"/>
                <a:gd name="connsiteY11" fmla="*/ 652802 h 1567203"/>
                <a:gd name="connsiteX12" fmla="*/ 914401 w 2971827"/>
                <a:gd name="connsiteY12" fmla="*/ 1567203 h 1567203"/>
                <a:gd name="connsiteX0" fmla="*/ 1609726 w 1847851"/>
                <a:gd name="connsiteY0" fmla="*/ 1185862 h 1395413"/>
                <a:gd name="connsiteX1" fmla="*/ 1481138 w 1847851"/>
                <a:gd name="connsiteY1" fmla="*/ 1057274 h 1395413"/>
                <a:gd name="connsiteX2" fmla="*/ 1847851 w 1847851"/>
                <a:gd name="connsiteY2" fmla="*/ 690561 h 1395413"/>
                <a:gd name="connsiteX3" fmla="*/ 1428751 w 1847851"/>
                <a:gd name="connsiteY3" fmla="*/ 271461 h 1395413"/>
                <a:gd name="connsiteX4" fmla="*/ 1114425 w 1847851"/>
                <a:gd name="connsiteY4" fmla="*/ 585787 h 1395413"/>
                <a:gd name="connsiteX5" fmla="*/ 528638 w 1847851"/>
                <a:gd name="connsiteY5" fmla="*/ 0 h 1395413"/>
                <a:gd name="connsiteX6" fmla="*/ 381001 w 1847851"/>
                <a:gd name="connsiteY6" fmla="*/ 147637 h 1395413"/>
                <a:gd name="connsiteX7" fmla="*/ 300039 w 1847851"/>
                <a:gd name="connsiteY7" fmla="*/ 66675 h 1395413"/>
                <a:gd name="connsiteX8" fmla="*/ 100014 w 1847851"/>
                <a:gd name="connsiteY8" fmla="*/ 266700 h 1395413"/>
                <a:gd name="connsiteX9" fmla="*/ 157163 w 1847851"/>
                <a:gd name="connsiteY9" fmla="*/ 323849 h 1395413"/>
                <a:gd name="connsiteX10" fmla="*/ 0 w 1847851"/>
                <a:gd name="connsiteY10" fmla="*/ 481012 h 1395413"/>
                <a:gd name="connsiteX11" fmla="*/ 914401 w 1847851"/>
                <a:gd name="connsiteY11" fmla="*/ 1395413 h 1395413"/>
                <a:gd name="connsiteX0" fmla="*/ 1481138 w 1847851"/>
                <a:gd name="connsiteY0" fmla="*/ 1057274 h 1395413"/>
                <a:gd name="connsiteX1" fmla="*/ 1847851 w 1847851"/>
                <a:gd name="connsiteY1" fmla="*/ 690561 h 1395413"/>
                <a:gd name="connsiteX2" fmla="*/ 1428751 w 1847851"/>
                <a:gd name="connsiteY2" fmla="*/ 271461 h 1395413"/>
                <a:gd name="connsiteX3" fmla="*/ 1114425 w 1847851"/>
                <a:gd name="connsiteY3" fmla="*/ 585787 h 1395413"/>
                <a:gd name="connsiteX4" fmla="*/ 528638 w 1847851"/>
                <a:gd name="connsiteY4" fmla="*/ 0 h 1395413"/>
                <a:gd name="connsiteX5" fmla="*/ 381001 w 1847851"/>
                <a:gd name="connsiteY5" fmla="*/ 147637 h 1395413"/>
                <a:gd name="connsiteX6" fmla="*/ 300039 w 1847851"/>
                <a:gd name="connsiteY6" fmla="*/ 66675 h 1395413"/>
                <a:gd name="connsiteX7" fmla="*/ 100014 w 1847851"/>
                <a:gd name="connsiteY7" fmla="*/ 266700 h 1395413"/>
                <a:gd name="connsiteX8" fmla="*/ 157163 w 1847851"/>
                <a:gd name="connsiteY8" fmla="*/ 323849 h 1395413"/>
                <a:gd name="connsiteX9" fmla="*/ 0 w 1847851"/>
                <a:gd name="connsiteY9" fmla="*/ 481012 h 1395413"/>
                <a:gd name="connsiteX10" fmla="*/ 914401 w 1847851"/>
                <a:gd name="connsiteY10" fmla="*/ 1395413 h 1395413"/>
                <a:gd name="connsiteX0" fmla="*/ 1847851 w 1847851"/>
                <a:gd name="connsiteY0" fmla="*/ 690561 h 1395413"/>
                <a:gd name="connsiteX1" fmla="*/ 1428751 w 1847851"/>
                <a:gd name="connsiteY1" fmla="*/ 271461 h 1395413"/>
                <a:gd name="connsiteX2" fmla="*/ 1114425 w 1847851"/>
                <a:gd name="connsiteY2" fmla="*/ 585787 h 1395413"/>
                <a:gd name="connsiteX3" fmla="*/ 528638 w 1847851"/>
                <a:gd name="connsiteY3" fmla="*/ 0 h 1395413"/>
                <a:gd name="connsiteX4" fmla="*/ 381001 w 1847851"/>
                <a:gd name="connsiteY4" fmla="*/ 147637 h 1395413"/>
                <a:gd name="connsiteX5" fmla="*/ 300039 w 1847851"/>
                <a:gd name="connsiteY5" fmla="*/ 66675 h 1395413"/>
                <a:gd name="connsiteX6" fmla="*/ 100014 w 1847851"/>
                <a:gd name="connsiteY6" fmla="*/ 266700 h 1395413"/>
                <a:gd name="connsiteX7" fmla="*/ 157163 w 1847851"/>
                <a:gd name="connsiteY7" fmla="*/ 323849 h 1395413"/>
                <a:gd name="connsiteX8" fmla="*/ 0 w 1847851"/>
                <a:gd name="connsiteY8" fmla="*/ 481012 h 1395413"/>
                <a:gd name="connsiteX9" fmla="*/ 914401 w 1847851"/>
                <a:gd name="connsiteY9" fmla="*/ 1395413 h 1395413"/>
                <a:gd name="connsiteX0" fmla="*/ 1428751 w 1428751"/>
                <a:gd name="connsiteY0" fmla="*/ 271461 h 1395413"/>
                <a:gd name="connsiteX1" fmla="*/ 1114425 w 1428751"/>
                <a:gd name="connsiteY1" fmla="*/ 585787 h 1395413"/>
                <a:gd name="connsiteX2" fmla="*/ 528638 w 1428751"/>
                <a:gd name="connsiteY2" fmla="*/ 0 h 1395413"/>
                <a:gd name="connsiteX3" fmla="*/ 381001 w 1428751"/>
                <a:gd name="connsiteY3" fmla="*/ 147637 h 1395413"/>
                <a:gd name="connsiteX4" fmla="*/ 300039 w 1428751"/>
                <a:gd name="connsiteY4" fmla="*/ 66675 h 1395413"/>
                <a:gd name="connsiteX5" fmla="*/ 100014 w 1428751"/>
                <a:gd name="connsiteY5" fmla="*/ 266700 h 1395413"/>
                <a:gd name="connsiteX6" fmla="*/ 157163 w 1428751"/>
                <a:gd name="connsiteY6" fmla="*/ 323849 h 1395413"/>
                <a:gd name="connsiteX7" fmla="*/ 0 w 1428751"/>
                <a:gd name="connsiteY7" fmla="*/ 481012 h 1395413"/>
                <a:gd name="connsiteX8" fmla="*/ 914401 w 1428751"/>
                <a:gd name="connsiteY8" fmla="*/ 1395413 h 1395413"/>
                <a:gd name="connsiteX0" fmla="*/ 1114425 w 1114425"/>
                <a:gd name="connsiteY0" fmla="*/ 585787 h 1395413"/>
                <a:gd name="connsiteX1" fmla="*/ 528638 w 1114425"/>
                <a:gd name="connsiteY1" fmla="*/ 0 h 1395413"/>
                <a:gd name="connsiteX2" fmla="*/ 381001 w 1114425"/>
                <a:gd name="connsiteY2" fmla="*/ 147637 h 1395413"/>
                <a:gd name="connsiteX3" fmla="*/ 300039 w 1114425"/>
                <a:gd name="connsiteY3" fmla="*/ 66675 h 1395413"/>
                <a:gd name="connsiteX4" fmla="*/ 100014 w 1114425"/>
                <a:gd name="connsiteY4" fmla="*/ 266700 h 1395413"/>
                <a:gd name="connsiteX5" fmla="*/ 157163 w 1114425"/>
                <a:gd name="connsiteY5" fmla="*/ 323849 h 1395413"/>
                <a:gd name="connsiteX6" fmla="*/ 0 w 1114425"/>
                <a:gd name="connsiteY6" fmla="*/ 481012 h 1395413"/>
                <a:gd name="connsiteX7" fmla="*/ 914401 w 1114425"/>
                <a:gd name="connsiteY7" fmla="*/ 1395413 h 1395413"/>
                <a:gd name="connsiteX0" fmla="*/ 528638 w 914401"/>
                <a:gd name="connsiteY0" fmla="*/ 0 h 1395413"/>
                <a:gd name="connsiteX1" fmla="*/ 381001 w 914401"/>
                <a:gd name="connsiteY1" fmla="*/ 147637 h 1395413"/>
                <a:gd name="connsiteX2" fmla="*/ 300039 w 914401"/>
                <a:gd name="connsiteY2" fmla="*/ 66675 h 1395413"/>
                <a:gd name="connsiteX3" fmla="*/ 100014 w 914401"/>
                <a:gd name="connsiteY3" fmla="*/ 266700 h 1395413"/>
                <a:gd name="connsiteX4" fmla="*/ 157163 w 914401"/>
                <a:gd name="connsiteY4" fmla="*/ 323849 h 1395413"/>
                <a:gd name="connsiteX5" fmla="*/ 0 w 914401"/>
                <a:gd name="connsiteY5" fmla="*/ 481012 h 1395413"/>
                <a:gd name="connsiteX6" fmla="*/ 914401 w 914401"/>
                <a:gd name="connsiteY6" fmla="*/ 1395413 h 1395413"/>
                <a:gd name="connsiteX0" fmla="*/ 528638 w 914401"/>
                <a:gd name="connsiteY0" fmla="*/ 0 h 1395413"/>
                <a:gd name="connsiteX1" fmla="*/ 381001 w 914401"/>
                <a:gd name="connsiteY1" fmla="*/ 147637 h 1395413"/>
                <a:gd name="connsiteX2" fmla="*/ 100014 w 914401"/>
                <a:gd name="connsiteY2" fmla="*/ 266700 h 1395413"/>
                <a:gd name="connsiteX3" fmla="*/ 157163 w 914401"/>
                <a:gd name="connsiteY3" fmla="*/ 323849 h 1395413"/>
                <a:gd name="connsiteX4" fmla="*/ 0 w 914401"/>
                <a:gd name="connsiteY4" fmla="*/ 481012 h 1395413"/>
                <a:gd name="connsiteX5" fmla="*/ 914401 w 914401"/>
                <a:gd name="connsiteY5" fmla="*/ 1395413 h 1395413"/>
                <a:gd name="connsiteX0" fmla="*/ 528638 w 914401"/>
                <a:gd name="connsiteY0" fmla="*/ 0 h 1395413"/>
                <a:gd name="connsiteX1" fmla="*/ 381001 w 914401"/>
                <a:gd name="connsiteY1" fmla="*/ 147637 h 1395413"/>
                <a:gd name="connsiteX2" fmla="*/ 157163 w 914401"/>
                <a:gd name="connsiteY2" fmla="*/ 323849 h 1395413"/>
                <a:gd name="connsiteX3" fmla="*/ 0 w 914401"/>
                <a:gd name="connsiteY3" fmla="*/ 481012 h 1395413"/>
                <a:gd name="connsiteX4" fmla="*/ 914401 w 914401"/>
                <a:gd name="connsiteY4" fmla="*/ 1395413 h 1395413"/>
                <a:gd name="connsiteX0" fmla="*/ 528638 w 914401"/>
                <a:gd name="connsiteY0" fmla="*/ 0 h 1395413"/>
                <a:gd name="connsiteX1" fmla="*/ 381001 w 914401"/>
                <a:gd name="connsiteY1" fmla="*/ 147637 h 1395413"/>
                <a:gd name="connsiteX2" fmla="*/ 0 w 914401"/>
                <a:gd name="connsiteY2" fmla="*/ 481012 h 1395413"/>
                <a:gd name="connsiteX3" fmla="*/ 914401 w 914401"/>
                <a:gd name="connsiteY3" fmla="*/ 1395413 h 1395413"/>
                <a:gd name="connsiteX0" fmla="*/ 528638 w 914401"/>
                <a:gd name="connsiteY0" fmla="*/ 0 h 1395413"/>
                <a:gd name="connsiteX1" fmla="*/ 0 w 914401"/>
                <a:gd name="connsiteY1" fmla="*/ 481012 h 1395413"/>
                <a:gd name="connsiteX2" fmla="*/ 914401 w 914401"/>
                <a:gd name="connsiteY2" fmla="*/ 1395413 h 1395413"/>
              </a:gdLst>
              <a:ahLst/>
              <a:cxnLst>
                <a:cxn ang="0">
                  <a:pos x="connsiteX0" y="connsiteY0"/>
                </a:cxn>
                <a:cxn ang="0">
                  <a:pos x="connsiteX1" y="connsiteY1"/>
                </a:cxn>
                <a:cxn ang="0">
                  <a:pos x="connsiteX2" y="connsiteY2"/>
                </a:cxn>
              </a:cxnLst>
              <a:rect l="l" t="t" r="r" b="b"/>
              <a:pathLst>
                <a:path w="914401" h="1395413">
                  <a:moveTo>
                    <a:pt x="528638" y="0"/>
                  </a:moveTo>
                  <a:lnTo>
                    <a:pt x="0" y="481012"/>
                  </a:lnTo>
                  <a:lnTo>
                    <a:pt x="914401" y="1395413"/>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4" name="Vrije vorm: vorm 83">
              <a:extLst>
                <a:ext uri="{FF2B5EF4-FFF2-40B4-BE49-F238E27FC236}">
                  <a16:creationId xmlns:a16="http://schemas.microsoft.com/office/drawing/2014/main" id="{37987F38-DFDD-4C2D-8C98-80B2DC2640A1}"/>
                </a:ext>
              </a:extLst>
            </p:cNvPr>
            <p:cNvSpPr/>
            <p:nvPr userDrawn="1"/>
          </p:nvSpPr>
          <p:spPr>
            <a:xfrm>
              <a:off x="6618886" y="2151028"/>
              <a:ext cx="760169" cy="760169"/>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 name="connsiteX0" fmla="*/ 0 w 2925455"/>
                <a:gd name="connsiteY0" fmla="*/ 2131059 h 2131059"/>
                <a:gd name="connsiteX1" fmla="*/ 1076325 w 2925455"/>
                <a:gd name="connsiteY1" fmla="*/ 1054734 h 2131059"/>
                <a:gd name="connsiteX2" fmla="*/ 1466850 w 2925455"/>
                <a:gd name="connsiteY2" fmla="*/ 1445259 h 2131059"/>
                <a:gd name="connsiteX3" fmla="*/ 2148480 w 2925455"/>
                <a:gd name="connsiteY3" fmla="*/ 750521 h 2131059"/>
                <a:gd name="connsiteX4" fmla="*/ 2925455 w 2925455"/>
                <a:gd name="connsiteY4" fmla="*/ 0 h 2131059"/>
                <a:gd name="connsiteX0" fmla="*/ 0 w 2925455"/>
                <a:gd name="connsiteY0" fmla="*/ 2131059 h 2131059"/>
                <a:gd name="connsiteX1" fmla="*/ 1076325 w 2925455"/>
                <a:gd name="connsiteY1" fmla="*/ 1054734 h 2131059"/>
                <a:gd name="connsiteX2" fmla="*/ 2148480 w 2925455"/>
                <a:gd name="connsiteY2" fmla="*/ 750521 h 2131059"/>
                <a:gd name="connsiteX3" fmla="*/ 2925455 w 2925455"/>
                <a:gd name="connsiteY3" fmla="*/ 0 h 2131059"/>
                <a:gd name="connsiteX0" fmla="*/ 0 w 2148480"/>
                <a:gd name="connsiteY0" fmla="*/ 1380538 h 1380538"/>
                <a:gd name="connsiteX1" fmla="*/ 1076325 w 2148480"/>
                <a:gd name="connsiteY1" fmla="*/ 304213 h 1380538"/>
                <a:gd name="connsiteX2" fmla="*/ 2148480 w 2148480"/>
                <a:gd name="connsiteY2" fmla="*/ 0 h 1380538"/>
                <a:gd name="connsiteX0" fmla="*/ 0 w 1076325"/>
                <a:gd name="connsiteY0" fmla="*/ 1076325 h 1076325"/>
                <a:gd name="connsiteX1" fmla="*/ 1076325 w 1076325"/>
                <a:gd name="connsiteY1" fmla="*/ 0 h 1076325"/>
              </a:gdLst>
              <a:ahLst/>
              <a:cxnLst>
                <a:cxn ang="0">
                  <a:pos x="connsiteX0" y="connsiteY0"/>
                </a:cxn>
                <a:cxn ang="0">
                  <a:pos x="connsiteX1" y="connsiteY1"/>
                </a:cxn>
              </a:cxnLst>
              <a:rect l="l" t="t" r="r" b="b"/>
              <a:pathLst>
                <a:path w="1076325" h="1076325">
                  <a:moveTo>
                    <a:pt x="0" y="1076325"/>
                  </a:moveTo>
                  <a:lnTo>
                    <a:pt x="107632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5" name="Vrije vorm: vorm 84">
              <a:extLst>
                <a:ext uri="{FF2B5EF4-FFF2-40B4-BE49-F238E27FC236}">
                  <a16:creationId xmlns:a16="http://schemas.microsoft.com/office/drawing/2014/main" id="{DB5F1620-46A3-497D-982E-C6D3993E3C74}"/>
                </a:ext>
              </a:extLst>
            </p:cNvPr>
            <p:cNvSpPr/>
            <p:nvPr userDrawn="1"/>
          </p:nvSpPr>
          <p:spPr>
            <a:xfrm>
              <a:off x="9367190" y="4037926"/>
              <a:ext cx="849484" cy="849483"/>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 name="connsiteX0" fmla="*/ 0 w 2925455"/>
                <a:gd name="connsiteY0" fmla="*/ 2131059 h 2131059"/>
                <a:gd name="connsiteX1" fmla="*/ 1076325 w 2925455"/>
                <a:gd name="connsiteY1" fmla="*/ 1054734 h 2131059"/>
                <a:gd name="connsiteX2" fmla="*/ 1466850 w 2925455"/>
                <a:gd name="connsiteY2" fmla="*/ 1445259 h 2131059"/>
                <a:gd name="connsiteX3" fmla="*/ 2148480 w 2925455"/>
                <a:gd name="connsiteY3" fmla="*/ 750521 h 2131059"/>
                <a:gd name="connsiteX4" fmla="*/ 2925455 w 2925455"/>
                <a:gd name="connsiteY4" fmla="*/ 0 h 2131059"/>
                <a:gd name="connsiteX0" fmla="*/ 0 w 2925455"/>
                <a:gd name="connsiteY0" fmla="*/ 2131059 h 2131059"/>
                <a:gd name="connsiteX1" fmla="*/ 1076325 w 2925455"/>
                <a:gd name="connsiteY1" fmla="*/ 1054734 h 2131059"/>
                <a:gd name="connsiteX2" fmla="*/ 2148480 w 2925455"/>
                <a:gd name="connsiteY2" fmla="*/ 750521 h 2131059"/>
                <a:gd name="connsiteX3" fmla="*/ 2925455 w 2925455"/>
                <a:gd name="connsiteY3" fmla="*/ 0 h 2131059"/>
                <a:gd name="connsiteX0" fmla="*/ 0 w 2148480"/>
                <a:gd name="connsiteY0" fmla="*/ 1380538 h 1380538"/>
                <a:gd name="connsiteX1" fmla="*/ 1076325 w 2148480"/>
                <a:gd name="connsiteY1" fmla="*/ 304213 h 1380538"/>
                <a:gd name="connsiteX2" fmla="*/ 2148480 w 2148480"/>
                <a:gd name="connsiteY2" fmla="*/ 0 h 1380538"/>
                <a:gd name="connsiteX0" fmla="*/ 0 w 1076325"/>
                <a:gd name="connsiteY0" fmla="*/ 1076325 h 1076325"/>
                <a:gd name="connsiteX1" fmla="*/ 1076325 w 1076325"/>
                <a:gd name="connsiteY1" fmla="*/ 0 h 1076325"/>
              </a:gdLst>
              <a:ahLst/>
              <a:cxnLst>
                <a:cxn ang="0">
                  <a:pos x="connsiteX0" y="connsiteY0"/>
                </a:cxn>
                <a:cxn ang="0">
                  <a:pos x="connsiteX1" y="connsiteY1"/>
                </a:cxn>
              </a:cxnLst>
              <a:rect l="l" t="t" r="r" b="b"/>
              <a:pathLst>
                <a:path w="1076325" h="1076325">
                  <a:moveTo>
                    <a:pt x="0" y="1076325"/>
                  </a:moveTo>
                  <a:lnTo>
                    <a:pt x="107632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6" name="Vrije vorm: vorm 85">
              <a:extLst>
                <a:ext uri="{FF2B5EF4-FFF2-40B4-BE49-F238E27FC236}">
                  <a16:creationId xmlns:a16="http://schemas.microsoft.com/office/drawing/2014/main" id="{A7E59EB9-D9D2-403E-86E7-5EED160B2A5A}"/>
                </a:ext>
              </a:extLst>
            </p:cNvPr>
            <p:cNvSpPr/>
            <p:nvPr/>
          </p:nvSpPr>
          <p:spPr>
            <a:xfrm>
              <a:off x="7620952" y="2810504"/>
              <a:ext cx="2204155" cy="1605625"/>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Lst>
              <a:ahLst/>
              <a:cxnLst>
                <a:cxn ang="0">
                  <a:pos x="connsiteX0" y="connsiteY0"/>
                </a:cxn>
                <a:cxn ang="0">
                  <a:pos x="connsiteX1" y="connsiteY1"/>
                </a:cxn>
                <a:cxn ang="0">
                  <a:pos x="connsiteX2" y="connsiteY2"/>
                </a:cxn>
                <a:cxn ang="0">
                  <a:pos x="connsiteX3" y="connsiteY3"/>
                </a:cxn>
              </a:cxnLst>
              <a:rect l="l" t="t" r="r" b="b"/>
              <a:pathLst>
                <a:path w="2925455" h="2131059">
                  <a:moveTo>
                    <a:pt x="0" y="2131059"/>
                  </a:moveTo>
                  <a:lnTo>
                    <a:pt x="1076325" y="1054734"/>
                  </a:lnTo>
                  <a:lnTo>
                    <a:pt x="1466850" y="1445259"/>
                  </a:lnTo>
                  <a:lnTo>
                    <a:pt x="292545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7" name="Vrije vorm: vorm 86">
              <a:extLst>
                <a:ext uri="{FF2B5EF4-FFF2-40B4-BE49-F238E27FC236}">
                  <a16:creationId xmlns:a16="http://schemas.microsoft.com/office/drawing/2014/main" id="{4977E56D-D630-48F0-B69C-1AEACB302F2B}"/>
                </a:ext>
              </a:extLst>
            </p:cNvPr>
            <p:cNvSpPr/>
            <p:nvPr/>
          </p:nvSpPr>
          <p:spPr>
            <a:xfrm>
              <a:off x="8039100" y="4094068"/>
              <a:ext cx="1229639" cy="762756"/>
            </a:xfrm>
            <a:custGeom>
              <a:avLst/>
              <a:gdLst>
                <a:gd name="connsiteX0" fmla="*/ 366713 w 952500"/>
                <a:gd name="connsiteY0" fmla="*/ 709612 h 709612"/>
                <a:gd name="connsiteX1" fmla="*/ 0 w 952500"/>
                <a:gd name="connsiteY1" fmla="*/ 342899 h 709612"/>
                <a:gd name="connsiteX2" fmla="*/ 257175 w 952500"/>
                <a:gd name="connsiteY2" fmla="*/ 85724 h 709612"/>
                <a:gd name="connsiteX3" fmla="*/ 338138 w 952500"/>
                <a:gd name="connsiteY3" fmla="*/ 166687 h 709612"/>
                <a:gd name="connsiteX4" fmla="*/ 504825 w 952500"/>
                <a:gd name="connsiteY4" fmla="*/ 0 h 709612"/>
                <a:gd name="connsiteX5" fmla="*/ 952500 w 952500"/>
                <a:gd name="connsiteY5" fmla="*/ 447675 h 709612"/>
                <a:gd name="connsiteX0" fmla="*/ 366713 w 952500"/>
                <a:gd name="connsiteY0" fmla="*/ 709612 h 709612"/>
                <a:gd name="connsiteX1" fmla="*/ 148236 w 952500"/>
                <a:gd name="connsiteY1" fmla="*/ 492821 h 709612"/>
                <a:gd name="connsiteX2" fmla="*/ 0 w 952500"/>
                <a:gd name="connsiteY2" fmla="*/ 342899 h 709612"/>
                <a:gd name="connsiteX3" fmla="*/ 257175 w 952500"/>
                <a:gd name="connsiteY3" fmla="*/ 85724 h 709612"/>
                <a:gd name="connsiteX4" fmla="*/ 338138 w 952500"/>
                <a:gd name="connsiteY4" fmla="*/ 166687 h 709612"/>
                <a:gd name="connsiteX5" fmla="*/ 504825 w 952500"/>
                <a:gd name="connsiteY5" fmla="*/ 0 h 709612"/>
                <a:gd name="connsiteX6" fmla="*/ 952500 w 952500"/>
                <a:gd name="connsiteY6" fmla="*/ 447675 h 709612"/>
                <a:gd name="connsiteX0" fmla="*/ 148236 w 952500"/>
                <a:gd name="connsiteY0" fmla="*/ 492821 h 492821"/>
                <a:gd name="connsiteX1" fmla="*/ 0 w 952500"/>
                <a:gd name="connsiteY1" fmla="*/ 342899 h 492821"/>
                <a:gd name="connsiteX2" fmla="*/ 257175 w 952500"/>
                <a:gd name="connsiteY2" fmla="*/ 85724 h 492821"/>
                <a:gd name="connsiteX3" fmla="*/ 338138 w 952500"/>
                <a:gd name="connsiteY3" fmla="*/ 166687 h 492821"/>
                <a:gd name="connsiteX4" fmla="*/ 504825 w 952500"/>
                <a:gd name="connsiteY4" fmla="*/ 0 h 492821"/>
                <a:gd name="connsiteX5" fmla="*/ 952500 w 952500"/>
                <a:gd name="connsiteY5" fmla="*/ 447675 h 492821"/>
                <a:gd name="connsiteX0" fmla="*/ 148236 w 1305396"/>
                <a:gd name="connsiteY0" fmla="*/ 492821 h 809749"/>
                <a:gd name="connsiteX1" fmla="*/ 0 w 1305396"/>
                <a:gd name="connsiteY1" fmla="*/ 342899 h 809749"/>
                <a:gd name="connsiteX2" fmla="*/ 257175 w 1305396"/>
                <a:gd name="connsiteY2" fmla="*/ 85724 h 809749"/>
                <a:gd name="connsiteX3" fmla="*/ 338138 w 1305396"/>
                <a:gd name="connsiteY3" fmla="*/ 166687 h 809749"/>
                <a:gd name="connsiteX4" fmla="*/ 504825 w 1305396"/>
                <a:gd name="connsiteY4" fmla="*/ 0 h 809749"/>
                <a:gd name="connsiteX5" fmla="*/ 1305396 w 1305396"/>
                <a:gd name="connsiteY5" fmla="*/ 809749 h 80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396" h="809749">
                  <a:moveTo>
                    <a:pt x="148236" y="492821"/>
                  </a:moveTo>
                  <a:lnTo>
                    <a:pt x="0" y="342899"/>
                  </a:lnTo>
                  <a:lnTo>
                    <a:pt x="257175" y="85724"/>
                  </a:lnTo>
                  <a:lnTo>
                    <a:pt x="338138" y="166687"/>
                  </a:lnTo>
                  <a:lnTo>
                    <a:pt x="504825" y="0"/>
                  </a:lnTo>
                  <a:lnTo>
                    <a:pt x="1305396" y="809749"/>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8" name="Vrije vorm: vorm 87">
              <a:extLst>
                <a:ext uri="{FF2B5EF4-FFF2-40B4-BE49-F238E27FC236}">
                  <a16:creationId xmlns:a16="http://schemas.microsoft.com/office/drawing/2014/main" id="{5FE8B83D-1CD7-42D6-AAA0-C5228BCDDC30}"/>
                </a:ext>
              </a:extLst>
            </p:cNvPr>
            <p:cNvSpPr/>
            <p:nvPr/>
          </p:nvSpPr>
          <p:spPr>
            <a:xfrm>
              <a:off x="7200218" y="2497404"/>
              <a:ext cx="2337652" cy="1392632"/>
            </a:xfrm>
            <a:custGeom>
              <a:avLst/>
              <a:gdLst>
                <a:gd name="connsiteX0" fmla="*/ 2228851 w 2228851"/>
                <a:gd name="connsiteY0" fmla="*/ 566737 h 1395413"/>
                <a:gd name="connsiteX1" fmla="*/ 1609726 w 2228851"/>
                <a:gd name="connsiteY1" fmla="*/ 1185862 h 1395413"/>
                <a:gd name="connsiteX2" fmla="*/ 1481138 w 2228851"/>
                <a:gd name="connsiteY2" fmla="*/ 1057274 h 1395413"/>
                <a:gd name="connsiteX3" fmla="*/ 1847851 w 2228851"/>
                <a:gd name="connsiteY3" fmla="*/ 690561 h 1395413"/>
                <a:gd name="connsiteX4" fmla="*/ 1428751 w 2228851"/>
                <a:gd name="connsiteY4" fmla="*/ 271461 h 1395413"/>
                <a:gd name="connsiteX5" fmla="*/ 1114425 w 2228851"/>
                <a:gd name="connsiteY5" fmla="*/ 585787 h 1395413"/>
                <a:gd name="connsiteX6" fmla="*/ 528638 w 2228851"/>
                <a:gd name="connsiteY6" fmla="*/ 0 h 1395413"/>
                <a:gd name="connsiteX7" fmla="*/ 381001 w 2228851"/>
                <a:gd name="connsiteY7" fmla="*/ 147637 h 1395413"/>
                <a:gd name="connsiteX8" fmla="*/ 300039 w 2228851"/>
                <a:gd name="connsiteY8" fmla="*/ 66675 h 1395413"/>
                <a:gd name="connsiteX9" fmla="*/ 100014 w 2228851"/>
                <a:gd name="connsiteY9" fmla="*/ 266700 h 1395413"/>
                <a:gd name="connsiteX10" fmla="*/ 157163 w 2228851"/>
                <a:gd name="connsiteY10" fmla="*/ 323849 h 1395413"/>
                <a:gd name="connsiteX11" fmla="*/ 0 w 2228851"/>
                <a:gd name="connsiteY11" fmla="*/ 481012 h 1395413"/>
                <a:gd name="connsiteX12" fmla="*/ 914401 w 2228851"/>
                <a:gd name="connsiteY12" fmla="*/ 1395413 h 1395413"/>
                <a:gd name="connsiteX0" fmla="*/ 2971827 w 2971827"/>
                <a:gd name="connsiteY0" fmla="*/ 0 h 1567203"/>
                <a:gd name="connsiteX1" fmla="*/ 1609726 w 2971827"/>
                <a:gd name="connsiteY1" fmla="*/ 1357652 h 1567203"/>
                <a:gd name="connsiteX2" fmla="*/ 1481138 w 2971827"/>
                <a:gd name="connsiteY2" fmla="*/ 1229064 h 1567203"/>
                <a:gd name="connsiteX3" fmla="*/ 1847851 w 2971827"/>
                <a:gd name="connsiteY3" fmla="*/ 862351 h 1567203"/>
                <a:gd name="connsiteX4" fmla="*/ 1428751 w 2971827"/>
                <a:gd name="connsiteY4" fmla="*/ 443251 h 1567203"/>
                <a:gd name="connsiteX5" fmla="*/ 1114425 w 2971827"/>
                <a:gd name="connsiteY5" fmla="*/ 757577 h 1567203"/>
                <a:gd name="connsiteX6" fmla="*/ 528638 w 2971827"/>
                <a:gd name="connsiteY6" fmla="*/ 171790 h 1567203"/>
                <a:gd name="connsiteX7" fmla="*/ 381001 w 2971827"/>
                <a:gd name="connsiteY7" fmla="*/ 319427 h 1567203"/>
                <a:gd name="connsiteX8" fmla="*/ 300039 w 2971827"/>
                <a:gd name="connsiteY8" fmla="*/ 238465 h 1567203"/>
                <a:gd name="connsiteX9" fmla="*/ 100014 w 2971827"/>
                <a:gd name="connsiteY9" fmla="*/ 438490 h 1567203"/>
                <a:gd name="connsiteX10" fmla="*/ 157163 w 2971827"/>
                <a:gd name="connsiteY10" fmla="*/ 495639 h 1567203"/>
                <a:gd name="connsiteX11" fmla="*/ 0 w 2971827"/>
                <a:gd name="connsiteY11" fmla="*/ 652802 h 1567203"/>
                <a:gd name="connsiteX12" fmla="*/ 914401 w 2971827"/>
                <a:gd name="connsiteY12" fmla="*/ 1567203 h 1567203"/>
                <a:gd name="connsiteX0" fmla="*/ 2971827 w 2971827"/>
                <a:gd name="connsiteY0" fmla="*/ 0 h 1567203"/>
                <a:gd name="connsiteX1" fmla="*/ 2537780 w 2971827"/>
                <a:gd name="connsiteY1" fmla="*/ 429430 h 1567203"/>
                <a:gd name="connsiteX2" fmla="*/ 1609726 w 2971827"/>
                <a:gd name="connsiteY2" fmla="*/ 1357652 h 1567203"/>
                <a:gd name="connsiteX3" fmla="*/ 1481138 w 2971827"/>
                <a:gd name="connsiteY3" fmla="*/ 1229064 h 1567203"/>
                <a:gd name="connsiteX4" fmla="*/ 1847851 w 2971827"/>
                <a:gd name="connsiteY4" fmla="*/ 862351 h 1567203"/>
                <a:gd name="connsiteX5" fmla="*/ 1428751 w 2971827"/>
                <a:gd name="connsiteY5" fmla="*/ 443251 h 1567203"/>
                <a:gd name="connsiteX6" fmla="*/ 1114425 w 2971827"/>
                <a:gd name="connsiteY6" fmla="*/ 757577 h 1567203"/>
                <a:gd name="connsiteX7" fmla="*/ 528638 w 2971827"/>
                <a:gd name="connsiteY7" fmla="*/ 171790 h 1567203"/>
                <a:gd name="connsiteX8" fmla="*/ 381001 w 2971827"/>
                <a:gd name="connsiteY8" fmla="*/ 319427 h 1567203"/>
                <a:gd name="connsiteX9" fmla="*/ 300039 w 2971827"/>
                <a:gd name="connsiteY9" fmla="*/ 238465 h 1567203"/>
                <a:gd name="connsiteX10" fmla="*/ 100014 w 2971827"/>
                <a:gd name="connsiteY10" fmla="*/ 438490 h 1567203"/>
                <a:gd name="connsiteX11" fmla="*/ 157163 w 2971827"/>
                <a:gd name="connsiteY11" fmla="*/ 495639 h 1567203"/>
                <a:gd name="connsiteX12" fmla="*/ 0 w 2971827"/>
                <a:gd name="connsiteY12" fmla="*/ 652802 h 1567203"/>
                <a:gd name="connsiteX13" fmla="*/ 914401 w 2971827"/>
                <a:gd name="connsiteY13" fmla="*/ 1567203 h 1567203"/>
                <a:gd name="connsiteX0" fmla="*/ 2537780 w 2537780"/>
                <a:gd name="connsiteY0" fmla="*/ 257640 h 1395413"/>
                <a:gd name="connsiteX1" fmla="*/ 1609726 w 2537780"/>
                <a:gd name="connsiteY1" fmla="*/ 1185862 h 1395413"/>
                <a:gd name="connsiteX2" fmla="*/ 1481138 w 2537780"/>
                <a:gd name="connsiteY2" fmla="*/ 1057274 h 1395413"/>
                <a:gd name="connsiteX3" fmla="*/ 1847851 w 2537780"/>
                <a:gd name="connsiteY3" fmla="*/ 690561 h 1395413"/>
                <a:gd name="connsiteX4" fmla="*/ 1428751 w 2537780"/>
                <a:gd name="connsiteY4" fmla="*/ 271461 h 1395413"/>
                <a:gd name="connsiteX5" fmla="*/ 1114425 w 2537780"/>
                <a:gd name="connsiteY5" fmla="*/ 585787 h 1395413"/>
                <a:gd name="connsiteX6" fmla="*/ 528638 w 2537780"/>
                <a:gd name="connsiteY6" fmla="*/ 0 h 1395413"/>
                <a:gd name="connsiteX7" fmla="*/ 381001 w 2537780"/>
                <a:gd name="connsiteY7" fmla="*/ 147637 h 1395413"/>
                <a:gd name="connsiteX8" fmla="*/ 300039 w 2537780"/>
                <a:gd name="connsiteY8" fmla="*/ 66675 h 1395413"/>
                <a:gd name="connsiteX9" fmla="*/ 100014 w 2537780"/>
                <a:gd name="connsiteY9" fmla="*/ 266700 h 1395413"/>
                <a:gd name="connsiteX10" fmla="*/ 157163 w 2537780"/>
                <a:gd name="connsiteY10" fmla="*/ 323849 h 1395413"/>
                <a:gd name="connsiteX11" fmla="*/ 0 w 2537780"/>
                <a:gd name="connsiteY11" fmla="*/ 481012 h 1395413"/>
                <a:gd name="connsiteX12" fmla="*/ 914401 w 2537780"/>
                <a:gd name="connsiteY12" fmla="*/ 1395413 h 1395413"/>
                <a:gd name="connsiteX0" fmla="*/ 2537780 w 2537780"/>
                <a:gd name="connsiteY0" fmla="*/ 257640 h 1511857"/>
                <a:gd name="connsiteX1" fmla="*/ 1609726 w 2537780"/>
                <a:gd name="connsiteY1" fmla="*/ 1185862 h 1511857"/>
                <a:gd name="connsiteX2" fmla="*/ 1481138 w 2537780"/>
                <a:gd name="connsiteY2" fmla="*/ 1057274 h 1511857"/>
                <a:gd name="connsiteX3" fmla="*/ 1847851 w 2537780"/>
                <a:gd name="connsiteY3" fmla="*/ 690561 h 1511857"/>
                <a:gd name="connsiteX4" fmla="*/ 1428751 w 2537780"/>
                <a:gd name="connsiteY4" fmla="*/ 271461 h 1511857"/>
                <a:gd name="connsiteX5" fmla="*/ 1114425 w 2537780"/>
                <a:gd name="connsiteY5" fmla="*/ 585787 h 1511857"/>
                <a:gd name="connsiteX6" fmla="*/ 528638 w 2537780"/>
                <a:gd name="connsiteY6" fmla="*/ 0 h 1511857"/>
                <a:gd name="connsiteX7" fmla="*/ 381001 w 2537780"/>
                <a:gd name="connsiteY7" fmla="*/ 147637 h 1511857"/>
                <a:gd name="connsiteX8" fmla="*/ 300039 w 2537780"/>
                <a:gd name="connsiteY8" fmla="*/ 66675 h 1511857"/>
                <a:gd name="connsiteX9" fmla="*/ 100014 w 2537780"/>
                <a:gd name="connsiteY9" fmla="*/ 266700 h 1511857"/>
                <a:gd name="connsiteX10" fmla="*/ 157163 w 2537780"/>
                <a:gd name="connsiteY10" fmla="*/ 323849 h 1511857"/>
                <a:gd name="connsiteX11" fmla="*/ 0 w 2537780"/>
                <a:gd name="connsiteY11" fmla="*/ 481012 h 1511857"/>
                <a:gd name="connsiteX12" fmla="*/ 1024127 w 2537780"/>
                <a:gd name="connsiteY12" fmla="*/ 1511857 h 151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7780" h="1511857">
                  <a:moveTo>
                    <a:pt x="2537780" y="257640"/>
                  </a:moveTo>
                  <a:lnTo>
                    <a:pt x="1609726" y="1185862"/>
                  </a:lnTo>
                  <a:lnTo>
                    <a:pt x="1481138" y="1057274"/>
                  </a:lnTo>
                  <a:lnTo>
                    <a:pt x="1847851" y="690561"/>
                  </a:lnTo>
                  <a:lnTo>
                    <a:pt x="1428751" y="271461"/>
                  </a:lnTo>
                  <a:lnTo>
                    <a:pt x="1114425" y="585787"/>
                  </a:lnTo>
                  <a:lnTo>
                    <a:pt x="528638" y="0"/>
                  </a:lnTo>
                  <a:lnTo>
                    <a:pt x="381001" y="147637"/>
                  </a:lnTo>
                  <a:lnTo>
                    <a:pt x="300039" y="66675"/>
                  </a:lnTo>
                  <a:lnTo>
                    <a:pt x="100014" y="266700"/>
                  </a:lnTo>
                  <a:lnTo>
                    <a:pt x="157163" y="323849"/>
                  </a:lnTo>
                  <a:lnTo>
                    <a:pt x="0" y="481012"/>
                  </a:lnTo>
                  <a:lnTo>
                    <a:pt x="1024127" y="1511857"/>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9" name="Rechthoek 88">
              <a:extLst>
                <a:ext uri="{FF2B5EF4-FFF2-40B4-BE49-F238E27FC236}">
                  <a16:creationId xmlns:a16="http://schemas.microsoft.com/office/drawing/2014/main" id="{7794A948-9EB8-439D-84C4-B1DF2A6AE9CA}"/>
                </a:ext>
              </a:extLst>
            </p:cNvPr>
            <p:cNvSpPr/>
            <p:nvPr/>
          </p:nvSpPr>
          <p:spPr>
            <a:xfrm rot="2700000">
              <a:off x="7825657" y="3079351"/>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7882</a:t>
              </a:r>
            </a:p>
          </p:txBody>
        </p:sp>
        <p:sp>
          <p:nvSpPr>
            <p:cNvPr id="90" name="Rechthoek 89">
              <a:extLst>
                <a:ext uri="{FF2B5EF4-FFF2-40B4-BE49-F238E27FC236}">
                  <a16:creationId xmlns:a16="http://schemas.microsoft.com/office/drawing/2014/main" id="{2923E748-8E15-4921-9DC1-D536ACC668E9}"/>
                </a:ext>
              </a:extLst>
            </p:cNvPr>
            <p:cNvSpPr/>
            <p:nvPr/>
          </p:nvSpPr>
          <p:spPr>
            <a:xfrm rot="2700000">
              <a:off x="7321322" y="3853892"/>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7883</a:t>
              </a:r>
            </a:p>
          </p:txBody>
        </p:sp>
        <p:sp>
          <p:nvSpPr>
            <p:cNvPr id="91" name="Rechthoek 90">
              <a:extLst>
                <a:ext uri="{FF2B5EF4-FFF2-40B4-BE49-F238E27FC236}">
                  <a16:creationId xmlns:a16="http://schemas.microsoft.com/office/drawing/2014/main" id="{02B11BFA-E36F-4F81-829B-10B0A676FB58}"/>
                </a:ext>
              </a:extLst>
            </p:cNvPr>
            <p:cNvSpPr/>
            <p:nvPr/>
          </p:nvSpPr>
          <p:spPr>
            <a:xfrm rot="2700000">
              <a:off x="8450150" y="2531635"/>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7884</a:t>
              </a:r>
            </a:p>
          </p:txBody>
        </p:sp>
        <p:sp>
          <p:nvSpPr>
            <p:cNvPr id="92" name="Rechthoek 91">
              <a:extLst>
                <a:ext uri="{FF2B5EF4-FFF2-40B4-BE49-F238E27FC236}">
                  <a16:creationId xmlns:a16="http://schemas.microsoft.com/office/drawing/2014/main" id="{B7ABDC47-F6C9-4F08-80FD-A76034F4401F}"/>
                </a:ext>
              </a:extLst>
            </p:cNvPr>
            <p:cNvSpPr/>
            <p:nvPr/>
          </p:nvSpPr>
          <p:spPr>
            <a:xfrm rot="18900000">
              <a:off x="8866074" y="3728235"/>
              <a:ext cx="632073"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cap="all">
                  <a:solidFill>
                    <a:schemeClr val="accent3"/>
                  </a:solidFill>
                </a:rPr>
                <a:t>49-117e</a:t>
              </a:r>
            </a:p>
          </p:txBody>
        </p:sp>
      </p:grpSp>
      <p:sp>
        <p:nvSpPr>
          <p:cNvPr id="25" name="FRAME">
            <a:extLst>
              <a:ext uri="{FF2B5EF4-FFF2-40B4-BE49-F238E27FC236}">
                <a16:creationId xmlns:a16="http://schemas.microsoft.com/office/drawing/2014/main" id="{7FF3C713-A079-4084-A569-1C68D5CFF82F}"/>
              </a:ext>
            </a:extLst>
          </p:cNvPr>
          <p:cNvSpPr/>
          <p:nvPr/>
        </p:nvSpPr>
        <p:spPr>
          <a:xfrm>
            <a:off x="10261600" y="-1566091"/>
            <a:ext cx="1930400" cy="1557574"/>
          </a:xfrm>
          <a:prstGeom prst="round2SameRect">
            <a:avLst>
              <a:gd name="adj1" fmla="val 828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LICHT BLAUW">
            <a:extLst>
              <a:ext uri="{FF2B5EF4-FFF2-40B4-BE49-F238E27FC236}">
                <a16:creationId xmlns:a16="http://schemas.microsoft.com/office/drawing/2014/main" id="{49D3E16F-7CCA-42F5-8E01-86321C80215B}"/>
              </a:ext>
            </a:extLst>
          </p:cNvPr>
          <p:cNvSpPr/>
          <p:nvPr/>
        </p:nvSpPr>
        <p:spPr>
          <a:xfrm>
            <a:off x="-2400" y="0"/>
            <a:ext cx="1219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a:p>
        </p:txBody>
      </p:sp>
      <p:pic>
        <p:nvPicPr>
          <p:cNvPr id="24" name="LIJNEN">
            <a:extLst>
              <a:ext uri="{FF2B5EF4-FFF2-40B4-BE49-F238E27FC236}">
                <a16:creationId xmlns:a16="http://schemas.microsoft.com/office/drawing/2014/main" id="{5C3533B8-1DBD-45C2-B639-E063E0D75A4D}"/>
              </a:ext>
            </a:extLst>
          </p:cNvPr>
          <p:cNvPicPr preferRelativeResize="0">
            <a:picLocks/>
          </p:cNvPicPr>
          <p:nvPr/>
        </p:nvPicPr>
        <p:blipFill>
          <a:blip r:embed="rId27">
            <a:alphaModFix amt="10000"/>
            <a:extLst>
              <a:ext uri="{28A0092B-C50C-407E-A947-70E740481C1C}">
                <a14:useLocalDpi xmlns:a14="http://schemas.microsoft.com/office/drawing/2010/main" val="0"/>
              </a:ext>
            </a:extLst>
          </a:blip>
          <a:stretch>
            <a:fillRect/>
          </a:stretch>
        </p:blipFill>
        <p:spPr>
          <a:xfrm>
            <a:off x="-1200" y="1054"/>
            <a:ext cx="12196800" cy="6858000"/>
          </a:xfrm>
          <a:prstGeom prst="rect">
            <a:avLst/>
          </a:prstGeom>
        </p:spPr>
      </p:pic>
      <p:sp>
        <p:nvSpPr>
          <p:cNvPr id="54" name="VERLOOP">
            <a:extLst>
              <a:ext uri="{FF2B5EF4-FFF2-40B4-BE49-F238E27FC236}">
                <a16:creationId xmlns:a16="http://schemas.microsoft.com/office/drawing/2014/main" id="{CCE56A02-DBCA-430A-91C2-B57C97F9733B}"/>
              </a:ext>
            </a:extLst>
          </p:cNvPr>
          <p:cNvSpPr/>
          <p:nvPr/>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 name="Tijdelijke aanduiding voor titel 1">
            <a:extLst>
              <a:ext uri="{FF2B5EF4-FFF2-40B4-BE49-F238E27FC236}">
                <a16:creationId xmlns:a16="http://schemas.microsoft.com/office/drawing/2014/main" id="{B8B3D85C-08A9-499D-9FB8-CDBBC182A20D}"/>
              </a:ext>
            </a:extLst>
          </p:cNvPr>
          <p:cNvSpPr>
            <a:spLocks noGrp="1"/>
          </p:cNvSpPr>
          <p:nvPr>
            <p:ph type="title"/>
          </p:nvPr>
        </p:nvSpPr>
        <p:spPr>
          <a:xfrm rot="16200000">
            <a:off x="-1318497" y="4747500"/>
            <a:ext cx="3429000" cy="792000"/>
          </a:xfrm>
          <a:prstGeom prst="rect">
            <a:avLst/>
          </a:prstGeom>
          <a:noFill/>
        </p:spPr>
        <p:txBody>
          <a:bodyPr vert="horz" wrap="none" lIns="684000" tIns="0" rIns="180000" bIns="0" rtlCol="0" anchor="ctr">
            <a:noAutofit/>
          </a:bodyPr>
          <a:lstStyle/>
          <a:p>
            <a:r>
              <a:rPr lang="nl-NL"/>
              <a:t>Klik om stijl te bewerken</a:t>
            </a:r>
          </a:p>
        </p:txBody>
      </p:sp>
      <p:sp>
        <p:nvSpPr>
          <p:cNvPr id="3" name="Tijdelijke aanduiding voor tekst 2">
            <a:extLst>
              <a:ext uri="{FF2B5EF4-FFF2-40B4-BE49-F238E27FC236}">
                <a16:creationId xmlns:a16="http://schemas.microsoft.com/office/drawing/2014/main" id="{44F3670C-646D-43FC-807F-D962E533A357}"/>
              </a:ext>
            </a:extLst>
          </p:cNvPr>
          <p:cNvSpPr>
            <a:spLocks noGrp="1"/>
          </p:cNvSpPr>
          <p:nvPr>
            <p:ph type="body" idx="1"/>
          </p:nvPr>
        </p:nvSpPr>
        <p:spPr>
          <a:xfrm>
            <a:off x="876000" y="1116707"/>
            <a:ext cx="10440000" cy="4624586"/>
          </a:xfrm>
          <a:prstGeom prst="rect">
            <a:avLst/>
          </a:prstGeom>
        </p:spPr>
        <p:txBody>
          <a:bodyPr vert="horz" lIns="0" tIns="0" rIns="0" bIns="0" rtlCol="0" anchor="t">
            <a:noAutofit/>
          </a:bodyPr>
          <a:lstStyle/>
          <a:p>
            <a:pPr lvl="0"/>
            <a:r>
              <a:rPr lang="nl-NL"/>
              <a:t>Klik hier om tekst in te voegen</a:t>
            </a:r>
          </a:p>
          <a:p>
            <a:pPr lvl="1"/>
            <a:r>
              <a:rPr lang="nl-NL"/>
              <a:t>Bullets</a:t>
            </a:r>
          </a:p>
          <a:p>
            <a:pPr lvl="2"/>
            <a:r>
              <a:rPr lang="nl-NL"/>
              <a:t>Sub-bullets</a:t>
            </a:r>
          </a:p>
          <a:p>
            <a:pPr lvl="3"/>
            <a:r>
              <a:rPr lang="nl-NL"/>
              <a:t>Leestekst</a:t>
            </a:r>
          </a:p>
          <a:p>
            <a:pPr lvl="4"/>
            <a:r>
              <a:rPr lang="nl-NL"/>
              <a:t>Hoofdtitel 01</a:t>
            </a:r>
          </a:p>
          <a:p>
            <a:pPr lvl="5"/>
            <a:r>
              <a:rPr lang="nl-NL"/>
              <a:t>Hoofdtitel 02</a:t>
            </a:r>
          </a:p>
          <a:p>
            <a:pPr lvl="6"/>
            <a:r>
              <a:rPr lang="nl-NL"/>
              <a:t>Numerieke bullets</a:t>
            </a:r>
          </a:p>
          <a:p>
            <a:pPr lvl="7"/>
            <a:r>
              <a:rPr lang="nl-NL"/>
              <a:t># Bullets</a:t>
            </a:r>
          </a:p>
          <a:p>
            <a:pPr lvl="8"/>
            <a:r>
              <a:rPr lang="nl-NL"/>
              <a:t># Sub-bullets</a:t>
            </a:r>
          </a:p>
        </p:txBody>
      </p:sp>
      <p:sp>
        <p:nvSpPr>
          <p:cNvPr id="4" name="Tijdelijke aanduiding voor datum 3">
            <a:extLst>
              <a:ext uri="{FF2B5EF4-FFF2-40B4-BE49-F238E27FC236}">
                <a16:creationId xmlns:a16="http://schemas.microsoft.com/office/drawing/2014/main" id="{933E1F13-F3BB-49F8-BF5B-3D33DE984C32}"/>
              </a:ext>
            </a:extLst>
          </p:cNvPr>
          <p:cNvSpPr>
            <a:spLocks noGrp="1"/>
          </p:cNvSpPr>
          <p:nvPr>
            <p:ph type="dt" sz="half" idx="2"/>
          </p:nvPr>
        </p:nvSpPr>
        <p:spPr>
          <a:xfrm>
            <a:off x="5736000" y="271600"/>
            <a:ext cx="720000" cy="180000"/>
          </a:xfrm>
          <a:prstGeom prst="rect">
            <a:avLst/>
          </a:prstGeom>
        </p:spPr>
        <p:txBody>
          <a:bodyPr vert="horz" wrap="none" lIns="0" tIns="0" rIns="0" bIns="0" rtlCol="0" anchor="ctr"/>
          <a:lstStyle>
            <a:lvl1pPr algn="ctr">
              <a:defRPr sz="700">
                <a:solidFill>
                  <a:schemeClr val="bg2"/>
                </a:solidFill>
              </a:defRPr>
            </a:lvl1pPr>
          </a:lstStyle>
          <a:p>
            <a:fld id="{8774CF9B-452A-49AA-9906-FB65FDDA8DF2}" type="datetime10">
              <a:rPr lang="nl-NL" smtClean="0"/>
              <a:t>11:38</a:t>
            </a:fld>
            <a:endParaRPr lang="nl-NL"/>
          </a:p>
        </p:txBody>
      </p:sp>
      <p:sp>
        <p:nvSpPr>
          <p:cNvPr id="5" name="Tijdelijke aanduiding voor voettekst 4">
            <a:extLst>
              <a:ext uri="{FF2B5EF4-FFF2-40B4-BE49-F238E27FC236}">
                <a16:creationId xmlns:a16="http://schemas.microsoft.com/office/drawing/2014/main" id="{658F38BA-266F-4FA4-9BDF-81FFDA9EB56C}"/>
              </a:ext>
            </a:extLst>
          </p:cNvPr>
          <p:cNvSpPr>
            <a:spLocks noGrp="1"/>
          </p:cNvSpPr>
          <p:nvPr>
            <p:ph type="ftr" sz="quarter" idx="3"/>
          </p:nvPr>
        </p:nvSpPr>
        <p:spPr>
          <a:xfrm>
            <a:off x="6907224" y="6450742"/>
            <a:ext cx="720000" cy="180000"/>
          </a:xfrm>
          <a:prstGeom prst="rect">
            <a:avLst/>
          </a:prstGeom>
        </p:spPr>
        <p:txBody>
          <a:bodyPr vert="horz" wrap="none" lIns="0" tIns="0" rIns="0" bIns="0" rtlCol="0" anchor="ctr"/>
          <a:lstStyle>
            <a:lvl1pPr algn="l">
              <a:defRPr sz="700">
                <a:solidFill>
                  <a:schemeClr val="bg2"/>
                </a:solidFill>
              </a:defRPr>
            </a:lvl1pPr>
          </a:lstStyle>
          <a:p>
            <a:r>
              <a:rPr lang="nl-NL"/>
              <a:t>[vul hier uw voetnoot in]</a:t>
            </a:r>
          </a:p>
        </p:txBody>
      </p:sp>
      <p:sp>
        <p:nvSpPr>
          <p:cNvPr id="6" name="Tijdelijke aanduiding voor dianummer 5">
            <a:extLst>
              <a:ext uri="{FF2B5EF4-FFF2-40B4-BE49-F238E27FC236}">
                <a16:creationId xmlns:a16="http://schemas.microsoft.com/office/drawing/2014/main" id="{7B05DB33-D789-4A8C-8166-2BC140FCD753}"/>
              </a:ext>
            </a:extLst>
          </p:cNvPr>
          <p:cNvSpPr>
            <a:spLocks noGrp="1"/>
          </p:cNvSpPr>
          <p:nvPr>
            <p:ph type="sldNum" sz="quarter" idx="4"/>
          </p:nvPr>
        </p:nvSpPr>
        <p:spPr>
          <a:xfrm>
            <a:off x="4540324" y="6450742"/>
            <a:ext cx="720000" cy="180000"/>
          </a:xfrm>
          <a:prstGeom prst="rect">
            <a:avLst/>
          </a:prstGeom>
        </p:spPr>
        <p:txBody>
          <a:bodyPr vert="horz" wrap="none" lIns="0" tIns="0" rIns="0" bIns="0" rtlCol="0" anchor="ctr"/>
          <a:lstStyle>
            <a:lvl1pPr algn="r">
              <a:defRPr sz="700">
                <a:solidFill>
                  <a:schemeClr val="bg2"/>
                </a:solidFill>
              </a:defRPr>
            </a:lvl1pPr>
          </a:lstStyle>
          <a:p>
            <a:fld id="{FF61E002-7038-4534-AD3C-ADB6FBF99A22}" type="slidenum">
              <a:rPr lang="nl-NL" smtClean="0"/>
              <a:pPr/>
              <a:t>‹nr.›</a:t>
            </a:fld>
            <a:endParaRPr lang="nl-NL"/>
          </a:p>
        </p:txBody>
      </p:sp>
      <p:grpSp>
        <p:nvGrpSpPr>
          <p:cNvPr id="50" name="LOGO">
            <a:extLst>
              <a:ext uri="{FF2B5EF4-FFF2-40B4-BE49-F238E27FC236}">
                <a16:creationId xmlns:a16="http://schemas.microsoft.com/office/drawing/2014/main" id="{506E63DF-C778-4CE2-AFD6-1D02A34F3AB2}"/>
              </a:ext>
            </a:extLst>
          </p:cNvPr>
          <p:cNvGrpSpPr/>
          <p:nvPr/>
        </p:nvGrpSpPr>
        <p:grpSpPr>
          <a:xfrm>
            <a:off x="10620753" y="-1256929"/>
            <a:ext cx="1212095" cy="939250"/>
            <a:chOff x="2783323" y="991053"/>
            <a:chExt cx="6625355" cy="5133974"/>
          </a:xfrm>
          <a:solidFill>
            <a:schemeClr val="bg2"/>
          </a:solidFill>
        </p:grpSpPr>
        <p:sp>
          <p:nvSpPr>
            <p:cNvPr id="53" name="Freeform 5">
              <a:extLst>
                <a:ext uri="{FF2B5EF4-FFF2-40B4-BE49-F238E27FC236}">
                  <a16:creationId xmlns:a16="http://schemas.microsoft.com/office/drawing/2014/main" id="{D9A508BB-0D8B-4D7F-B711-E1F952893E2E}"/>
                </a:ext>
              </a:extLst>
            </p:cNvPr>
            <p:cNvSpPr>
              <a:spLocks/>
            </p:cNvSpPr>
            <p:nvPr userDrawn="1"/>
          </p:nvSpPr>
          <p:spPr bwMode="auto">
            <a:xfrm>
              <a:off x="2783323" y="991053"/>
              <a:ext cx="386404" cy="720836"/>
            </a:xfrm>
            <a:custGeom>
              <a:avLst/>
              <a:gdLst>
                <a:gd name="T0" fmla="*/ 66 w 171"/>
                <a:gd name="T1" fmla="*/ 0 h 319"/>
                <a:gd name="T2" fmla="*/ 45 w 171"/>
                <a:gd name="T3" fmla="*/ 201 h 319"/>
                <a:gd name="T4" fmla="*/ 66 w 171"/>
                <a:gd name="T5" fmla="*/ 201 h 319"/>
                <a:gd name="T6" fmla="*/ 136 w 171"/>
                <a:gd name="T7" fmla="*/ 111 h 319"/>
                <a:gd name="T8" fmla="*/ 171 w 171"/>
                <a:gd name="T9" fmla="*/ 111 h 319"/>
                <a:gd name="T10" fmla="*/ 91 w 171"/>
                <a:gd name="T11" fmla="*/ 214 h 319"/>
                <a:gd name="T12" fmla="*/ 161 w 171"/>
                <a:gd name="T13" fmla="*/ 319 h 319"/>
                <a:gd name="T14" fmla="*/ 119 w 171"/>
                <a:gd name="T15" fmla="*/ 319 h 319"/>
                <a:gd name="T16" fmla="*/ 60 w 171"/>
                <a:gd name="T17" fmla="*/ 226 h 319"/>
                <a:gd name="T18" fmla="*/ 43 w 171"/>
                <a:gd name="T19" fmla="*/ 226 h 319"/>
                <a:gd name="T20" fmla="*/ 35 w 171"/>
                <a:gd name="T21" fmla="*/ 319 h 319"/>
                <a:gd name="T22" fmla="*/ 0 w 171"/>
                <a:gd name="T23" fmla="*/ 319 h 319"/>
                <a:gd name="T24" fmla="*/ 33 w 171"/>
                <a:gd name="T25" fmla="*/ 2 h 319"/>
                <a:gd name="T26" fmla="*/ 66 w 171"/>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319">
                  <a:moveTo>
                    <a:pt x="66" y="0"/>
                  </a:moveTo>
                  <a:lnTo>
                    <a:pt x="45" y="201"/>
                  </a:lnTo>
                  <a:lnTo>
                    <a:pt x="66" y="201"/>
                  </a:lnTo>
                  <a:lnTo>
                    <a:pt x="136" y="111"/>
                  </a:lnTo>
                  <a:lnTo>
                    <a:pt x="171" y="111"/>
                  </a:lnTo>
                  <a:lnTo>
                    <a:pt x="91" y="214"/>
                  </a:lnTo>
                  <a:lnTo>
                    <a:pt x="161" y="319"/>
                  </a:lnTo>
                  <a:lnTo>
                    <a:pt x="119" y="319"/>
                  </a:lnTo>
                  <a:lnTo>
                    <a:pt x="60" y="226"/>
                  </a:lnTo>
                  <a:lnTo>
                    <a:pt x="43" y="226"/>
                  </a:lnTo>
                  <a:lnTo>
                    <a:pt x="35" y="319"/>
                  </a:lnTo>
                  <a:lnTo>
                    <a:pt x="0" y="319"/>
                  </a:lnTo>
                  <a:lnTo>
                    <a:pt x="33" y="2"/>
                  </a:lnTo>
                  <a:lnTo>
                    <a:pt x="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5" name="Freeform 6">
              <a:extLst>
                <a:ext uri="{FF2B5EF4-FFF2-40B4-BE49-F238E27FC236}">
                  <a16:creationId xmlns:a16="http://schemas.microsoft.com/office/drawing/2014/main" id="{1D692B4E-FDF6-4CF3-8C66-2511E4CB21A7}"/>
                </a:ext>
              </a:extLst>
            </p:cNvPr>
            <p:cNvSpPr>
              <a:spLocks noEditPoints="1"/>
            </p:cNvSpPr>
            <p:nvPr userDrawn="1"/>
          </p:nvSpPr>
          <p:spPr bwMode="auto">
            <a:xfrm>
              <a:off x="3223960" y="1232839"/>
              <a:ext cx="372846" cy="483570"/>
            </a:xfrm>
            <a:custGeom>
              <a:avLst/>
              <a:gdLst>
                <a:gd name="T0" fmla="*/ 74 w 80"/>
                <a:gd name="T1" fmla="*/ 103 h 104"/>
                <a:gd name="T2" fmla="*/ 58 w 80"/>
                <a:gd name="T3" fmla="*/ 103 h 104"/>
                <a:gd name="T4" fmla="*/ 58 w 80"/>
                <a:gd name="T5" fmla="*/ 82 h 104"/>
                <a:gd name="T6" fmla="*/ 23 w 80"/>
                <a:gd name="T7" fmla="*/ 104 h 104"/>
                <a:gd name="T8" fmla="*/ 0 w 80"/>
                <a:gd name="T9" fmla="*/ 70 h 104"/>
                <a:gd name="T10" fmla="*/ 47 w 80"/>
                <a:gd name="T11" fmla="*/ 0 h 104"/>
                <a:gd name="T12" fmla="*/ 80 w 80"/>
                <a:gd name="T13" fmla="*/ 5 h 104"/>
                <a:gd name="T14" fmla="*/ 74 w 80"/>
                <a:gd name="T15" fmla="*/ 70 h 104"/>
                <a:gd name="T16" fmla="*/ 74 w 80"/>
                <a:gd name="T17" fmla="*/ 103 h 104"/>
                <a:gd name="T18" fmla="*/ 63 w 80"/>
                <a:gd name="T19" fmla="*/ 16 h 104"/>
                <a:gd name="T20" fmla="*/ 45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8" y="103"/>
                    <a:pt x="58" y="103"/>
                    <a:pt x="58" y="103"/>
                  </a:cubicBezTo>
                  <a:cubicBezTo>
                    <a:pt x="58" y="82"/>
                    <a:pt x="58" y="82"/>
                    <a:pt x="58" y="82"/>
                  </a:cubicBezTo>
                  <a:cubicBezTo>
                    <a:pt x="39" y="101"/>
                    <a:pt x="33" y="104"/>
                    <a:pt x="23" y="104"/>
                  </a:cubicBezTo>
                  <a:cubicBezTo>
                    <a:pt x="10" y="104"/>
                    <a:pt x="0" y="95"/>
                    <a:pt x="0" y="70"/>
                  </a:cubicBezTo>
                  <a:cubicBezTo>
                    <a:pt x="0" y="26"/>
                    <a:pt x="18" y="0"/>
                    <a:pt x="47" y="0"/>
                  </a:cubicBezTo>
                  <a:cubicBezTo>
                    <a:pt x="57" y="0"/>
                    <a:pt x="70" y="2"/>
                    <a:pt x="80" y="5"/>
                  </a:cubicBezTo>
                  <a:cubicBezTo>
                    <a:pt x="74" y="70"/>
                    <a:pt x="74" y="70"/>
                    <a:pt x="74" y="70"/>
                  </a:cubicBezTo>
                  <a:lnTo>
                    <a:pt x="74" y="103"/>
                  </a:lnTo>
                  <a:close/>
                  <a:moveTo>
                    <a:pt x="63" y="16"/>
                  </a:moveTo>
                  <a:cubicBezTo>
                    <a:pt x="58" y="15"/>
                    <a:pt x="51" y="14"/>
                    <a:pt x="45" y="14"/>
                  </a:cubicBezTo>
                  <a:cubicBezTo>
                    <a:pt x="27" y="14"/>
                    <a:pt x="17" y="33"/>
                    <a:pt x="17" y="68"/>
                  </a:cubicBezTo>
                  <a:cubicBezTo>
                    <a:pt x="17" y="83"/>
                    <a:pt x="21" y="89"/>
                    <a:pt x="28" y="89"/>
                  </a:cubicBezTo>
                  <a:cubicBezTo>
                    <a:pt x="33" y="89"/>
                    <a:pt x="40" y="84"/>
                    <a:pt x="58" y="66"/>
                  </a:cubicBezTo>
                  <a:lnTo>
                    <a:pt x="63"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6" name="Freeform 7">
              <a:extLst>
                <a:ext uri="{FF2B5EF4-FFF2-40B4-BE49-F238E27FC236}">
                  <a16:creationId xmlns:a16="http://schemas.microsoft.com/office/drawing/2014/main" id="{D7979867-7C1E-45A4-9E24-239BDEDFAC98}"/>
                </a:ext>
              </a:extLst>
            </p:cNvPr>
            <p:cNvSpPr>
              <a:spLocks noEditPoints="1"/>
            </p:cNvSpPr>
            <p:nvPr userDrawn="1"/>
          </p:nvSpPr>
          <p:spPr bwMode="auto">
            <a:xfrm>
              <a:off x="3698491" y="991053"/>
              <a:ext cx="399962" cy="725355"/>
            </a:xfrm>
            <a:custGeom>
              <a:avLst/>
              <a:gdLst>
                <a:gd name="T0" fmla="*/ 47 w 86"/>
                <a:gd name="T1" fmla="*/ 52 h 156"/>
                <a:gd name="T2" fmla="*/ 64 w 86"/>
                <a:gd name="T3" fmla="*/ 54 h 156"/>
                <a:gd name="T4" fmla="*/ 70 w 86"/>
                <a:gd name="T5" fmla="*/ 1 h 156"/>
                <a:gd name="T6" fmla="*/ 86 w 86"/>
                <a:gd name="T7" fmla="*/ 0 h 156"/>
                <a:gd name="T8" fmla="*/ 74 w 86"/>
                <a:gd name="T9" fmla="*/ 122 h 156"/>
                <a:gd name="T10" fmla="*/ 74 w 86"/>
                <a:gd name="T11" fmla="*/ 155 h 156"/>
                <a:gd name="T12" fmla="*/ 59 w 86"/>
                <a:gd name="T13" fmla="*/ 155 h 156"/>
                <a:gd name="T14" fmla="*/ 58 w 86"/>
                <a:gd name="T15" fmla="*/ 134 h 156"/>
                <a:gd name="T16" fmla="*/ 23 w 86"/>
                <a:gd name="T17" fmla="*/ 156 h 156"/>
                <a:gd name="T18" fmla="*/ 0 w 86"/>
                <a:gd name="T19" fmla="*/ 122 h 156"/>
                <a:gd name="T20" fmla="*/ 47 w 86"/>
                <a:gd name="T21" fmla="*/ 52 h 156"/>
                <a:gd name="T22" fmla="*/ 28 w 86"/>
                <a:gd name="T23" fmla="*/ 141 h 156"/>
                <a:gd name="T24" fmla="*/ 58 w 86"/>
                <a:gd name="T25" fmla="*/ 118 h 156"/>
                <a:gd name="T26" fmla="*/ 63 w 86"/>
                <a:gd name="T27" fmla="*/ 68 h 156"/>
                <a:gd name="T28" fmla="*/ 46 w 86"/>
                <a:gd name="T29" fmla="*/ 66 h 156"/>
                <a:gd name="T30" fmla="*/ 17 w 86"/>
                <a:gd name="T31" fmla="*/ 120 h 156"/>
                <a:gd name="T32" fmla="*/ 28 w 86"/>
                <a:gd name="T33" fmla="*/ 14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56">
                  <a:moveTo>
                    <a:pt x="47" y="52"/>
                  </a:moveTo>
                  <a:cubicBezTo>
                    <a:pt x="53" y="52"/>
                    <a:pt x="59" y="53"/>
                    <a:pt x="64" y="54"/>
                  </a:cubicBezTo>
                  <a:cubicBezTo>
                    <a:pt x="70" y="1"/>
                    <a:pt x="70" y="1"/>
                    <a:pt x="70" y="1"/>
                  </a:cubicBezTo>
                  <a:cubicBezTo>
                    <a:pt x="86" y="0"/>
                    <a:pt x="86" y="0"/>
                    <a:pt x="86" y="0"/>
                  </a:cubicBezTo>
                  <a:cubicBezTo>
                    <a:pt x="74" y="122"/>
                    <a:pt x="74" y="122"/>
                    <a:pt x="74" y="122"/>
                  </a:cubicBezTo>
                  <a:cubicBezTo>
                    <a:pt x="74" y="155"/>
                    <a:pt x="74" y="155"/>
                    <a:pt x="74" y="155"/>
                  </a:cubicBezTo>
                  <a:cubicBezTo>
                    <a:pt x="59" y="155"/>
                    <a:pt x="59" y="155"/>
                    <a:pt x="59" y="155"/>
                  </a:cubicBezTo>
                  <a:cubicBezTo>
                    <a:pt x="58" y="134"/>
                    <a:pt x="58" y="134"/>
                    <a:pt x="58" y="134"/>
                  </a:cubicBezTo>
                  <a:cubicBezTo>
                    <a:pt x="39" y="153"/>
                    <a:pt x="33" y="156"/>
                    <a:pt x="23" y="156"/>
                  </a:cubicBezTo>
                  <a:cubicBezTo>
                    <a:pt x="10" y="156"/>
                    <a:pt x="0" y="147"/>
                    <a:pt x="0" y="122"/>
                  </a:cubicBezTo>
                  <a:cubicBezTo>
                    <a:pt x="0" y="78"/>
                    <a:pt x="18" y="52"/>
                    <a:pt x="47" y="52"/>
                  </a:cubicBezTo>
                  <a:close/>
                  <a:moveTo>
                    <a:pt x="28" y="141"/>
                  </a:moveTo>
                  <a:cubicBezTo>
                    <a:pt x="34" y="141"/>
                    <a:pt x="40" y="136"/>
                    <a:pt x="58" y="118"/>
                  </a:cubicBezTo>
                  <a:cubicBezTo>
                    <a:pt x="63" y="68"/>
                    <a:pt x="63" y="68"/>
                    <a:pt x="63" y="68"/>
                  </a:cubicBezTo>
                  <a:cubicBezTo>
                    <a:pt x="58" y="67"/>
                    <a:pt x="51" y="66"/>
                    <a:pt x="46" y="66"/>
                  </a:cubicBezTo>
                  <a:cubicBezTo>
                    <a:pt x="27" y="66"/>
                    <a:pt x="17" y="85"/>
                    <a:pt x="17" y="120"/>
                  </a:cubicBezTo>
                  <a:cubicBezTo>
                    <a:pt x="17" y="135"/>
                    <a:pt x="21" y="141"/>
                    <a:pt x="28" y="1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7" name="Freeform 8">
              <a:extLst>
                <a:ext uri="{FF2B5EF4-FFF2-40B4-BE49-F238E27FC236}">
                  <a16:creationId xmlns:a16="http://schemas.microsoft.com/office/drawing/2014/main" id="{35639217-0E3D-4EC4-AB56-06F97FBE3723}"/>
                </a:ext>
              </a:extLst>
            </p:cNvPr>
            <p:cNvSpPr>
              <a:spLocks noEditPoints="1"/>
            </p:cNvSpPr>
            <p:nvPr userDrawn="1"/>
          </p:nvSpPr>
          <p:spPr bwMode="auto">
            <a:xfrm>
              <a:off x="4173021" y="1232839"/>
              <a:ext cx="370586" cy="483570"/>
            </a:xfrm>
            <a:custGeom>
              <a:avLst/>
              <a:gdLst>
                <a:gd name="T0" fmla="*/ 74 w 80"/>
                <a:gd name="T1" fmla="*/ 103 h 104"/>
                <a:gd name="T2" fmla="*/ 59 w 80"/>
                <a:gd name="T3" fmla="*/ 103 h 104"/>
                <a:gd name="T4" fmla="*/ 58 w 80"/>
                <a:gd name="T5" fmla="*/ 82 h 104"/>
                <a:gd name="T6" fmla="*/ 23 w 80"/>
                <a:gd name="T7" fmla="*/ 104 h 104"/>
                <a:gd name="T8" fmla="*/ 0 w 80"/>
                <a:gd name="T9" fmla="*/ 70 h 104"/>
                <a:gd name="T10" fmla="*/ 48 w 80"/>
                <a:gd name="T11" fmla="*/ 0 h 104"/>
                <a:gd name="T12" fmla="*/ 80 w 80"/>
                <a:gd name="T13" fmla="*/ 5 h 104"/>
                <a:gd name="T14" fmla="*/ 74 w 80"/>
                <a:gd name="T15" fmla="*/ 70 h 104"/>
                <a:gd name="T16" fmla="*/ 74 w 80"/>
                <a:gd name="T17" fmla="*/ 103 h 104"/>
                <a:gd name="T18" fmla="*/ 63 w 80"/>
                <a:gd name="T19" fmla="*/ 16 h 104"/>
                <a:gd name="T20" fmla="*/ 46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9" y="103"/>
                    <a:pt x="59" y="103"/>
                    <a:pt x="59" y="103"/>
                  </a:cubicBezTo>
                  <a:cubicBezTo>
                    <a:pt x="58" y="82"/>
                    <a:pt x="58" y="82"/>
                    <a:pt x="58" y="82"/>
                  </a:cubicBezTo>
                  <a:cubicBezTo>
                    <a:pt x="39" y="101"/>
                    <a:pt x="33" y="104"/>
                    <a:pt x="23" y="104"/>
                  </a:cubicBezTo>
                  <a:cubicBezTo>
                    <a:pt x="10" y="104"/>
                    <a:pt x="0" y="95"/>
                    <a:pt x="0" y="70"/>
                  </a:cubicBezTo>
                  <a:cubicBezTo>
                    <a:pt x="0" y="26"/>
                    <a:pt x="18" y="0"/>
                    <a:pt x="48" y="0"/>
                  </a:cubicBezTo>
                  <a:cubicBezTo>
                    <a:pt x="57" y="0"/>
                    <a:pt x="70" y="2"/>
                    <a:pt x="80" y="5"/>
                  </a:cubicBezTo>
                  <a:cubicBezTo>
                    <a:pt x="74" y="70"/>
                    <a:pt x="74" y="70"/>
                    <a:pt x="74" y="70"/>
                  </a:cubicBezTo>
                  <a:lnTo>
                    <a:pt x="74" y="103"/>
                  </a:lnTo>
                  <a:close/>
                  <a:moveTo>
                    <a:pt x="63" y="16"/>
                  </a:moveTo>
                  <a:cubicBezTo>
                    <a:pt x="58" y="15"/>
                    <a:pt x="51" y="14"/>
                    <a:pt x="46" y="14"/>
                  </a:cubicBezTo>
                  <a:cubicBezTo>
                    <a:pt x="27" y="14"/>
                    <a:pt x="17" y="33"/>
                    <a:pt x="17" y="68"/>
                  </a:cubicBezTo>
                  <a:cubicBezTo>
                    <a:pt x="17" y="83"/>
                    <a:pt x="21" y="89"/>
                    <a:pt x="28" y="89"/>
                  </a:cubicBezTo>
                  <a:cubicBezTo>
                    <a:pt x="34" y="89"/>
                    <a:pt x="40" y="84"/>
                    <a:pt x="58" y="66"/>
                  </a:cubicBezTo>
                  <a:lnTo>
                    <a:pt x="63"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8" name="Freeform 9">
              <a:extLst>
                <a:ext uri="{FF2B5EF4-FFF2-40B4-BE49-F238E27FC236}">
                  <a16:creationId xmlns:a16="http://schemas.microsoft.com/office/drawing/2014/main" id="{3137E644-2414-4C65-8EA2-01DBB5879EAE}"/>
                </a:ext>
              </a:extLst>
            </p:cNvPr>
            <p:cNvSpPr>
              <a:spLocks/>
            </p:cNvSpPr>
            <p:nvPr userDrawn="1"/>
          </p:nvSpPr>
          <p:spPr bwMode="auto">
            <a:xfrm>
              <a:off x="4618176" y="1232839"/>
              <a:ext cx="284718" cy="483570"/>
            </a:xfrm>
            <a:custGeom>
              <a:avLst/>
              <a:gdLst>
                <a:gd name="T0" fmla="*/ 58 w 61"/>
                <a:gd name="T1" fmla="*/ 16 h 104"/>
                <a:gd name="T2" fmla="*/ 38 w 61"/>
                <a:gd name="T3" fmla="*/ 13 h 104"/>
                <a:gd name="T4" fmla="*/ 25 w 61"/>
                <a:gd name="T5" fmla="*/ 25 h 104"/>
                <a:gd name="T6" fmla="*/ 37 w 61"/>
                <a:gd name="T7" fmla="*/ 45 h 104"/>
                <a:gd name="T8" fmla="*/ 59 w 61"/>
                <a:gd name="T9" fmla="*/ 77 h 104"/>
                <a:gd name="T10" fmla="*/ 28 w 61"/>
                <a:gd name="T11" fmla="*/ 104 h 104"/>
                <a:gd name="T12" fmla="*/ 0 w 61"/>
                <a:gd name="T13" fmla="*/ 97 h 104"/>
                <a:gd name="T14" fmla="*/ 4 w 61"/>
                <a:gd name="T15" fmla="*/ 84 h 104"/>
                <a:gd name="T16" fmla="*/ 29 w 61"/>
                <a:gd name="T17" fmla="*/ 91 h 104"/>
                <a:gd name="T18" fmla="*/ 44 w 61"/>
                <a:gd name="T19" fmla="*/ 79 h 104"/>
                <a:gd name="T20" fmla="*/ 28 w 61"/>
                <a:gd name="T21" fmla="*/ 58 h 104"/>
                <a:gd name="T22" fmla="*/ 9 w 61"/>
                <a:gd name="T23" fmla="*/ 27 h 104"/>
                <a:gd name="T24" fmla="*/ 38 w 61"/>
                <a:gd name="T25" fmla="*/ 0 h 104"/>
                <a:gd name="T26" fmla="*/ 61 w 61"/>
                <a:gd name="T27" fmla="*/ 4 h 104"/>
                <a:gd name="T28" fmla="*/ 58 w 61"/>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4">
                  <a:moveTo>
                    <a:pt x="58" y="16"/>
                  </a:moveTo>
                  <a:cubicBezTo>
                    <a:pt x="51" y="14"/>
                    <a:pt x="45" y="13"/>
                    <a:pt x="38" y="13"/>
                  </a:cubicBezTo>
                  <a:cubicBezTo>
                    <a:pt x="29" y="13"/>
                    <a:pt x="25" y="19"/>
                    <a:pt x="25" y="25"/>
                  </a:cubicBezTo>
                  <a:cubicBezTo>
                    <a:pt x="25" y="33"/>
                    <a:pt x="27" y="37"/>
                    <a:pt x="37" y="45"/>
                  </a:cubicBezTo>
                  <a:cubicBezTo>
                    <a:pt x="56" y="61"/>
                    <a:pt x="59" y="67"/>
                    <a:pt x="59" y="77"/>
                  </a:cubicBezTo>
                  <a:cubicBezTo>
                    <a:pt x="59" y="93"/>
                    <a:pt x="48" y="104"/>
                    <a:pt x="28" y="104"/>
                  </a:cubicBezTo>
                  <a:cubicBezTo>
                    <a:pt x="18" y="104"/>
                    <a:pt x="8" y="102"/>
                    <a:pt x="0" y="97"/>
                  </a:cubicBezTo>
                  <a:cubicBezTo>
                    <a:pt x="4" y="84"/>
                    <a:pt x="4" y="84"/>
                    <a:pt x="4" y="84"/>
                  </a:cubicBezTo>
                  <a:cubicBezTo>
                    <a:pt x="13" y="88"/>
                    <a:pt x="22" y="91"/>
                    <a:pt x="29" y="91"/>
                  </a:cubicBezTo>
                  <a:cubicBezTo>
                    <a:pt x="39" y="91"/>
                    <a:pt x="44" y="86"/>
                    <a:pt x="44" y="79"/>
                  </a:cubicBezTo>
                  <a:cubicBezTo>
                    <a:pt x="44" y="72"/>
                    <a:pt x="41" y="69"/>
                    <a:pt x="28" y="58"/>
                  </a:cubicBezTo>
                  <a:cubicBezTo>
                    <a:pt x="13" y="47"/>
                    <a:pt x="9" y="38"/>
                    <a:pt x="9" y="27"/>
                  </a:cubicBezTo>
                  <a:cubicBezTo>
                    <a:pt x="9" y="13"/>
                    <a:pt x="19" y="0"/>
                    <a:pt x="38" y="0"/>
                  </a:cubicBezTo>
                  <a:cubicBezTo>
                    <a:pt x="48" y="0"/>
                    <a:pt x="55" y="1"/>
                    <a:pt x="61" y="4"/>
                  </a:cubicBezTo>
                  <a:lnTo>
                    <a:pt x="5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9" name="Freeform 10">
              <a:extLst>
                <a:ext uri="{FF2B5EF4-FFF2-40B4-BE49-F238E27FC236}">
                  <a16:creationId xmlns:a16="http://schemas.microsoft.com/office/drawing/2014/main" id="{80DA3AE7-88E5-43B7-A97F-1BC4C6C95DBB}"/>
                </a:ext>
              </a:extLst>
            </p:cNvPr>
            <p:cNvSpPr>
              <a:spLocks/>
            </p:cNvSpPr>
            <p:nvPr userDrawn="1"/>
          </p:nvSpPr>
          <p:spPr bwMode="auto">
            <a:xfrm>
              <a:off x="4977464" y="1079181"/>
              <a:ext cx="264382" cy="637227"/>
            </a:xfrm>
            <a:custGeom>
              <a:avLst/>
              <a:gdLst>
                <a:gd name="T0" fmla="*/ 32 w 57"/>
                <a:gd name="T1" fmla="*/ 35 h 137"/>
                <a:gd name="T2" fmla="*/ 57 w 57"/>
                <a:gd name="T3" fmla="*/ 35 h 137"/>
                <a:gd name="T4" fmla="*/ 56 w 57"/>
                <a:gd name="T5" fmla="*/ 48 h 137"/>
                <a:gd name="T6" fmla="*/ 31 w 57"/>
                <a:gd name="T7" fmla="*/ 48 h 137"/>
                <a:gd name="T8" fmla="*/ 25 w 57"/>
                <a:gd name="T9" fmla="*/ 103 h 137"/>
                <a:gd name="T10" fmla="*/ 25 w 57"/>
                <a:gd name="T11" fmla="*/ 117 h 137"/>
                <a:gd name="T12" fmla="*/ 31 w 57"/>
                <a:gd name="T13" fmla="*/ 123 h 137"/>
                <a:gd name="T14" fmla="*/ 51 w 57"/>
                <a:gd name="T15" fmla="*/ 118 h 137"/>
                <a:gd name="T16" fmla="*/ 53 w 57"/>
                <a:gd name="T17" fmla="*/ 130 h 137"/>
                <a:gd name="T18" fmla="*/ 24 w 57"/>
                <a:gd name="T19" fmla="*/ 137 h 137"/>
                <a:gd name="T20" fmla="*/ 8 w 57"/>
                <a:gd name="T21" fmla="*/ 120 h 137"/>
                <a:gd name="T22" fmla="*/ 9 w 57"/>
                <a:gd name="T23" fmla="*/ 105 h 137"/>
                <a:gd name="T24" fmla="*/ 14 w 57"/>
                <a:gd name="T25" fmla="*/ 48 h 137"/>
                <a:gd name="T26" fmla="*/ 0 w 57"/>
                <a:gd name="T27" fmla="*/ 48 h 137"/>
                <a:gd name="T28" fmla="*/ 1 w 57"/>
                <a:gd name="T29" fmla="*/ 36 h 137"/>
                <a:gd name="T30" fmla="*/ 16 w 57"/>
                <a:gd name="T31" fmla="*/ 35 h 137"/>
                <a:gd name="T32" fmla="*/ 21 w 57"/>
                <a:gd name="T33" fmla="*/ 1 h 137"/>
                <a:gd name="T34" fmla="*/ 35 w 57"/>
                <a:gd name="T35" fmla="*/ 0 h 137"/>
                <a:gd name="T36" fmla="*/ 32 w 57"/>
                <a:gd name="T37" fmla="*/ 3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37">
                  <a:moveTo>
                    <a:pt x="32" y="35"/>
                  </a:moveTo>
                  <a:cubicBezTo>
                    <a:pt x="57" y="35"/>
                    <a:pt x="57" y="35"/>
                    <a:pt x="57" y="35"/>
                  </a:cubicBezTo>
                  <a:cubicBezTo>
                    <a:pt x="56" y="48"/>
                    <a:pt x="56" y="48"/>
                    <a:pt x="56" y="48"/>
                  </a:cubicBezTo>
                  <a:cubicBezTo>
                    <a:pt x="31" y="48"/>
                    <a:pt x="31" y="48"/>
                    <a:pt x="31" y="48"/>
                  </a:cubicBezTo>
                  <a:cubicBezTo>
                    <a:pt x="25" y="103"/>
                    <a:pt x="25" y="103"/>
                    <a:pt x="25" y="103"/>
                  </a:cubicBezTo>
                  <a:cubicBezTo>
                    <a:pt x="25" y="108"/>
                    <a:pt x="25" y="113"/>
                    <a:pt x="25" y="117"/>
                  </a:cubicBezTo>
                  <a:cubicBezTo>
                    <a:pt x="25" y="122"/>
                    <a:pt x="27" y="123"/>
                    <a:pt x="31" y="123"/>
                  </a:cubicBezTo>
                  <a:cubicBezTo>
                    <a:pt x="34" y="123"/>
                    <a:pt x="41" y="121"/>
                    <a:pt x="51" y="118"/>
                  </a:cubicBezTo>
                  <a:cubicBezTo>
                    <a:pt x="53" y="130"/>
                    <a:pt x="53" y="130"/>
                    <a:pt x="53" y="130"/>
                  </a:cubicBezTo>
                  <a:cubicBezTo>
                    <a:pt x="42" y="135"/>
                    <a:pt x="33" y="137"/>
                    <a:pt x="24" y="137"/>
                  </a:cubicBezTo>
                  <a:cubicBezTo>
                    <a:pt x="13" y="137"/>
                    <a:pt x="8" y="132"/>
                    <a:pt x="8" y="120"/>
                  </a:cubicBezTo>
                  <a:cubicBezTo>
                    <a:pt x="8" y="116"/>
                    <a:pt x="8" y="112"/>
                    <a:pt x="9" y="105"/>
                  </a:cubicBezTo>
                  <a:cubicBezTo>
                    <a:pt x="14" y="48"/>
                    <a:pt x="14" y="48"/>
                    <a:pt x="14" y="48"/>
                  </a:cubicBezTo>
                  <a:cubicBezTo>
                    <a:pt x="0" y="48"/>
                    <a:pt x="0" y="48"/>
                    <a:pt x="0" y="48"/>
                  </a:cubicBezTo>
                  <a:cubicBezTo>
                    <a:pt x="1" y="36"/>
                    <a:pt x="1" y="36"/>
                    <a:pt x="1" y="36"/>
                  </a:cubicBezTo>
                  <a:cubicBezTo>
                    <a:pt x="16" y="35"/>
                    <a:pt x="16" y="35"/>
                    <a:pt x="16" y="35"/>
                  </a:cubicBezTo>
                  <a:cubicBezTo>
                    <a:pt x="21" y="1"/>
                    <a:pt x="21" y="1"/>
                    <a:pt x="21" y="1"/>
                  </a:cubicBezTo>
                  <a:cubicBezTo>
                    <a:pt x="35" y="0"/>
                    <a:pt x="35" y="0"/>
                    <a:pt x="35" y="0"/>
                  </a:cubicBezTo>
                  <a:lnTo>
                    <a:pt x="32"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0" name="Freeform 11">
              <a:extLst>
                <a:ext uri="{FF2B5EF4-FFF2-40B4-BE49-F238E27FC236}">
                  <a16:creationId xmlns:a16="http://schemas.microsoft.com/office/drawing/2014/main" id="{4E464931-DE74-4218-8A3F-BA5839DFB5DB}"/>
                </a:ext>
              </a:extLst>
            </p:cNvPr>
            <p:cNvSpPr>
              <a:spLocks noEditPoints="1"/>
            </p:cNvSpPr>
            <p:nvPr userDrawn="1"/>
          </p:nvSpPr>
          <p:spPr bwMode="auto">
            <a:xfrm>
              <a:off x="5307376" y="1232839"/>
              <a:ext cx="343470" cy="483570"/>
            </a:xfrm>
            <a:custGeom>
              <a:avLst/>
              <a:gdLst>
                <a:gd name="T0" fmla="*/ 17 w 74"/>
                <a:gd name="T1" fmla="*/ 56 h 104"/>
                <a:gd name="T2" fmla="*/ 17 w 74"/>
                <a:gd name="T3" fmla="*/ 63 h 104"/>
                <a:gd name="T4" fmla="*/ 36 w 74"/>
                <a:gd name="T5" fmla="*/ 91 h 104"/>
                <a:gd name="T6" fmla="*/ 69 w 74"/>
                <a:gd name="T7" fmla="*/ 80 h 104"/>
                <a:gd name="T8" fmla="*/ 74 w 74"/>
                <a:gd name="T9" fmla="*/ 93 h 104"/>
                <a:gd name="T10" fmla="*/ 32 w 74"/>
                <a:gd name="T11" fmla="*/ 104 h 104"/>
                <a:gd name="T12" fmla="*/ 0 w 74"/>
                <a:gd name="T13" fmla="*/ 65 h 104"/>
                <a:gd name="T14" fmla="*/ 44 w 74"/>
                <a:gd name="T15" fmla="*/ 0 h 104"/>
                <a:gd name="T16" fmla="*/ 71 w 74"/>
                <a:gd name="T17" fmla="*/ 27 h 104"/>
                <a:gd name="T18" fmla="*/ 68 w 74"/>
                <a:gd name="T19" fmla="*/ 53 h 104"/>
                <a:gd name="T20" fmla="*/ 17 w 74"/>
                <a:gd name="T21" fmla="*/ 56 h 104"/>
                <a:gd name="T22" fmla="*/ 55 w 74"/>
                <a:gd name="T23" fmla="*/ 41 h 104"/>
                <a:gd name="T24" fmla="*/ 56 w 74"/>
                <a:gd name="T25" fmla="*/ 28 h 104"/>
                <a:gd name="T26" fmla="*/ 42 w 74"/>
                <a:gd name="T27" fmla="*/ 12 h 104"/>
                <a:gd name="T28" fmla="*/ 19 w 74"/>
                <a:gd name="T29" fmla="*/ 44 h 104"/>
                <a:gd name="T30" fmla="*/ 55 w 74"/>
                <a:gd name="T31"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04">
                  <a:moveTo>
                    <a:pt x="17" y="56"/>
                  </a:moveTo>
                  <a:cubicBezTo>
                    <a:pt x="17" y="59"/>
                    <a:pt x="17" y="61"/>
                    <a:pt x="17" y="63"/>
                  </a:cubicBezTo>
                  <a:cubicBezTo>
                    <a:pt x="17" y="84"/>
                    <a:pt x="24" y="91"/>
                    <a:pt x="36" y="91"/>
                  </a:cubicBezTo>
                  <a:cubicBezTo>
                    <a:pt x="43" y="91"/>
                    <a:pt x="53" y="88"/>
                    <a:pt x="69" y="80"/>
                  </a:cubicBezTo>
                  <a:cubicBezTo>
                    <a:pt x="74" y="93"/>
                    <a:pt x="74" y="93"/>
                    <a:pt x="74" y="93"/>
                  </a:cubicBezTo>
                  <a:cubicBezTo>
                    <a:pt x="57" y="101"/>
                    <a:pt x="45" y="104"/>
                    <a:pt x="32" y="104"/>
                  </a:cubicBezTo>
                  <a:cubicBezTo>
                    <a:pt x="12" y="104"/>
                    <a:pt x="0" y="92"/>
                    <a:pt x="0" y="65"/>
                  </a:cubicBezTo>
                  <a:cubicBezTo>
                    <a:pt x="0" y="26"/>
                    <a:pt x="16" y="0"/>
                    <a:pt x="44" y="0"/>
                  </a:cubicBezTo>
                  <a:cubicBezTo>
                    <a:pt x="63" y="0"/>
                    <a:pt x="71" y="9"/>
                    <a:pt x="71" y="27"/>
                  </a:cubicBezTo>
                  <a:cubicBezTo>
                    <a:pt x="71" y="32"/>
                    <a:pt x="70" y="44"/>
                    <a:pt x="68" y="53"/>
                  </a:cubicBezTo>
                  <a:lnTo>
                    <a:pt x="17" y="56"/>
                  </a:lnTo>
                  <a:close/>
                  <a:moveTo>
                    <a:pt x="55" y="41"/>
                  </a:moveTo>
                  <a:cubicBezTo>
                    <a:pt x="56" y="37"/>
                    <a:pt x="56" y="31"/>
                    <a:pt x="56" y="28"/>
                  </a:cubicBezTo>
                  <a:cubicBezTo>
                    <a:pt x="56" y="17"/>
                    <a:pt x="51" y="12"/>
                    <a:pt x="42" y="12"/>
                  </a:cubicBezTo>
                  <a:cubicBezTo>
                    <a:pt x="29" y="12"/>
                    <a:pt x="22" y="24"/>
                    <a:pt x="19" y="44"/>
                  </a:cubicBezTo>
                  <a:lnTo>
                    <a:pt x="55"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1" name="Freeform 12">
              <a:extLst>
                <a:ext uri="{FF2B5EF4-FFF2-40B4-BE49-F238E27FC236}">
                  <a16:creationId xmlns:a16="http://schemas.microsoft.com/office/drawing/2014/main" id="{80B2CD81-006D-4CB9-A64C-BF6486298ACC}"/>
                </a:ext>
              </a:extLst>
            </p:cNvPr>
            <p:cNvSpPr>
              <a:spLocks/>
            </p:cNvSpPr>
            <p:nvPr userDrawn="1"/>
          </p:nvSpPr>
          <p:spPr bwMode="auto">
            <a:xfrm>
              <a:off x="5752530" y="1237358"/>
              <a:ext cx="282459" cy="474531"/>
            </a:xfrm>
            <a:custGeom>
              <a:avLst/>
              <a:gdLst>
                <a:gd name="T0" fmla="*/ 16 w 61"/>
                <a:gd name="T1" fmla="*/ 102 h 102"/>
                <a:gd name="T2" fmla="*/ 0 w 61"/>
                <a:gd name="T3" fmla="*/ 102 h 102"/>
                <a:gd name="T4" fmla="*/ 10 w 61"/>
                <a:gd name="T5" fmla="*/ 1 h 102"/>
                <a:gd name="T6" fmla="*/ 24 w 61"/>
                <a:gd name="T7" fmla="*/ 1 h 102"/>
                <a:gd name="T8" fmla="*/ 22 w 61"/>
                <a:gd name="T9" fmla="*/ 27 h 102"/>
                <a:gd name="T10" fmla="*/ 50 w 61"/>
                <a:gd name="T11" fmla="*/ 0 h 102"/>
                <a:gd name="T12" fmla="*/ 61 w 61"/>
                <a:gd name="T13" fmla="*/ 1 h 102"/>
                <a:gd name="T14" fmla="*/ 58 w 61"/>
                <a:gd name="T15" fmla="*/ 16 h 102"/>
                <a:gd name="T16" fmla="*/ 50 w 61"/>
                <a:gd name="T17" fmla="*/ 15 h 102"/>
                <a:gd name="T18" fmla="*/ 21 w 61"/>
                <a:gd name="T19" fmla="*/ 47 h 102"/>
                <a:gd name="T20" fmla="*/ 16 w 61"/>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2">
                  <a:moveTo>
                    <a:pt x="16" y="102"/>
                  </a:moveTo>
                  <a:cubicBezTo>
                    <a:pt x="0" y="102"/>
                    <a:pt x="0" y="102"/>
                    <a:pt x="0" y="102"/>
                  </a:cubicBezTo>
                  <a:cubicBezTo>
                    <a:pt x="10" y="1"/>
                    <a:pt x="10" y="1"/>
                    <a:pt x="10" y="1"/>
                  </a:cubicBezTo>
                  <a:cubicBezTo>
                    <a:pt x="24" y="1"/>
                    <a:pt x="24" y="1"/>
                    <a:pt x="24" y="1"/>
                  </a:cubicBezTo>
                  <a:cubicBezTo>
                    <a:pt x="22" y="27"/>
                    <a:pt x="22" y="27"/>
                    <a:pt x="22" y="27"/>
                  </a:cubicBezTo>
                  <a:cubicBezTo>
                    <a:pt x="38" y="2"/>
                    <a:pt x="41" y="0"/>
                    <a:pt x="50" y="0"/>
                  </a:cubicBezTo>
                  <a:cubicBezTo>
                    <a:pt x="54" y="0"/>
                    <a:pt x="58" y="0"/>
                    <a:pt x="61" y="1"/>
                  </a:cubicBezTo>
                  <a:cubicBezTo>
                    <a:pt x="58" y="16"/>
                    <a:pt x="58" y="16"/>
                    <a:pt x="58" y="16"/>
                  </a:cubicBezTo>
                  <a:cubicBezTo>
                    <a:pt x="55" y="16"/>
                    <a:pt x="53" y="15"/>
                    <a:pt x="50" y="15"/>
                  </a:cubicBezTo>
                  <a:cubicBezTo>
                    <a:pt x="44" y="15"/>
                    <a:pt x="42" y="19"/>
                    <a:pt x="21" y="47"/>
                  </a:cubicBezTo>
                  <a:lnTo>
                    <a:pt x="16"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2" name="Freeform 14">
              <a:extLst>
                <a:ext uri="{FF2B5EF4-FFF2-40B4-BE49-F238E27FC236}">
                  <a16:creationId xmlns:a16="http://schemas.microsoft.com/office/drawing/2014/main" id="{A402834E-4CAF-4D1C-B593-DC4AEBFC396A}"/>
                </a:ext>
              </a:extLst>
            </p:cNvPr>
            <p:cNvSpPr>
              <a:spLocks/>
            </p:cNvSpPr>
            <p:nvPr userDrawn="1"/>
          </p:nvSpPr>
          <p:spPr bwMode="auto">
            <a:xfrm>
              <a:off x="7169344" y="3022498"/>
              <a:ext cx="2239334" cy="3102529"/>
            </a:xfrm>
            <a:custGeom>
              <a:avLst/>
              <a:gdLst>
                <a:gd name="T0" fmla="*/ 212 w 991"/>
                <a:gd name="T1" fmla="*/ 0 h 1373"/>
                <a:gd name="T2" fmla="*/ 0 w 991"/>
                <a:gd name="T3" fmla="*/ 232 h 1373"/>
                <a:gd name="T4" fmla="*/ 625 w 991"/>
                <a:gd name="T5" fmla="*/ 1373 h 1373"/>
                <a:gd name="T6" fmla="*/ 991 w 991"/>
                <a:gd name="T7" fmla="*/ 1373 h 1373"/>
                <a:gd name="T8" fmla="*/ 212 w 991"/>
                <a:gd name="T9" fmla="*/ 0 h 1373"/>
              </a:gdLst>
              <a:ahLst/>
              <a:cxnLst>
                <a:cxn ang="0">
                  <a:pos x="T0" y="T1"/>
                </a:cxn>
                <a:cxn ang="0">
                  <a:pos x="T2" y="T3"/>
                </a:cxn>
                <a:cxn ang="0">
                  <a:pos x="T4" y="T5"/>
                </a:cxn>
                <a:cxn ang="0">
                  <a:pos x="T6" y="T7"/>
                </a:cxn>
                <a:cxn ang="0">
                  <a:pos x="T8" y="T9"/>
                </a:cxn>
              </a:cxnLst>
              <a:rect l="0" t="0" r="r" b="b"/>
              <a:pathLst>
                <a:path w="991" h="1373">
                  <a:moveTo>
                    <a:pt x="212" y="0"/>
                  </a:moveTo>
                  <a:lnTo>
                    <a:pt x="0" y="232"/>
                  </a:lnTo>
                  <a:lnTo>
                    <a:pt x="625" y="1373"/>
                  </a:lnTo>
                  <a:lnTo>
                    <a:pt x="991" y="1373"/>
                  </a:lnTo>
                  <a:lnTo>
                    <a:pt x="212"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3" name="Freeform 13">
              <a:extLst>
                <a:ext uri="{FF2B5EF4-FFF2-40B4-BE49-F238E27FC236}">
                  <a16:creationId xmlns:a16="http://schemas.microsoft.com/office/drawing/2014/main" id="{D87C5B3D-D55F-41AA-AB49-C9E9BBEC4933}"/>
                </a:ext>
              </a:extLst>
            </p:cNvPr>
            <p:cNvSpPr>
              <a:spLocks/>
            </p:cNvSpPr>
            <p:nvPr userDrawn="1"/>
          </p:nvSpPr>
          <p:spPr bwMode="auto">
            <a:xfrm>
              <a:off x="5533343" y="1079181"/>
              <a:ext cx="1974952" cy="4261740"/>
            </a:xfrm>
            <a:custGeom>
              <a:avLst/>
              <a:gdLst>
                <a:gd name="T0" fmla="*/ 469 w 874"/>
                <a:gd name="T1" fmla="*/ 1374 h 1886"/>
                <a:gd name="T2" fmla="*/ 874 w 874"/>
                <a:gd name="T3" fmla="*/ 0 h 1886"/>
                <a:gd name="T4" fmla="*/ 560 w 874"/>
                <a:gd name="T5" fmla="*/ 0 h 1886"/>
                <a:gd name="T6" fmla="*/ 0 w 874"/>
                <a:gd name="T7" fmla="*/ 1886 h 1886"/>
                <a:gd name="T8" fmla="*/ 469 w 874"/>
                <a:gd name="T9" fmla="*/ 1374 h 1886"/>
              </a:gdLst>
              <a:ahLst/>
              <a:cxnLst>
                <a:cxn ang="0">
                  <a:pos x="T0" y="T1"/>
                </a:cxn>
                <a:cxn ang="0">
                  <a:pos x="T2" y="T3"/>
                </a:cxn>
                <a:cxn ang="0">
                  <a:pos x="T4" y="T5"/>
                </a:cxn>
                <a:cxn ang="0">
                  <a:pos x="T6" y="T7"/>
                </a:cxn>
                <a:cxn ang="0">
                  <a:pos x="T8" y="T9"/>
                </a:cxn>
              </a:cxnLst>
              <a:rect l="0" t="0" r="r" b="b"/>
              <a:pathLst>
                <a:path w="874" h="1886">
                  <a:moveTo>
                    <a:pt x="469" y="1374"/>
                  </a:moveTo>
                  <a:lnTo>
                    <a:pt x="874" y="0"/>
                  </a:lnTo>
                  <a:lnTo>
                    <a:pt x="560" y="0"/>
                  </a:lnTo>
                  <a:lnTo>
                    <a:pt x="0" y="1886"/>
                  </a:lnTo>
                  <a:lnTo>
                    <a:pt x="469" y="13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7" name="EXTRA KLEUREN PIPET">
            <a:extLst>
              <a:ext uri="{FF2B5EF4-FFF2-40B4-BE49-F238E27FC236}">
                <a16:creationId xmlns:a16="http://schemas.microsoft.com/office/drawing/2014/main" id="{B0432F05-1DC2-4A25-B4B7-A374D53B5B2E}"/>
              </a:ext>
            </a:extLst>
          </p:cNvPr>
          <p:cNvGrpSpPr/>
          <p:nvPr/>
        </p:nvGrpSpPr>
        <p:grpSpPr>
          <a:xfrm>
            <a:off x="3710570" y="6949155"/>
            <a:ext cx="4770861" cy="360000"/>
            <a:chOff x="3710570" y="6949155"/>
            <a:chExt cx="4770861" cy="360000"/>
          </a:xfrm>
        </p:grpSpPr>
        <p:sp>
          <p:nvSpPr>
            <p:cNvPr id="22" name="Rechthoek 21">
              <a:extLst>
                <a:ext uri="{FF2B5EF4-FFF2-40B4-BE49-F238E27FC236}">
                  <a16:creationId xmlns:a16="http://schemas.microsoft.com/office/drawing/2014/main" id="{EBA58CFB-384A-4F4A-AD7B-7F74E0716D74}"/>
                </a:ext>
              </a:extLst>
            </p:cNvPr>
            <p:cNvSpPr/>
            <p:nvPr userDrawn="1"/>
          </p:nvSpPr>
          <p:spPr>
            <a:xfrm>
              <a:off x="3710570" y="6949155"/>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hthoek 63">
              <a:extLst>
                <a:ext uri="{FF2B5EF4-FFF2-40B4-BE49-F238E27FC236}">
                  <a16:creationId xmlns:a16="http://schemas.microsoft.com/office/drawing/2014/main" id="{F6731890-1ABD-4C47-9603-FFE2B1A44FAF}"/>
                </a:ext>
              </a:extLst>
            </p:cNvPr>
            <p:cNvSpPr/>
            <p:nvPr userDrawn="1"/>
          </p:nvSpPr>
          <p:spPr>
            <a:xfrm>
              <a:off x="4151656" y="6949155"/>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Rechthoek 64">
              <a:extLst>
                <a:ext uri="{FF2B5EF4-FFF2-40B4-BE49-F238E27FC236}">
                  <a16:creationId xmlns:a16="http://schemas.microsoft.com/office/drawing/2014/main" id="{DBEADBE1-9DB1-468F-92E5-F948ED6CAA60}"/>
                </a:ext>
              </a:extLst>
            </p:cNvPr>
            <p:cNvSpPr/>
            <p:nvPr userDrawn="1"/>
          </p:nvSpPr>
          <p:spPr>
            <a:xfrm>
              <a:off x="4592742" y="6949155"/>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Rechthoek 65">
              <a:extLst>
                <a:ext uri="{FF2B5EF4-FFF2-40B4-BE49-F238E27FC236}">
                  <a16:creationId xmlns:a16="http://schemas.microsoft.com/office/drawing/2014/main" id="{1995D110-B102-4A25-B18C-C79489475CB9}"/>
                </a:ext>
              </a:extLst>
            </p:cNvPr>
            <p:cNvSpPr/>
            <p:nvPr userDrawn="1"/>
          </p:nvSpPr>
          <p:spPr>
            <a:xfrm>
              <a:off x="5033828" y="6949155"/>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Rechthoek 66">
              <a:extLst>
                <a:ext uri="{FF2B5EF4-FFF2-40B4-BE49-F238E27FC236}">
                  <a16:creationId xmlns:a16="http://schemas.microsoft.com/office/drawing/2014/main" id="{7BE0F0F6-00EB-42DC-8D9E-6998802AD570}"/>
                </a:ext>
              </a:extLst>
            </p:cNvPr>
            <p:cNvSpPr/>
            <p:nvPr userDrawn="1"/>
          </p:nvSpPr>
          <p:spPr>
            <a:xfrm>
              <a:off x="5474914" y="6949155"/>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AE512B40-F06F-4980-B769-4DBFC3A52AAD}"/>
                </a:ext>
              </a:extLst>
            </p:cNvPr>
            <p:cNvSpPr/>
            <p:nvPr userDrawn="1"/>
          </p:nvSpPr>
          <p:spPr>
            <a:xfrm>
              <a:off x="5916000" y="6949155"/>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Rechthoek 68">
              <a:extLst>
                <a:ext uri="{FF2B5EF4-FFF2-40B4-BE49-F238E27FC236}">
                  <a16:creationId xmlns:a16="http://schemas.microsoft.com/office/drawing/2014/main" id="{FA055A4C-E2FE-4AA3-81B0-C04ECBB10A68}"/>
                </a:ext>
              </a:extLst>
            </p:cNvPr>
            <p:cNvSpPr/>
            <p:nvPr userDrawn="1"/>
          </p:nvSpPr>
          <p:spPr>
            <a:xfrm>
              <a:off x="6357086" y="6949155"/>
              <a:ext cx="360000" cy="360000"/>
            </a:xfrm>
            <a:prstGeom prst="rect">
              <a:avLst/>
            </a:prstGeom>
            <a:solidFill>
              <a:srgbClr val="BE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B1ECF044-1273-44B5-9380-3C46EA52FAC3}"/>
                </a:ext>
              </a:extLst>
            </p:cNvPr>
            <p:cNvSpPr/>
            <p:nvPr userDrawn="1"/>
          </p:nvSpPr>
          <p:spPr>
            <a:xfrm>
              <a:off x="6798172" y="6949155"/>
              <a:ext cx="360000" cy="360000"/>
            </a:xfrm>
            <a:prstGeom prst="rect">
              <a:avLst/>
            </a:prstGeom>
            <a:solidFill>
              <a:srgbClr val="6F2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Rechthoek 70">
              <a:extLst>
                <a:ext uri="{FF2B5EF4-FFF2-40B4-BE49-F238E27FC236}">
                  <a16:creationId xmlns:a16="http://schemas.microsoft.com/office/drawing/2014/main" id="{FDB5661E-25B2-4C0F-BBC5-BEC8C666B5B8}"/>
                </a:ext>
              </a:extLst>
            </p:cNvPr>
            <p:cNvSpPr/>
            <p:nvPr userDrawn="1"/>
          </p:nvSpPr>
          <p:spPr>
            <a:xfrm>
              <a:off x="7239258" y="6949155"/>
              <a:ext cx="360000" cy="360000"/>
            </a:xfrm>
            <a:prstGeom prst="rect">
              <a:avLst/>
            </a:prstGeom>
            <a:solidFill>
              <a:srgbClr val="EB2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A9FB5D3D-9159-48CC-AD79-A6913A6C28AD}"/>
                </a:ext>
              </a:extLst>
            </p:cNvPr>
            <p:cNvSpPr/>
            <p:nvPr userDrawn="1"/>
          </p:nvSpPr>
          <p:spPr>
            <a:xfrm>
              <a:off x="7680344" y="6949155"/>
              <a:ext cx="360000" cy="360000"/>
            </a:xfrm>
            <a:prstGeom prst="rect">
              <a:avLst/>
            </a:prstGeom>
            <a:solidFill>
              <a:srgbClr val="BB9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Rechthoek 80">
              <a:extLst>
                <a:ext uri="{FF2B5EF4-FFF2-40B4-BE49-F238E27FC236}">
                  <a16:creationId xmlns:a16="http://schemas.microsoft.com/office/drawing/2014/main" id="{895FC5A5-DFAF-4818-AE55-FA9AD88D6A8C}"/>
                </a:ext>
              </a:extLst>
            </p:cNvPr>
            <p:cNvSpPr/>
            <p:nvPr userDrawn="1"/>
          </p:nvSpPr>
          <p:spPr>
            <a:xfrm>
              <a:off x="8121431" y="6949155"/>
              <a:ext cx="360000" cy="360000"/>
            </a:xfrm>
            <a:prstGeom prst="rect">
              <a:avLst/>
            </a:prstGeom>
            <a:solidFill>
              <a:srgbClr val="F2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10" name="BULLET Huisje" hidden="1">
            <a:extLst>
              <a:ext uri="{FF2B5EF4-FFF2-40B4-BE49-F238E27FC236}">
                <a16:creationId xmlns:a16="http://schemas.microsoft.com/office/drawing/2014/main" id="{7FF9DA50-5870-4436-B771-809AB1465803}"/>
              </a:ext>
            </a:extLst>
          </p:cNvPr>
          <p:cNvGrpSpPr/>
          <p:nvPr/>
        </p:nvGrpSpPr>
        <p:grpSpPr>
          <a:xfrm>
            <a:off x="12920596" y="542984"/>
            <a:ext cx="4680000" cy="5772032"/>
            <a:chOff x="1789087" y="383062"/>
            <a:chExt cx="4680000" cy="5772032"/>
          </a:xfrm>
        </p:grpSpPr>
        <p:sp>
          <p:nvSpPr>
            <p:cNvPr id="111" name="Gelijkbenige driehoek 110">
              <a:extLst>
                <a:ext uri="{FF2B5EF4-FFF2-40B4-BE49-F238E27FC236}">
                  <a16:creationId xmlns:a16="http://schemas.microsoft.com/office/drawing/2014/main" id="{BDE631D6-AA65-4487-B757-CC8E0254D0E3}"/>
                </a:ext>
              </a:extLst>
            </p:cNvPr>
            <p:cNvSpPr/>
            <p:nvPr/>
          </p:nvSpPr>
          <p:spPr>
            <a:xfrm>
              <a:off x="1789087" y="383062"/>
              <a:ext cx="4680000" cy="227311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Rechthoek 111">
              <a:extLst>
                <a:ext uri="{FF2B5EF4-FFF2-40B4-BE49-F238E27FC236}">
                  <a16:creationId xmlns:a16="http://schemas.microsoft.com/office/drawing/2014/main" id="{A200E6B4-A914-487F-8BAA-A36C3D096669}"/>
                </a:ext>
              </a:extLst>
            </p:cNvPr>
            <p:cNvSpPr/>
            <p:nvPr/>
          </p:nvSpPr>
          <p:spPr>
            <a:xfrm rot="10800000">
              <a:off x="1789087" y="2655214"/>
              <a:ext cx="4680000" cy="3499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13" name="BULLET Huisje" hidden="1">
            <a:extLst>
              <a:ext uri="{FF2B5EF4-FFF2-40B4-BE49-F238E27FC236}">
                <a16:creationId xmlns:a16="http://schemas.microsoft.com/office/drawing/2014/main" id="{BFA8FF04-5266-4B8A-AB06-EA531765D6AE}"/>
              </a:ext>
            </a:extLst>
          </p:cNvPr>
          <p:cNvGrpSpPr/>
          <p:nvPr/>
        </p:nvGrpSpPr>
        <p:grpSpPr>
          <a:xfrm>
            <a:off x="12285787" y="542984"/>
            <a:ext cx="4680000" cy="5772032"/>
            <a:chOff x="1789087" y="383062"/>
            <a:chExt cx="4680000" cy="5772032"/>
          </a:xfrm>
          <a:solidFill>
            <a:schemeClr val="bg2"/>
          </a:solidFill>
        </p:grpSpPr>
        <p:sp>
          <p:nvSpPr>
            <p:cNvPr id="114" name="Gelijkbenige driehoek 113">
              <a:extLst>
                <a:ext uri="{FF2B5EF4-FFF2-40B4-BE49-F238E27FC236}">
                  <a16:creationId xmlns:a16="http://schemas.microsoft.com/office/drawing/2014/main" id="{2D34CC23-897E-496A-B10A-664B7D6A592B}"/>
                </a:ext>
              </a:extLst>
            </p:cNvPr>
            <p:cNvSpPr/>
            <p:nvPr/>
          </p:nvSpPr>
          <p:spPr>
            <a:xfrm>
              <a:off x="1789087" y="383062"/>
              <a:ext cx="4680000" cy="22731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Rechthoek 114">
              <a:extLst>
                <a:ext uri="{FF2B5EF4-FFF2-40B4-BE49-F238E27FC236}">
                  <a16:creationId xmlns:a16="http://schemas.microsoft.com/office/drawing/2014/main" id="{574DCB98-EE8B-4647-8240-65AC7DA7EA43}"/>
                </a:ext>
              </a:extLst>
            </p:cNvPr>
            <p:cNvSpPr/>
            <p:nvPr/>
          </p:nvSpPr>
          <p:spPr>
            <a:xfrm rot="10800000">
              <a:off x="1789087" y="2655214"/>
              <a:ext cx="4680000" cy="3499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1" name="Template namen">
            <a:extLst>
              <a:ext uri="{FF2B5EF4-FFF2-40B4-BE49-F238E27FC236}">
                <a16:creationId xmlns:a16="http://schemas.microsoft.com/office/drawing/2014/main" id="{50BD12A7-811E-4783-AC97-7F9D3419B4F3}"/>
              </a:ext>
            </a:extLst>
          </p:cNvPr>
          <p:cNvSpPr/>
          <p:nvPr/>
        </p:nvSpPr>
        <p:spPr>
          <a:xfrm>
            <a:off x="0" y="-600252"/>
            <a:ext cx="720000" cy="360000"/>
          </a:xfrm>
          <a:prstGeom prst="rect">
            <a:avLst/>
          </a:prstGeom>
        </p:spPr>
        <p:txBody>
          <a:bodyPr wrap="none" lIns="0" tIns="0" rIns="0" bIns="0">
            <a:noAutofit/>
          </a:bodyPr>
          <a:lstStyle/>
          <a:p>
            <a:r>
              <a:rPr lang="nl-NL" sz="1100">
                <a:solidFill>
                  <a:schemeClr val="bg2"/>
                </a:solidFill>
              </a:rPr>
              <a:t>Template indeling</a:t>
            </a:r>
          </a:p>
        </p:txBody>
      </p:sp>
      <p:sp>
        <p:nvSpPr>
          <p:cNvPr id="73" name="BACKGROUND" hidden="1">
            <a:extLst>
              <a:ext uri="{FF2B5EF4-FFF2-40B4-BE49-F238E27FC236}">
                <a16:creationId xmlns:a16="http://schemas.microsoft.com/office/drawing/2014/main" id="{852F9EAB-B531-418B-A7AA-DF25883B0F75}"/>
              </a:ext>
            </a:extLst>
          </p:cNvPr>
          <p:cNvSpPr/>
          <p:nvPr userDrawn="1"/>
        </p:nvSpPr>
        <p:spPr>
          <a:xfrm>
            <a:off x="-1200" y="1054"/>
            <a:ext cx="12196800" cy="6858000"/>
          </a:xfrm>
          <a:prstGeom prst="rect">
            <a:avLst/>
          </a:prstGeom>
          <a:gradFill>
            <a:gsLst>
              <a:gs pos="10000">
                <a:schemeClr val="bg2"/>
              </a:gs>
              <a:gs pos="9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4" name="LIJNEN" hidden="1">
            <a:extLst>
              <a:ext uri="{FF2B5EF4-FFF2-40B4-BE49-F238E27FC236}">
                <a16:creationId xmlns:a16="http://schemas.microsoft.com/office/drawing/2014/main" id="{EA5069D8-F157-4F35-BEF4-F4CD6C1E6A8B}"/>
              </a:ext>
            </a:extLst>
          </p:cNvPr>
          <p:cNvGrpSpPr/>
          <p:nvPr userDrawn="1"/>
        </p:nvGrpSpPr>
        <p:grpSpPr>
          <a:xfrm rot="20700000">
            <a:off x="-229955" y="-1003189"/>
            <a:ext cx="12251818" cy="8927167"/>
            <a:chOff x="6461215" y="2151028"/>
            <a:chExt cx="3755459" cy="2736381"/>
          </a:xfrm>
        </p:grpSpPr>
        <p:sp>
          <p:nvSpPr>
            <p:cNvPr id="75" name="Vrije vorm: vorm 74">
              <a:extLst>
                <a:ext uri="{FF2B5EF4-FFF2-40B4-BE49-F238E27FC236}">
                  <a16:creationId xmlns:a16="http://schemas.microsoft.com/office/drawing/2014/main" id="{8CF62824-CEDD-43D3-954C-F4C8939A360F}"/>
                </a:ext>
              </a:extLst>
            </p:cNvPr>
            <p:cNvSpPr/>
            <p:nvPr userDrawn="1"/>
          </p:nvSpPr>
          <p:spPr>
            <a:xfrm rot="16200000">
              <a:off x="6633678" y="3040674"/>
              <a:ext cx="655705" cy="1000632"/>
            </a:xfrm>
            <a:custGeom>
              <a:avLst/>
              <a:gdLst>
                <a:gd name="connsiteX0" fmla="*/ 2228851 w 2228851"/>
                <a:gd name="connsiteY0" fmla="*/ 566737 h 1395413"/>
                <a:gd name="connsiteX1" fmla="*/ 1609726 w 2228851"/>
                <a:gd name="connsiteY1" fmla="*/ 1185862 h 1395413"/>
                <a:gd name="connsiteX2" fmla="*/ 1481138 w 2228851"/>
                <a:gd name="connsiteY2" fmla="*/ 1057274 h 1395413"/>
                <a:gd name="connsiteX3" fmla="*/ 1847851 w 2228851"/>
                <a:gd name="connsiteY3" fmla="*/ 690561 h 1395413"/>
                <a:gd name="connsiteX4" fmla="*/ 1428751 w 2228851"/>
                <a:gd name="connsiteY4" fmla="*/ 271461 h 1395413"/>
                <a:gd name="connsiteX5" fmla="*/ 1114425 w 2228851"/>
                <a:gd name="connsiteY5" fmla="*/ 585787 h 1395413"/>
                <a:gd name="connsiteX6" fmla="*/ 528638 w 2228851"/>
                <a:gd name="connsiteY6" fmla="*/ 0 h 1395413"/>
                <a:gd name="connsiteX7" fmla="*/ 381001 w 2228851"/>
                <a:gd name="connsiteY7" fmla="*/ 147637 h 1395413"/>
                <a:gd name="connsiteX8" fmla="*/ 300039 w 2228851"/>
                <a:gd name="connsiteY8" fmla="*/ 66675 h 1395413"/>
                <a:gd name="connsiteX9" fmla="*/ 100014 w 2228851"/>
                <a:gd name="connsiteY9" fmla="*/ 266700 h 1395413"/>
                <a:gd name="connsiteX10" fmla="*/ 157163 w 2228851"/>
                <a:gd name="connsiteY10" fmla="*/ 323849 h 1395413"/>
                <a:gd name="connsiteX11" fmla="*/ 0 w 2228851"/>
                <a:gd name="connsiteY11" fmla="*/ 481012 h 1395413"/>
                <a:gd name="connsiteX12" fmla="*/ 914401 w 2228851"/>
                <a:gd name="connsiteY12" fmla="*/ 1395413 h 1395413"/>
                <a:gd name="connsiteX0" fmla="*/ 2971827 w 2971827"/>
                <a:gd name="connsiteY0" fmla="*/ 0 h 1567203"/>
                <a:gd name="connsiteX1" fmla="*/ 1609726 w 2971827"/>
                <a:gd name="connsiteY1" fmla="*/ 1357652 h 1567203"/>
                <a:gd name="connsiteX2" fmla="*/ 1481138 w 2971827"/>
                <a:gd name="connsiteY2" fmla="*/ 1229064 h 1567203"/>
                <a:gd name="connsiteX3" fmla="*/ 1847851 w 2971827"/>
                <a:gd name="connsiteY3" fmla="*/ 862351 h 1567203"/>
                <a:gd name="connsiteX4" fmla="*/ 1428751 w 2971827"/>
                <a:gd name="connsiteY4" fmla="*/ 443251 h 1567203"/>
                <a:gd name="connsiteX5" fmla="*/ 1114425 w 2971827"/>
                <a:gd name="connsiteY5" fmla="*/ 757577 h 1567203"/>
                <a:gd name="connsiteX6" fmla="*/ 528638 w 2971827"/>
                <a:gd name="connsiteY6" fmla="*/ 171790 h 1567203"/>
                <a:gd name="connsiteX7" fmla="*/ 381001 w 2971827"/>
                <a:gd name="connsiteY7" fmla="*/ 319427 h 1567203"/>
                <a:gd name="connsiteX8" fmla="*/ 300039 w 2971827"/>
                <a:gd name="connsiteY8" fmla="*/ 238465 h 1567203"/>
                <a:gd name="connsiteX9" fmla="*/ 100014 w 2971827"/>
                <a:gd name="connsiteY9" fmla="*/ 438490 h 1567203"/>
                <a:gd name="connsiteX10" fmla="*/ 157163 w 2971827"/>
                <a:gd name="connsiteY10" fmla="*/ 495639 h 1567203"/>
                <a:gd name="connsiteX11" fmla="*/ 0 w 2971827"/>
                <a:gd name="connsiteY11" fmla="*/ 652802 h 1567203"/>
                <a:gd name="connsiteX12" fmla="*/ 914401 w 2971827"/>
                <a:gd name="connsiteY12" fmla="*/ 1567203 h 1567203"/>
                <a:gd name="connsiteX0" fmla="*/ 1609726 w 1847851"/>
                <a:gd name="connsiteY0" fmla="*/ 1185862 h 1395413"/>
                <a:gd name="connsiteX1" fmla="*/ 1481138 w 1847851"/>
                <a:gd name="connsiteY1" fmla="*/ 1057274 h 1395413"/>
                <a:gd name="connsiteX2" fmla="*/ 1847851 w 1847851"/>
                <a:gd name="connsiteY2" fmla="*/ 690561 h 1395413"/>
                <a:gd name="connsiteX3" fmla="*/ 1428751 w 1847851"/>
                <a:gd name="connsiteY3" fmla="*/ 271461 h 1395413"/>
                <a:gd name="connsiteX4" fmla="*/ 1114425 w 1847851"/>
                <a:gd name="connsiteY4" fmla="*/ 585787 h 1395413"/>
                <a:gd name="connsiteX5" fmla="*/ 528638 w 1847851"/>
                <a:gd name="connsiteY5" fmla="*/ 0 h 1395413"/>
                <a:gd name="connsiteX6" fmla="*/ 381001 w 1847851"/>
                <a:gd name="connsiteY6" fmla="*/ 147637 h 1395413"/>
                <a:gd name="connsiteX7" fmla="*/ 300039 w 1847851"/>
                <a:gd name="connsiteY7" fmla="*/ 66675 h 1395413"/>
                <a:gd name="connsiteX8" fmla="*/ 100014 w 1847851"/>
                <a:gd name="connsiteY8" fmla="*/ 266700 h 1395413"/>
                <a:gd name="connsiteX9" fmla="*/ 157163 w 1847851"/>
                <a:gd name="connsiteY9" fmla="*/ 323849 h 1395413"/>
                <a:gd name="connsiteX10" fmla="*/ 0 w 1847851"/>
                <a:gd name="connsiteY10" fmla="*/ 481012 h 1395413"/>
                <a:gd name="connsiteX11" fmla="*/ 914401 w 1847851"/>
                <a:gd name="connsiteY11" fmla="*/ 1395413 h 1395413"/>
                <a:gd name="connsiteX0" fmla="*/ 1481138 w 1847851"/>
                <a:gd name="connsiteY0" fmla="*/ 1057274 h 1395413"/>
                <a:gd name="connsiteX1" fmla="*/ 1847851 w 1847851"/>
                <a:gd name="connsiteY1" fmla="*/ 690561 h 1395413"/>
                <a:gd name="connsiteX2" fmla="*/ 1428751 w 1847851"/>
                <a:gd name="connsiteY2" fmla="*/ 271461 h 1395413"/>
                <a:gd name="connsiteX3" fmla="*/ 1114425 w 1847851"/>
                <a:gd name="connsiteY3" fmla="*/ 585787 h 1395413"/>
                <a:gd name="connsiteX4" fmla="*/ 528638 w 1847851"/>
                <a:gd name="connsiteY4" fmla="*/ 0 h 1395413"/>
                <a:gd name="connsiteX5" fmla="*/ 381001 w 1847851"/>
                <a:gd name="connsiteY5" fmla="*/ 147637 h 1395413"/>
                <a:gd name="connsiteX6" fmla="*/ 300039 w 1847851"/>
                <a:gd name="connsiteY6" fmla="*/ 66675 h 1395413"/>
                <a:gd name="connsiteX7" fmla="*/ 100014 w 1847851"/>
                <a:gd name="connsiteY7" fmla="*/ 266700 h 1395413"/>
                <a:gd name="connsiteX8" fmla="*/ 157163 w 1847851"/>
                <a:gd name="connsiteY8" fmla="*/ 323849 h 1395413"/>
                <a:gd name="connsiteX9" fmla="*/ 0 w 1847851"/>
                <a:gd name="connsiteY9" fmla="*/ 481012 h 1395413"/>
                <a:gd name="connsiteX10" fmla="*/ 914401 w 1847851"/>
                <a:gd name="connsiteY10" fmla="*/ 1395413 h 1395413"/>
                <a:gd name="connsiteX0" fmla="*/ 1847851 w 1847851"/>
                <a:gd name="connsiteY0" fmla="*/ 690561 h 1395413"/>
                <a:gd name="connsiteX1" fmla="*/ 1428751 w 1847851"/>
                <a:gd name="connsiteY1" fmla="*/ 271461 h 1395413"/>
                <a:gd name="connsiteX2" fmla="*/ 1114425 w 1847851"/>
                <a:gd name="connsiteY2" fmla="*/ 585787 h 1395413"/>
                <a:gd name="connsiteX3" fmla="*/ 528638 w 1847851"/>
                <a:gd name="connsiteY3" fmla="*/ 0 h 1395413"/>
                <a:gd name="connsiteX4" fmla="*/ 381001 w 1847851"/>
                <a:gd name="connsiteY4" fmla="*/ 147637 h 1395413"/>
                <a:gd name="connsiteX5" fmla="*/ 300039 w 1847851"/>
                <a:gd name="connsiteY5" fmla="*/ 66675 h 1395413"/>
                <a:gd name="connsiteX6" fmla="*/ 100014 w 1847851"/>
                <a:gd name="connsiteY6" fmla="*/ 266700 h 1395413"/>
                <a:gd name="connsiteX7" fmla="*/ 157163 w 1847851"/>
                <a:gd name="connsiteY7" fmla="*/ 323849 h 1395413"/>
                <a:gd name="connsiteX8" fmla="*/ 0 w 1847851"/>
                <a:gd name="connsiteY8" fmla="*/ 481012 h 1395413"/>
                <a:gd name="connsiteX9" fmla="*/ 914401 w 1847851"/>
                <a:gd name="connsiteY9" fmla="*/ 1395413 h 1395413"/>
                <a:gd name="connsiteX0" fmla="*/ 1428751 w 1428751"/>
                <a:gd name="connsiteY0" fmla="*/ 271461 h 1395413"/>
                <a:gd name="connsiteX1" fmla="*/ 1114425 w 1428751"/>
                <a:gd name="connsiteY1" fmla="*/ 585787 h 1395413"/>
                <a:gd name="connsiteX2" fmla="*/ 528638 w 1428751"/>
                <a:gd name="connsiteY2" fmla="*/ 0 h 1395413"/>
                <a:gd name="connsiteX3" fmla="*/ 381001 w 1428751"/>
                <a:gd name="connsiteY3" fmla="*/ 147637 h 1395413"/>
                <a:gd name="connsiteX4" fmla="*/ 300039 w 1428751"/>
                <a:gd name="connsiteY4" fmla="*/ 66675 h 1395413"/>
                <a:gd name="connsiteX5" fmla="*/ 100014 w 1428751"/>
                <a:gd name="connsiteY5" fmla="*/ 266700 h 1395413"/>
                <a:gd name="connsiteX6" fmla="*/ 157163 w 1428751"/>
                <a:gd name="connsiteY6" fmla="*/ 323849 h 1395413"/>
                <a:gd name="connsiteX7" fmla="*/ 0 w 1428751"/>
                <a:gd name="connsiteY7" fmla="*/ 481012 h 1395413"/>
                <a:gd name="connsiteX8" fmla="*/ 914401 w 1428751"/>
                <a:gd name="connsiteY8" fmla="*/ 1395413 h 1395413"/>
                <a:gd name="connsiteX0" fmla="*/ 1114425 w 1114425"/>
                <a:gd name="connsiteY0" fmla="*/ 585787 h 1395413"/>
                <a:gd name="connsiteX1" fmla="*/ 528638 w 1114425"/>
                <a:gd name="connsiteY1" fmla="*/ 0 h 1395413"/>
                <a:gd name="connsiteX2" fmla="*/ 381001 w 1114425"/>
                <a:gd name="connsiteY2" fmla="*/ 147637 h 1395413"/>
                <a:gd name="connsiteX3" fmla="*/ 300039 w 1114425"/>
                <a:gd name="connsiteY3" fmla="*/ 66675 h 1395413"/>
                <a:gd name="connsiteX4" fmla="*/ 100014 w 1114425"/>
                <a:gd name="connsiteY4" fmla="*/ 266700 h 1395413"/>
                <a:gd name="connsiteX5" fmla="*/ 157163 w 1114425"/>
                <a:gd name="connsiteY5" fmla="*/ 323849 h 1395413"/>
                <a:gd name="connsiteX6" fmla="*/ 0 w 1114425"/>
                <a:gd name="connsiteY6" fmla="*/ 481012 h 1395413"/>
                <a:gd name="connsiteX7" fmla="*/ 914401 w 1114425"/>
                <a:gd name="connsiteY7" fmla="*/ 1395413 h 1395413"/>
                <a:gd name="connsiteX0" fmla="*/ 528638 w 914401"/>
                <a:gd name="connsiteY0" fmla="*/ 0 h 1395413"/>
                <a:gd name="connsiteX1" fmla="*/ 381001 w 914401"/>
                <a:gd name="connsiteY1" fmla="*/ 147637 h 1395413"/>
                <a:gd name="connsiteX2" fmla="*/ 300039 w 914401"/>
                <a:gd name="connsiteY2" fmla="*/ 66675 h 1395413"/>
                <a:gd name="connsiteX3" fmla="*/ 100014 w 914401"/>
                <a:gd name="connsiteY3" fmla="*/ 266700 h 1395413"/>
                <a:gd name="connsiteX4" fmla="*/ 157163 w 914401"/>
                <a:gd name="connsiteY4" fmla="*/ 323849 h 1395413"/>
                <a:gd name="connsiteX5" fmla="*/ 0 w 914401"/>
                <a:gd name="connsiteY5" fmla="*/ 481012 h 1395413"/>
                <a:gd name="connsiteX6" fmla="*/ 914401 w 914401"/>
                <a:gd name="connsiteY6" fmla="*/ 1395413 h 1395413"/>
                <a:gd name="connsiteX0" fmla="*/ 528638 w 914401"/>
                <a:gd name="connsiteY0" fmla="*/ 0 h 1395413"/>
                <a:gd name="connsiteX1" fmla="*/ 381001 w 914401"/>
                <a:gd name="connsiteY1" fmla="*/ 147637 h 1395413"/>
                <a:gd name="connsiteX2" fmla="*/ 100014 w 914401"/>
                <a:gd name="connsiteY2" fmla="*/ 266700 h 1395413"/>
                <a:gd name="connsiteX3" fmla="*/ 157163 w 914401"/>
                <a:gd name="connsiteY3" fmla="*/ 323849 h 1395413"/>
                <a:gd name="connsiteX4" fmla="*/ 0 w 914401"/>
                <a:gd name="connsiteY4" fmla="*/ 481012 h 1395413"/>
                <a:gd name="connsiteX5" fmla="*/ 914401 w 914401"/>
                <a:gd name="connsiteY5" fmla="*/ 1395413 h 1395413"/>
                <a:gd name="connsiteX0" fmla="*/ 528638 w 914401"/>
                <a:gd name="connsiteY0" fmla="*/ 0 h 1395413"/>
                <a:gd name="connsiteX1" fmla="*/ 381001 w 914401"/>
                <a:gd name="connsiteY1" fmla="*/ 147637 h 1395413"/>
                <a:gd name="connsiteX2" fmla="*/ 157163 w 914401"/>
                <a:gd name="connsiteY2" fmla="*/ 323849 h 1395413"/>
                <a:gd name="connsiteX3" fmla="*/ 0 w 914401"/>
                <a:gd name="connsiteY3" fmla="*/ 481012 h 1395413"/>
                <a:gd name="connsiteX4" fmla="*/ 914401 w 914401"/>
                <a:gd name="connsiteY4" fmla="*/ 1395413 h 1395413"/>
                <a:gd name="connsiteX0" fmla="*/ 528638 w 914401"/>
                <a:gd name="connsiteY0" fmla="*/ 0 h 1395413"/>
                <a:gd name="connsiteX1" fmla="*/ 381001 w 914401"/>
                <a:gd name="connsiteY1" fmla="*/ 147637 h 1395413"/>
                <a:gd name="connsiteX2" fmla="*/ 0 w 914401"/>
                <a:gd name="connsiteY2" fmla="*/ 481012 h 1395413"/>
                <a:gd name="connsiteX3" fmla="*/ 914401 w 914401"/>
                <a:gd name="connsiteY3" fmla="*/ 1395413 h 1395413"/>
                <a:gd name="connsiteX0" fmla="*/ 528638 w 914401"/>
                <a:gd name="connsiteY0" fmla="*/ 0 h 1395413"/>
                <a:gd name="connsiteX1" fmla="*/ 0 w 914401"/>
                <a:gd name="connsiteY1" fmla="*/ 481012 h 1395413"/>
                <a:gd name="connsiteX2" fmla="*/ 914401 w 914401"/>
                <a:gd name="connsiteY2" fmla="*/ 1395413 h 1395413"/>
              </a:gdLst>
              <a:ahLst/>
              <a:cxnLst>
                <a:cxn ang="0">
                  <a:pos x="connsiteX0" y="connsiteY0"/>
                </a:cxn>
                <a:cxn ang="0">
                  <a:pos x="connsiteX1" y="connsiteY1"/>
                </a:cxn>
                <a:cxn ang="0">
                  <a:pos x="connsiteX2" y="connsiteY2"/>
                </a:cxn>
              </a:cxnLst>
              <a:rect l="l" t="t" r="r" b="b"/>
              <a:pathLst>
                <a:path w="914401" h="1395413">
                  <a:moveTo>
                    <a:pt x="528638" y="0"/>
                  </a:moveTo>
                  <a:lnTo>
                    <a:pt x="0" y="481012"/>
                  </a:lnTo>
                  <a:lnTo>
                    <a:pt x="914401" y="1395413"/>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76" name="Vrije vorm: vorm 75">
              <a:extLst>
                <a:ext uri="{FF2B5EF4-FFF2-40B4-BE49-F238E27FC236}">
                  <a16:creationId xmlns:a16="http://schemas.microsoft.com/office/drawing/2014/main" id="{010A83B4-ABE7-4E2C-8CCF-1B0966E6C25A}"/>
                </a:ext>
              </a:extLst>
            </p:cNvPr>
            <p:cNvSpPr/>
            <p:nvPr userDrawn="1"/>
          </p:nvSpPr>
          <p:spPr>
            <a:xfrm>
              <a:off x="6618886" y="2151028"/>
              <a:ext cx="760169" cy="760169"/>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 name="connsiteX0" fmla="*/ 0 w 2925455"/>
                <a:gd name="connsiteY0" fmla="*/ 2131059 h 2131059"/>
                <a:gd name="connsiteX1" fmla="*/ 1076325 w 2925455"/>
                <a:gd name="connsiteY1" fmla="*/ 1054734 h 2131059"/>
                <a:gd name="connsiteX2" fmla="*/ 1466850 w 2925455"/>
                <a:gd name="connsiteY2" fmla="*/ 1445259 h 2131059"/>
                <a:gd name="connsiteX3" fmla="*/ 2148480 w 2925455"/>
                <a:gd name="connsiteY3" fmla="*/ 750521 h 2131059"/>
                <a:gd name="connsiteX4" fmla="*/ 2925455 w 2925455"/>
                <a:gd name="connsiteY4" fmla="*/ 0 h 2131059"/>
                <a:gd name="connsiteX0" fmla="*/ 0 w 2925455"/>
                <a:gd name="connsiteY0" fmla="*/ 2131059 h 2131059"/>
                <a:gd name="connsiteX1" fmla="*/ 1076325 w 2925455"/>
                <a:gd name="connsiteY1" fmla="*/ 1054734 h 2131059"/>
                <a:gd name="connsiteX2" fmla="*/ 2148480 w 2925455"/>
                <a:gd name="connsiteY2" fmla="*/ 750521 h 2131059"/>
                <a:gd name="connsiteX3" fmla="*/ 2925455 w 2925455"/>
                <a:gd name="connsiteY3" fmla="*/ 0 h 2131059"/>
                <a:gd name="connsiteX0" fmla="*/ 0 w 2148480"/>
                <a:gd name="connsiteY0" fmla="*/ 1380538 h 1380538"/>
                <a:gd name="connsiteX1" fmla="*/ 1076325 w 2148480"/>
                <a:gd name="connsiteY1" fmla="*/ 304213 h 1380538"/>
                <a:gd name="connsiteX2" fmla="*/ 2148480 w 2148480"/>
                <a:gd name="connsiteY2" fmla="*/ 0 h 1380538"/>
                <a:gd name="connsiteX0" fmla="*/ 0 w 1076325"/>
                <a:gd name="connsiteY0" fmla="*/ 1076325 h 1076325"/>
                <a:gd name="connsiteX1" fmla="*/ 1076325 w 1076325"/>
                <a:gd name="connsiteY1" fmla="*/ 0 h 1076325"/>
              </a:gdLst>
              <a:ahLst/>
              <a:cxnLst>
                <a:cxn ang="0">
                  <a:pos x="connsiteX0" y="connsiteY0"/>
                </a:cxn>
                <a:cxn ang="0">
                  <a:pos x="connsiteX1" y="connsiteY1"/>
                </a:cxn>
              </a:cxnLst>
              <a:rect l="l" t="t" r="r" b="b"/>
              <a:pathLst>
                <a:path w="1076325" h="1076325">
                  <a:moveTo>
                    <a:pt x="0" y="1076325"/>
                  </a:moveTo>
                  <a:lnTo>
                    <a:pt x="107632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77" name="Vrije vorm: vorm 76">
              <a:extLst>
                <a:ext uri="{FF2B5EF4-FFF2-40B4-BE49-F238E27FC236}">
                  <a16:creationId xmlns:a16="http://schemas.microsoft.com/office/drawing/2014/main" id="{D54E3246-AED0-4417-A3F1-52380648D320}"/>
                </a:ext>
              </a:extLst>
            </p:cNvPr>
            <p:cNvSpPr/>
            <p:nvPr userDrawn="1"/>
          </p:nvSpPr>
          <p:spPr>
            <a:xfrm>
              <a:off x="9367190" y="4037926"/>
              <a:ext cx="849484" cy="849483"/>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 name="connsiteX0" fmla="*/ 0 w 2925455"/>
                <a:gd name="connsiteY0" fmla="*/ 2131059 h 2131059"/>
                <a:gd name="connsiteX1" fmla="*/ 1076325 w 2925455"/>
                <a:gd name="connsiteY1" fmla="*/ 1054734 h 2131059"/>
                <a:gd name="connsiteX2" fmla="*/ 1466850 w 2925455"/>
                <a:gd name="connsiteY2" fmla="*/ 1445259 h 2131059"/>
                <a:gd name="connsiteX3" fmla="*/ 2148480 w 2925455"/>
                <a:gd name="connsiteY3" fmla="*/ 750521 h 2131059"/>
                <a:gd name="connsiteX4" fmla="*/ 2925455 w 2925455"/>
                <a:gd name="connsiteY4" fmla="*/ 0 h 2131059"/>
                <a:gd name="connsiteX0" fmla="*/ 0 w 2925455"/>
                <a:gd name="connsiteY0" fmla="*/ 2131059 h 2131059"/>
                <a:gd name="connsiteX1" fmla="*/ 1076325 w 2925455"/>
                <a:gd name="connsiteY1" fmla="*/ 1054734 h 2131059"/>
                <a:gd name="connsiteX2" fmla="*/ 2148480 w 2925455"/>
                <a:gd name="connsiteY2" fmla="*/ 750521 h 2131059"/>
                <a:gd name="connsiteX3" fmla="*/ 2925455 w 2925455"/>
                <a:gd name="connsiteY3" fmla="*/ 0 h 2131059"/>
                <a:gd name="connsiteX0" fmla="*/ 0 w 2148480"/>
                <a:gd name="connsiteY0" fmla="*/ 1380538 h 1380538"/>
                <a:gd name="connsiteX1" fmla="*/ 1076325 w 2148480"/>
                <a:gd name="connsiteY1" fmla="*/ 304213 h 1380538"/>
                <a:gd name="connsiteX2" fmla="*/ 2148480 w 2148480"/>
                <a:gd name="connsiteY2" fmla="*/ 0 h 1380538"/>
                <a:gd name="connsiteX0" fmla="*/ 0 w 1076325"/>
                <a:gd name="connsiteY0" fmla="*/ 1076325 h 1076325"/>
                <a:gd name="connsiteX1" fmla="*/ 1076325 w 1076325"/>
                <a:gd name="connsiteY1" fmla="*/ 0 h 1076325"/>
              </a:gdLst>
              <a:ahLst/>
              <a:cxnLst>
                <a:cxn ang="0">
                  <a:pos x="connsiteX0" y="connsiteY0"/>
                </a:cxn>
                <a:cxn ang="0">
                  <a:pos x="connsiteX1" y="connsiteY1"/>
                </a:cxn>
              </a:cxnLst>
              <a:rect l="l" t="t" r="r" b="b"/>
              <a:pathLst>
                <a:path w="1076325" h="1076325">
                  <a:moveTo>
                    <a:pt x="0" y="1076325"/>
                  </a:moveTo>
                  <a:lnTo>
                    <a:pt x="107632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78" name="Vrije vorm: vorm 77">
              <a:extLst>
                <a:ext uri="{FF2B5EF4-FFF2-40B4-BE49-F238E27FC236}">
                  <a16:creationId xmlns:a16="http://schemas.microsoft.com/office/drawing/2014/main" id="{C512FA61-5BF5-4976-920D-BB337DF62A2E}"/>
                </a:ext>
              </a:extLst>
            </p:cNvPr>
            <p:cNvSpPr/>
            <p:nvPr/>
          </p:nvSpPr>
          <p:spPr>
            <a:xfrm>
              <a:off x="7620952" y="2810504"/>
              <a:ext cx="2204155" cy="1605625"/>
            </a:xfrm>
            <a:custGeom>
              <a:avLst/>
              <a:gdLst>
                <a:gd name="connsiteX0" fmla="*/ 0 w 2200275"/>
                <a:gd name="connsiteY0" fmla="*/ 1419225 h 1419225"/>
                <a:gd name="connsiteX1" fmla="*/ 1076325 w 2200275"/>
                <a:gd name="connsiteY1" fmla="*/ 342900 h 1419225"/>
                <a:gd name="connsiteX2" fmla="*/ 1466850 w 2200275"/>
                <a:gd name="connsiteY2" fmla="*/ 733425 h 1419225"/>
                <a:gd name="connsiteX3" fmla="*/ 2200275 w 2200275"/>
                <a:gd name="connsiteY3" fmla="*/ 0 h 1419225"/>
                <a:gd name="connsiteX0" fmla="*/ 0 w 2925455"/>
                <a:gd name="connsiteY0" fmla="*/ 2131059 h 2131059"/>
                <a:gd name="connsiteX1" fmla="*/ 1076325 w 2925455"/>
                <a:gd name="connsiteY1" fmla="*/ 1054734 h 2131059"/>
                <a:gd name="connsiteX2" fmla="*/ 1466850 w 2925455"/>
                <a:gd name="connsiteY2" fmla="*/ 1445259 h 2131059"/>
                <a:gd name="connsiteX3" fmla="*/ 2925455 w 2925455"/>
                <a:gd name="connsiteY3" fmla="*/ 0 h 2131059"/>
              </a:gdLst>
              <a:ahLst/>
              <a:cxnLst>
                <a:cxn ang="0">
                  <a:pos x="connsiteX0" y="connsiteY0"/>
                </a:cxn>
                <a:cxn ang="0">
                  <a:pos x="connsiteX1" y="connsiteY1"/>
                </a:cxn>
                <a:cxn ang="0">
                  <a:pos x="connsiteX2" y="connsiteY2"/>
                </a:cxn>
                <a:cxn ang="0">
                  <a:pos x="connsiteX3" y="connsiteY3"/>
                </a:cxn>
              </a:cxnLst>
              <a:rect l="l" t="t" r="r" b="b"/>
              <a:pathLst>
                <a:path w="2925455" h="2131059">
                  <a:moveTo>
                    <a:pt x="0" y="2131059"/>
                  </a:moveTo>
                  <a:lnTo>
                    <a:pt x="1076325" y="1054734"/>
                  </a:lnTo>
                  <a:lnTo>
                    <a:pt x="1466850" y="1445259"/>
                  </a:lnTo>
                  <a:lnTo>
                    <a:pt x="2925455" y="0"/>
                  </a:lnTo>
                </a:path>
              </a:pathLst>
            </a:custGeom>
            <a:noFill/>
            <a:ln w="508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79" name="Vrije vorm: vorm 78">
              <a:extLst>
                <a:ext uri="{FF2B5EF4-FFF2-40B4-BE49-F238E27FC236}">
                  <a16:creationId xmlns:a16="http://schemas.microsoft.com/office/drawing/2014/main" id="{EB363618-8F79-4202-B870-FCDC0A98A92C}"/>
                </a:ext>
              </a:extLst>
            </p:cNvPr>
            <p:cNvSpPr/>
            <p:nvPr/>
          </p:nvSpPr>
          <p:spPr>
            <a:xfrm>
              <a:off x="8039100" y="4094068"/>
              <a:ext cx="1229639" cy="762756"/>
            </a:xfrm>
            <a:custGeom>
              <a:avLst/>
              <a:gdLst>
                <a:gd name="connsiteX0" fmla="*/ 366713 w 952500"/>
                <a:gd name="connsiteY0" fmla="*/ 709612 h 709612"/>
                <a:gd name="connsiteX1" fmla="*/ 0 w 952500"/>
                <a:gd name="connsiteY1" fmla="*/ 342899 h 709612"/>
                <a:gd name="connsiteX2" fmla="*/ 257175 w 952500"/>
                <a:gd name="connsiteY2" fmla="*/ 85724 h 709612"/>
                <a:gd name="connsiteX3" fmla="*/ 338138 w 952500"/>
                <a:gd name="connsiteY3" fmla="*/ 166687 h 709612"/>
                <a:gd name="connsiteX4" fmla="*/ 504825 w 952500"/>
                <a:gd name="connsiteY4" fmla="*/ 0 h 709612"/>
                <a:gd name="connsiteX5" fmla="*/ 952500 w 952500"/>
                <a:gd name="connsiteY5" fmla="*/ 447675 h 709612"/>
                <a:gd name="connsiteX0" fmla="*/ 366713 w 952500"/>
                <a:gd name="connsiteY0" fmla="*/ 709612 h 709612"/>
                <a:gd name="connsiteX1" fmla="*/ 148236 w 952500"/>
                <a:gd name="connsiteY1" fmla="*/ 492821 h 709612"/>
                <a:gd name="connsiteX2" fmla="*/ 0 w 952500"/>
                <a:gd name="connsiteY2" fmla="*/ 342899 h 709612"/>
                <a:gd name="connsiteX3" fmla="*/ 257175 w 952500"/>
                <a:gd name="connsiteY3" fmla="*/ 85724 h 709612"/>
                <a:gd name="connsiteX4" fmla="*/ 338138 w 952500"/>
                <a:gd name="connsiteY4" fmla="*/ 166687 h 709612"/>
                <a:gd name="connsiteX5" fmla="*/ 504825 w 952500"/>
                <a:gd name="connsiteY5" fmla="*/ 0 h 709612"/>
                <a:gd name="connsiteX6" fmla="*/ 952500 w 952500"/>
                <a:gd name="connsiteY6" fmla="*/ 447675 h 709612"/>
                <a:gd name="connsiteX0" fmla="*/ 148236 w 952500"/>
                <a:gd name="connsiteY0" fmla="*/ 492821 h 492821"/>
                <a:gd name="connsiteX1" fmla="*/ 0 w 952500"/>
                <a:gd name="connsiteY1" fmla="*/ 342899 h 492821"/>
                <a:gd name="connsiteX2" fmla="*/ 257175 w 952500"/>
                <a:gd name="connsiteY2" fmla="*/ 85724 h 492821"/>
                <a:gd name="connsiteX3" fmla="*/ 338138 w 952500"/>
                <a:gd name="connsiteY3" fmla="*/ 166687 h 492821"/>
                <a:gd name="connsiteX4" fmla="*/ 504825 w 952500"/>
                <a:gd name="connsiteY4" fmla="*/ 0 h 492821"/>
                <a:gd name="connsiteX5" fmla="*/ 952500 w 952500"/>
                <a:gd name="connsiteY5" fmla="*/ 447675 h 492821"/>
                <a:gd name="connsiteX0" fmla="*/ 148236 w 1305396"/>
                <a:gd name="connsiteY0" fmla="*/ 492821 h 809749"/>
                <a:gd name="connsiteX1" fmla="*/ 0 w 1305396"/>
                <a:gd name="connsiteY1" fmla="*/ 342899 h 809749"/>
                <a:gd name="connsiteX2" fmla="*/ 257175 w 1305396"/>
                <a:gd name="connsiteY2" fmla="*/ 85724 h 809749"/>
                <a:gd name="connsiteX3" fmla="*/ 338138 w 1305396"/>
                <a:gd name="connsiteY3" fmla="*/ 166687 h 809749"/>
                <a:gd name="connsiteX4" fmla="*/ 504825 w 1305396"/>
                <a:gd name="connsiteY4" fmla="*/ 0 h 809749"/>
                <a:gd name="connsiteX5" fmla="*/ 1305396 w 1305396"/>
                <a:gd name="connsiteY5" fmla="*/ 809749 h 80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396" h="809749">
                  <a:moveTo>
                    <a:pt x="148236" y="492821"/>
                  </a:moveTo>
                  <a:lnTo>
                    <a:pt x="0" y="342899"/>
                  </a:lnTo>
                  <a:lnTo>
                    <a:pt x="257175" y="85724"/>
                  </a:lnTo>
                  <a:lnTo>
                    <a:pt x="338138" y="166687"/>
                  </a:lnTo>
                  <a:lnTo>
                    <a:pt x="504825" y="0"/>
                  </a:lnTo>
                  <a:lnTo>
                    <a:pt x="1305396" y="809749"/>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80" name="Vrije vorm: vorm 79">
              <a:extLst>
                <a:ext uri="{FF2B5EF4-FFF2-40B4-BE49-F238E27FC236}">
                  <a16:creationId xmlns:a16="http://schemas.microsoft.com/office/drawing/2014/main" id="{BF99D277-5316-48F3-92BE-FA8B02B38526}"/>
                </a:ext>
              </a:extLst>
            </p:cNvPr>
            <p:cNvSpPr/>
            <p:nvPr/>
          </p:nvSpPr>
          <p:spPr>
            <a:xfrm>
              <a:off x="7200218" y="2497404"/>
              <a:ext cx="2337652" cy="1392632"/>
            </a:xfrm>
            <a:custGeom>
              <a:avLst/>
              <a:gdLst>
                <a:gd name="connsiteX0" fmla="*/ 2228851 w 2228851"/>
                <a:gd name="connsiteY0" fmla="*/ 566737 h 1395413"/>
                <a:gd name="connsiteX1" fmla="*/ 1609726 w 2228851"/>
                <a:gd name="connsiteY1" fmla="*/ 1185862 h 1395413"/>
                <a:gd name="connsiteX2" fmla="*/ 1481138 w 2228851"/>
                <a:gd name="connsiteY2" fmla="*/ 1057274 h 1395413"/>
                <a:gd name="connsiteX3" fmla="*/ 1847851 w 2228851"/>
                <a:gd name="connsiteY3" fmla="*/ 690561 h 1395413"/>
                <a:gd name="connsiteX4" fmla="*/ 1428751 w 2228851"/>
                <a:gd name="connsiteY4" fmla="*/ 271461 h 1395413"/>
                <a:gd name="connsiteX5" fmla="*/ 1114425 w 2228851"/>
                <a:gd name="connsiteY5" fmla="*/ 585787 h 1395413"/>
                <a:gd name="connsiteX6" fmla="*/ 528638 w 2228851"/>
                <a:gd name="connsiteY6" fmla="*/ 0 h 1395413"/>
                <a:gd name="connsiteX7" fmla="*/ 381001 w 2228851"/>
                <a:gd name="connsiteY7" fmla="*/ 147637 h 1395413"/>
                <a:gd name="connsiteX8" fmla="*/ 300039 w 2228851"/>
                <a:gd name="connsiteY8" fmla="*/ 66675 h 1395413"/>
                <a:gd name="connsiteX9" fmla="*/ 100014 w 2228851"/>
                <a:gd name="connsiteY9" fmla="*/ 266700 h 1395413"/>
                <a:gd name="connsiteX10" fmla="*/ 157163 w 2228851"/>
                <a:gd name="connsiteY10" fmla="*/ 323849 h 1395413"/>
                <a:gd name="connsiteX11" fmla="*/ 0 w 2228851"/>
                <a:gd name="connsiteY11" fmla="*/ 481012 h 1395413"/>
                <a:gd name="connsiteX12" fmla="*/ 914401 w 2228851"/>
                <a:gd name="connsiteY12" fmla="*/ 1395413 h 1395413"/>
                <a:gd name="connsiteX0" fmla="*/ 2971827 w 2971827"/>
                <a:gd name="connsiteY0" fmla="*/ 0 h 1567203"/>
                <a:gd name="connsiteX1" fmla="*/ 1609726 w 2971827"/>
                <a:gd name="connsiteY1" fmla="*/ 1357652 h 1567203"/>
                <a:gd name="connsiteX2" fmla="*/ 1481138 w 2971827"/>
                <a:gd name="connsiteY2" fmla="*/ 1229064 h 1567203"/>
                <a:gd name="connsiteX3" fmla="*/ 1847851 w 2971827"/>
                <a:gd name="connsiteY3" fmla="*/ 862351 h 1567203"/>
                <a:gd name="connsiteX4" fmla="*/ 1428751 w 2971827"/>
                <a:gd name="connsiteY4" fmla="*/ 443251 h 1567203"/>
                <a:gd name="connsiteX5" fmla="*/ 1114425 w 2971827"/>
                <a:gd name="connsiteY5" fmla="*/ 757577 h 1567203"/>
                <a:gd name="connsiteX6" fmla="*/ 528638 w 2971827"/>
                <a:gd name="connsiteY6" fmla="*/ 171790 h 1567203"/>
                <a:gd name="connsiteX7" fmla="*/ 381001 w 2971827"/>
                <a:gd name="connsiteY7" fmla="*/ 319427 h 1567203"/>
                <a:gd name="connsiteX8" fmla="*/ 300039 w 2971827"/>
                <a:gd name="connsiteY8" fmla="*/ 238465 h 1567203"/>
                <a:gd name="connsiteX9" fmla="*/ 100014 w 2971827"/>
                <a:gd name="connsiteY9" fmla="*/ 438490 h 1567203"/>
                <a:gd name="connsiteX10" fmla="*/ 157163 w 2971827"/>
                <a:gd name="connsiteY10" fmla="*/ 495639 h 1567203"/>
                <a:gd name="connsiteX11" fmla="*/ 0 w 2971827"/>
                <a:gd name="connsiteY11" fmla="*/ 652802 h 1567203"/>
                <a:gd name="connsiteX12" fmla="*/ 914401 w 2971827"/>
                <a:gd name="connsiteY12" fmla="*/ 1567203 h 1567203"/>
                <a:gd name="connsiteX0" fmla="*/ 2971827 w 2971827"/>
                <a:gd name="connsiteY0" fmla="*/ 0 h 1567203"/>
                <a:gd name="connsiteX1" fmla="*/ 2537780 w 2971827"/>
                <a:gd name="connsiteY1" fmla="*/ 429430 h 1567203"/>
                <a:gd name="connsiteX2" fmla="*/ 1609726 w 2971827"/>
                <a:gd name="connsiteY2" fmla="*/ 1357652 h 1567203"/>
                <a:gd name="connsiteX3" fmla="*/ 1481138 w 2971827"/>
                <a:gd name="connsiteY3" fmla="*/ 1229064 h 1567203"/>
                <a:gd name="connsiteX4" fmla="*/ 1847851 w 2971827"/>
                <a:gd name="connsiteY4" fmla="*/ 862351 h 1567203"/>
                <a:gd name="connsiteX5" fmla="*/ 1428751 w 2971827"/>
                <a:gd name="connsiteY5" fmla="*/ 443251 h 1567203"/>
                <a:gd name="connsiteX6" fmla="*/ 1114425 w 2971827"/>
                <a:gd name="connsiteY6" fmla="*/ 757577 h 1567203"/>
                <a:gd name="connsiteX7" fmla="*/ 528638 w 2971827"/>
                <a:gd name="connsiteY7" fmla="*/ 171790 h 1567203"/>
                <a:gd name="connsiteX8" fmla="*/ 381001 w 2971827"/>
                <a:gd name="connsiteY8" fmla="*/ 319427 h 1567203"/>
                <a:gd name="connsiteX9" fmla="*/ 300039 w 2971827"/>
                <a:gd name="connsiteY9" fmla="*/ 238465 h 1567203"/>
                <a:gd name="connsiteX10" fmla="*/ 100014 w 2971827"/>
                <a:gd name="connsiteY10" fmla="*/ 438490 h 1567203"/>
                <a:gd name="connsiteX11" fmla="*/ 157163 w 2971827"/>
                <a:gd name="connsiteY11" fmla="*/ 495639 h 1567203"/>
                <a:gd name="connsiteX12" fmla="*/ 0 w 2971827"/>
                <a:gd name="connsiteY12" fmla="*/ 652802 h 1567203"/>
                <a:gd name="connsiteX13" fmla="*/ 914401 w 2971827"/>
                <a:gd name="connsiteY13" fmla="*/ 1567203 h 1567203"/>
                <a:gd name="connsiteX0" fmla="*/ 2537780 w 2537780"/>
                <a:gd name="connsiteY0" fmla="*/ 257640 h 1395413"/>
                <a:gd name="connsiteX1" fmla="*/ 1609726 w 2537780"/>
                <a:gd name="connsiteY1" fmla="*/ 1185862 h 1395413"/>
                <a:gd name="connsiteX2" fmla="*/ 1481138 w 2537780"/>
                <a:gd name="connsiteY2" fmla="*/ 1057274 h 1395413"/>
                <a:gd name="connsiteX3" fmla="*/ 1847851 w 2537780"/>
                <a:gd name="connsiteY3" fmla="*/ 690561 h 1395413"/>
                <a:gd name="connsiteX4" fmla="*/ 1428751 w 2537780"/>
                <a:gd name="connsiteY4" fmla="*/ 271461 h 1395413"/>
                <a:gd name="connsiteX5" fmla="*/ 1114425 w 2537780"/>
                <a:gd name="connsiteY5" fmla="*/ 585787 h 1395413"/>
                <a:gd name="connsiteX6" fmla="*/ 528638 w 2537780"/>
                <a:gd name="connsiteY6" fmla="*/ 0 h 1395413"/>
                <a:gd name="connsiteX7" fmla="*/ 381001 w 2537780"/>
                <a:gd name="connsiteY7" fmla="*/ 147637 h 1395413"/>
                <a:gd name="connsiteX8" fmla="*/ 300039 w 2537780"/>
                <a:gd name="connsiteY8" fmla="*/ 66675 h 1395413"/>
                <a:gd name="connsiteX9" fmla="*/ 100014 w 2537780"/>
                <a:gd name="connsiteY9" fmla="*/ 266700 h 1395413"/>
                <a:gd name="connsiteX10" fmla="*/ 157163 w 2537780"/>
                <a:gd name="connsiteY10" fmla="*/ 323849 h 1395413"/>
                <a:gd name="connsiteX11" fmla="*/ 0 w 2537780"/>
                <a:gd name="connsiteY11" fmla="*/ 481012 h 1395413"/>
                <a:gd name="connsiteX12" fmla="*/ 914401 w 2537780"/>
                <a:gd name="connsiteY12" fmla="*/ 1395413 h 1395413"/>
                <a:gd name="connsiteX0" fmla="*/ 2537780 w 2537780"/>
                <a:gd name="connsiteY0" fmla="*/ 257640 h 1511857"/>
                <a:gd name="connsiteX1" fmla="*/ 1609726 w 2537780"/>
                <a:gd name="connsiteY1" fmla="*/ 1185862 h 1511857"/>
                <a:gd name="connsiteX2" fmla="*/ 1481138 w 2537780"/>
                <a:gd name="connsiteY2" fmla="*/ 1057274 h 1511857"/>
                <a:gd name="connsiteX3" fmla="*/ 1847851 w 2537780"/>
                <a:gd name="connsiteY3" fmla="*/ 690561 h 1511857"/>
                <a:gd name="connsiteX4" fmla="*/ 1428751 w 2537780"/>
                <a:gd name="connsiteY4" fmla="*/ 271461 h 1511857"/>
                <a:gd name="connsiteX5" fmla="*/ 1114425 w 2537780"/>
                <a:gd name="connsiteY5" fmla="*/ 585787 h 1511857"/>
                <a:gd name="connsiteX6" fmla="*/ 528638 w 2537780"/>
                <a:gd name="connsiteY6" fmla="*/ 0 h 1511857"/>
                <a:gd name="connsiteX7" fmla="*/ 381001 w 2537780"/>
                <a:gd name="connsiteY7" fmla="*/ 147637 h 1511857"/>
                <a:gd name="connsiteX8" fmla="*/ 300039 w 2537780"/>
                <a:gd name="connsiteY8" fmla="*/ 66675 h 1511857"/>
                <a:gd name="connsiteX9" fmla="*/ 100014 w 2537780"/>
                <a:gd name="connsiteY9" fmla="*/ 266700 h 1511857"/>
                <a:gd name="connsiteX10" fmla="*/ 157163 w 2537780"/>
                <a:gd name="connsiteY10" fmla="*/ 323849 h 1511857"/>
                <a:gd name="connsiteX11" fmla="*/ 0 w 2537780"/>
                <a:gd name="connsiteY11" fmla="*/ 481012 h 1511857"/>
                <a:gd name="connsiteX12" fmla="*/ 1024127 w 2537780"/>
                <a:gd name="connsiteY12" fmla="*/ 1511857 h 151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7780" h="1511857">
                  <a:moveTo>
                    <a:pt x="2537780" y="257640"/>
                  </a:moveTo>
                  <a:lnTo>
                    <a:pt x="1609726" y="1185862"/>
                  </a:lnTo>
                  <a:lnTo>
                    <a:pt x="1481138" y="1057274"/>
                  </a:lnTo>
                  <a:lnTo>
                    <a:pt x="1847851" y="690561"/>
                  </a:lnTo>
                  <a:lnTo>
                    <a:pt x="1428751" y="271461"/>
                  </a:lnTo>
                  <a:lnTo>
                    <a:pt x="1114425" y="585787"/>
                  </a:lnTo>
                  <a:lnTo>
                    <a:pt x="528638" y="0"/>
                  </a:lnTo>
                  <a:lnTo>
                    <a:pt x="381001" y="147637"/>
                  </a:lnTo>
                  <a:lnTo>
                    <a:pt x="300039" y="66675"/>
                  </a:lnTo>
                  <a:lnTo>
                    <a:pt x="100014" y="266700"/>
                  </a:lnTo>
                  <a:lnTo>
                    <a:pt x="157163" y="323849"/>
                  </a:lnTo>
                  <a:lnTo>
                    <a:pt x="0" y="481012"/>
                  </a:lnTo>
                  <a:lnTo>
                    <a:pt x="1024127" y="1511857"/>
                  </a:lnTo>
                </a:path>
              </a:pathLst>
            </a:custGeom>
            <a:noFill/>
            <a:ln w="28575"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solidFill>
                  <a:schemeClr val="bg1"/>
                </a:solidFill>
              </a:endParaRPr>
            </a:p>
          </p:txBody>
        </p:sp>
        <p:sp>
          <p:nvSpPr>
            <p:cNvPr id="93" name="Rechthoek 92">
              <a:extLst>
                <a:ext uri="{FF2B5EF4-FFF2-40B4-BE49-F238E27FC236}">
                  <a16:creationId xmlns:a16="http://schemas.microsoft.com/office/drawing/2014/main" id="{7ACD123E-BC74-4B47-9E46-430E28FE9962}"/>
                </a:ext>
              </a:extLst>
            </p:cNvPr>
            <p:cNvSpPr/>
            <p:nvPr/>
          </p:nvSpPr>
          <p:spPr>
            <a:xfrm rot="2700000">
              <a:off x="7825657" y="3079351"/>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7882</a:t>
              </a:r>
            </a:p>
          </p:txBody>
        </p:sp>
        <p:sp>
          <p:nvSpPr>
            <p:cNvPr id="94" name="Rechthoek 93">
              <a:extLst>
                <a:ext uri="{FF2B5EF4-FFF2-40B4-BE49-F238E27FC236}">
                  <a16:creationId xmlns:a16="http://schemas.microsoft.com/office/drawing/2014/main" id="{5352C4DB-A090-4B75-B38D-2CC80D7AC1C7}"/>
                </a:ext>
              </a:extLst>
            </p:cNvPr>
            <p:cNvSpPr/>
            <p:nvPr/>
          </p:nvSpPr>
          <p:spPr>
            <a:xfrm rot="2700000">
              <a:off x="7321322" y="3853892"/>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7883</a:t>
              </a:r>
            </a:p>
          </p:txBody>
        </p:sp>
        <p:sp>
          <p:nvSpPr>
            <p:cNvPr id="95" name="Rechthoek 94">
              <a:extLst>
                <a:ext uri="{FF2B5EF4-FFF2-40B4-BE49-F238E27FC236}">
                  <a16:creationId xmlns:a16="http://schemas.microsoft.com/office/drawing/2014/main" id="{6553B7AF-46BC-4C83-808A-AA6F94EAA952}"/>
                </a:ext>
              </a:extLst>
            </p:cNvPr>
            <p:cNvSpPr/>
            <p:nvPr/>
          </p:nvSpPr>
          <p:spPr>
            <a:xfrm rot="2700000">
              <a:off x="8450150" y="2531635"/>
              <a:ext cx="236630"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i="1">
                  <a:solidFill>
                    <a:schemeClr val="accent3"/>
                  </a:solidFill>
                </a:rPr>
                <a:t>7884</a:t>
              </a:r>
            </a:p>
          </p:txBody>
        </p:sp>
        <p:sp>
          <p:nvSpPr>
            <p:cNvPr id="96" name="Rechthoek 95">
              <a:extLst>
                <a:ext uri="{FF2B5EF4-FFF2-40B4-BE49-F238E27FC236}">
                  <a16:creationId xmlns:a16="http://schemas.microsoft.com/office/drawing/2014/main" id="{74B09BD9-992A-4FFF-B195-47A8820350A7}"/>
                </a:ext>
              </a:extLst>
            </p:cNvPr>
            <p:cNvSpPr/>
            <p:nvPr/>
          </p:nvSpPr>
          <p:spPr>
            <a:xfrm rot="18900000">
              <a:off x="8866074" y="3728235"/>
              <a:ext cx="632073" cy="117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cap="all">
                  <a:solidFill>
                    <a:schemeClr val="accent3"/>
                  </a:solidFill>
                </a:rPr>
                <a:t>49-117e</a:t>
              </a:r>
            </a:p>
          </p:txBody>
        </p:sp>
      </p:grpSp>
      <p:sp>
        <p:nvSpPr>
          <p:cNvPr id="97" name="FRAME">
            <a:extLst>
              <a:ext uri="{FF2B5EF4-FFF2-40B4-BE49-F238E27FC236}">
                <a16:creationId xmlns:a16="http://schemas.microsoft.com/office/drawing/2014/main" id="{8543151A-D885-4F6B-9163-625EDFB54911}"/>
              </a:ext>
            </a:extLst>
          </p:cNvPr>
          <p:cNvSpPr/>
          <p:nvPr userDrawn="1"/>
        </p:nvSpPr>
        <p:spPr>
          <a:xfrm>
            <a:off x="10261600" y="-1566091"/>
            <a:ext cx="1930400" cy="1557574"/>
          </a:xfrm>
          <a:prstGeom prst="round2SameRect">
            <a:avLst>
              <a:gd name="adj1" fmla="val 828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LICHT BLAUW">
            <a:extLst>
              <a:ext uri="{FF2B5EF4-FFF2-40B4-BE49-F238E27FC236}">
                <a16:creationId xmlns:a16="http://schemas.microsoft.com/office/drawing/2014/main" id="{CDE72DFD-2BBC-4644-B23E-D13951F6659E}"/>
              </a:ext>
            </a:extLst>
          </p:cNvPr>
          <p:cNvSpPr/>
          <p:nvPr userDrawn="1"/>
        </p:nvSpPr>
        <p:spPr>
          <a:xfrm>
            <a:off x="-2400" y="0"/>
            <a:ext cx="1219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a:p>
        </p:txBody>
      </p:sp>
      <p:pic>
        <p:nvPicPr>
          <p:cNvPr id="99" name="LIJNEN">
            <a:extLst>
              <a:ext uri="{FF2B5EF4-FFF2-40B4-BE49-F238E27FC236}">
                <a16:creationId xmlns:a16="http://schemas.microsoft.com/office/drawing/2014/main" id="{69DA3F9E-3EF7-452C-BF4E-4D752EC93351}"/>
              </a:ext>
            </a:extLst>
          </p:cNvPr>
          <p:cNvPicPr preferRelativeResize="0">
            <a:picLocks/>
          </p:cNvPicPr>
          <p:nvPr userDrawn="1"/>
        </p:nvPicPr>
        <p:blipFill>
          <a:blip r:embed="rId27">
            <a:alphaModFix amt="10000"/>
            <a:extLst>
              <a:ext uri="{28A0092B-C50C-407E-A947-70E740481C1C}">
                <a14:useLocalDpi xmlns:a14="http://schemas.microsoft.com/office/drawing/2010/main" val="0"/>
              </a:ext>
            </a:extLst>
          </a:blip>
          <a:stretch>
            <a:fillRect/>
          </a:stretch>
        </p:blipFill>
        <p:spPr>
          <a:xfrm>
            <a:off x="-1200" y="1054"/>
            <a:ext cx="12196800" cy="6858000"/>
          </a:xfrm>
          <a:prstGeom prst="rect">
            <a:avLst/>
          </a:prstGeom>
        </p:spPr>
      </p:pic>
      <p:sp>
        <p:nvSpPr>
          <p:cNvPr id="100" name="VERLOOP">
            <a:extLst>
              <a:ext uri="{FF2B5EF4-FFF2-40B4-BE49-F238E27FC236}">
                <a16:creationId xmlns:a16="http://schemas.microsoft.com/office/drawing/2014/main" id="{A0A4C8EA-CE6B-4646-8F9B-2A9DAC3D1313}"/>
              </a:ext>
            </a:extLst>
          </p:cNvPr>
          <p:cNvSpPr/>
          <p:nvPr userDrawn="1"/>
        </p:nvSpPr>
        <p:spPr>
          <a:xfrm>
            <a:off x="-2400" y="5380409"/>
            <a:ext cx="12196800" cy="1379289"/>
          </a:xfrm>
          <a:prstGeom prst="rect">
            <a:avLst/>
          </a:prstGeom>
          <a:gradFill>
            <a:gsLst>
              <a:gs pos="0">
                <a:schemeClr val="bg2">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nvGrpSpPr>
          <p:cNvPr id="101" name="LOGO">
            <a:extLst>
              <a:ext uri="{FF2B5EF4-FFF2-40B4-BE49-F238E27FC236}">
                <a16:creationId xmlns:a16="http://schemas.microsoft.com/office/drawing/2014/main" id="{7ABDFB94-3954-4045-8A7D-92ECE741F332}"/>
              </a:ext>
            </a:extLst>
          </p:cNvPr>
          <p:cNvGrpSpPr/>
          <p:nvPr userDrawn="1"/>
        </p:nvGrpSpPr>
        <p:grpSpPr>
          <a:xfrm>
            <a:off x="10620753" y="-1256929"/>
            <a:ext cx="1212095" cy="939250"/>
            <a:chOff x="2783323" y="991053"/>
            <a:chExt cx="6625355" cy="5133974"/>
          </a:xfrm>
          <a:solidFill>
            <a:schemeClr val="bg2"/>
          </a:solidFill>
        </p:grpSpPr>
        <p:sp>
          <p:nvSpPr>
            <p:cNvPr id="102" name="Freeform 5">
              <a:extLst>
                <a:ext uri="{FF2B5EF4-FFF2-40B4-BE49-F238E27FC236}">
                  <a16:creationId xmlns:a16="http://schemas.microsoft.com/office/drawing/2014/main" id="{6F48BDD3-2B29-4501-936D-7F69E407D9E1}"/>
                </a:ext>
              </a:extLst>
            </p:cNvPr>
            <p:cNvSpPr>
              <a:spLocks/>
            </p:cNvSpPr>
            <p:nvPr userDrawn="1"/>
          </p:nvSpPr>
          <p:spPr bwMode="auto">
            <a:xfrm>
              <a:off x="2783323" y="991053"/>
              <a:ext cx="386404" cy="720836"/>
            </a:xfrm>
            <a:custGeom>
              <a:avLst/>
              <a:gdLst>
                <a:gd name="T0" fmla="*/ 66 w 171"/>
                <a:gd name="T1" fmla="*/ 0 h 319"/>
                <a:gd name="T2" fmla="*/ 45 w 171"/>
                <a:gd name="T3" fmla="*/ 201 h 319"/>
                <a:gd name="T4" fmla="*/ 66 w 171"/>
                <a:gd name="T5" fmla="*/ 201 h 319"/>
                <a:gd name="T6" fmla="*/ 136 w 171"/>
                <a:gd name="T7" fmla="*/ 111 h 319"/>
                <a:gd name="T8" fmla="*/ 171 w 171"/>
                <a:gd name="T9" fmla="*/ 111 h 319"/>
                <a:gd name="T10" fmla="*/ 91 w 171"/>
                <a:gd name="T11" fmla="*/ 214 h 319"/>
                <a:gd name="T12" fmla="*/ 161 w 171"/>
                <a:gd name="T13" fmla="*/ 319 h 319"/>
                <a:gd name="T14" fmla="*/ 119 w 171"/>
                <a:gd name="T15" fmla="*/ 319 h 319"/>
                <a:gd name="T16" fmla="*/ 60 w 171"/>
                <a:gd name="T17" fmla="*/ 226 h 319"/>
                <a:gd name="T18" fmla="*/ 43 w 171"/>
                <a:gd name="T19" fmla="*/ 226 h 319"/>
                <a:gd name="T20" fmla="*/ 35 w 171"/>
                <a:gd name="T21" fmla="*/ 319 h 319"/>
                <a:gd name="T22" fmla="*/ 0 w 171"/>
                <a:gd name="T23" fmla="*/ 319 h 319"/>
                <a:gd name="T24" fmla="*/ 33 w 171"/>
                <a:gd name="T25" fmla="*/ 2 h 319"/>
                <a:gd name="T26" fmla="*/ 66 w 171"/>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319">
                  <a:moveTo>
                    <a:pt x="66" y="0"/>
                  </a:moveTo>
                  <a:lnTo>
                    <a:pt x="45" y="201"/>
                  </a:lnTo>
                  <a:lnTo>
                    <a:pt x="66" y="201"/>
                  </a:lnTo>
                  <a:lnTo>
                    <a:pt x="136" y="111"/>
                  </a:lnTo>
                  <a:lnTo>
                    <a:pt x="171" y="111"/>
                  </a:lnTo>
                  <a:lnTo>
                    <a:pt x="91" y="214"/>
                  </a:lnTo>
                  <a:lnTo>
                    <a:pt x="161" y="319"/>
                  </a:lnTo>
                  <a:lnTo>
                    <a:pt x="119" y="319"/>
                  </a:lnTo>
                  <a:lnTo>
                    <a:pt x="60" y="226"/>
                  </a:lnTo>
                  <a:lnTo>
                    <a:pt x="43" y="226"/>
                  </a:lnTo>
                  <a:lnTo>
                    <a:pt x="35" y="319"/>
                  </a:lnTo>
                  <a:lnTo>
                    <a:pt x="0" y="319"/>
                  </a:lnTo>
                  <a:lnTo>
                    <a:pt x="33" y="2"/>
                  </a:lnTo>
                  <a:lnTo>
                    <a:pt x="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3" name="Freeform 6">
              <a:extLst>
                <a:ext uri="{FF2B5EF4-FFF2-40B4-BE49-F238E27FC236}">
                  <a16:creationId xmlns:a16="http://schemas.microsoft.com/office/drawing/2014/main" id="{DC267CDB-08F3-4CA0-8496-199A17272A2D}"/>
                </a:ext>
              </a:extLst>
            </p:cNvPr>
            <p:cNvSpPr>
              <a:spLocks noEditPoints="1"/>
            </p:cNvSpPr>
            <p:nvPr userDrawn="1"/>
          </p:nvSpPr>
          <p:spPr bwMode="auto">
            <a:xfrm>
              <a:off x="3223960" y="1232839"/>
              <a:ext cx="372846" cy="483570"/>
            </a:xfrm>
            <a:custGeom>
              <a:avLst/>
              <a:gdLst>
                <a:gd name="T0" fmla="*/ 74 w 80"/>
                <a:gd name="T1" fmla="*/ 103 h 104"/>
                <a:gd name="T2" fmla="*/ 58 w 80"/>
                <a:gd name="T3" fmla="*/ 103 h 104"/>
                <a:gd name="T4" fmla="*/ 58 w 80"/>
                <a:gd name="T5" fmla="*/ 82 h 104"/>
                <a:gd name="T6" fmla="*/ 23 w 80"/>
                <a:gd name="T7" fmla="*/ 104 h 104"/>
                <a:gd name="T8" fmla="*/ 0 w 80"/>
                <a:gd name="T9" fmla="*/ 70 h 104"/>
                <a:gd name="T10" fmla="*/ 47 w 80"/>
                <a:gd name="T11" fmla="*/ 0 h 104"/>
                <a:gd name="T12" fmla="*/ 80 w 80"/>
                <a:gd name="T13" fmla="*/ 5 h 104"/>
                <a:gd name="T14" fmla="*/ 74 w 80"/>
                <a:gd name="T15" fmla="*/ 70 h 104"/>
                <a:gd name="T16" fmla="*/ 74 w 80"/>
                <a:gd name="T17" fmla="*/ 103 h 104"/>
                <a:gd name="T18" fmla="*/ 63 w 80"/>
                <a:gd name="T19" fmla="*/ 16 h 104"/>
                <a:gd name="T20" fmla="*/ 45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8" y="103"/>
                    <a:pt x="58" y="103"/>
                    <a:pt x="58" y="103"/>
                  </a:cubicBezTo>
                  <a:cubicBezTo>
                    <a:pt x="58" y="82"/>
                    <a:pt x="58" y="82"/>
                    <a:pt x="58" y="82"/>
                  </a:cubicBezTo>
                  <a:cubicBezTo>
                    <a:pt x="39" y="101"/>
                    <a:pt x="33" y="104"/>
                    <a:pt x="23" y="104"/>
                  </a:cubicBezTo>
                  <a:cubicBezTo>
                    <a:pt x="10" y="104"/>
                    <a:pt x="0" y="95"/>
                    <a:pt x="0" y="70"/>
                  </a:cubicBezTo>
                  <a:cubicBezTo>
                    <a:pt x="0" y="26"/>
                    <a:pt x="18" y="0"/>
                    <a:pt x="47" y="0"/>
                  </a:cubicBezTo>
                  <a:cubicBezTo>
                    <a:pt x="57" y="0"/>
                    <a:pt x="70" y="2"/>
                    <a:pt x="80" y="5"/>
                  </a:cubicBezTo>
                  <a:cubicBezTo>
                    <a:pt x="74" y="70"/>
                    <a:pt x="74" y="70"/>
                    <a:pt x="74" y="70"/>
                  </a:cubicBezTo>
                  <a:lnTo>
                    <a:pt x="74" y="103"/>
                  </a:lnTo>
                  <a:close/>
                  <a:moveTo>
                    <a:pt x="63" y="16"/>
                  </a:moveTo>
                  <a:cubicBezTo>
                    <a:pt x="58" y="15"/>
                    <a:pt x="51" y="14"/>
                    <a:pt x="45" y="14"/>
                  </a:cubicBezTo>
                  <a:cubicBezTo>
                    <a:pt x="27" y="14"/>
                    <a:pt x="17" y="33"/>
                    <a:pt x="17" y="68"/>
                  </a:cubicBezTo>
                  <a:cubicBezTo>
                    <a:pt x="17" y="83"/>
                    <a:pt x="21" y="89"/>
                    <a:pt x="28" y="89"/>
                  </a:cubicBezTo>
                  <a:cubicBezTo>
                    <a:pt x="33" y="89"/>
                    <a:pt x="40" y="84"/>
                    <a:pt x="58" y="66"/>
                  </a:cubicBezTo>
                  <a:lnTo>
                    <a:pt x="63"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4" name="Freeform 7">
              <a:extLst>
                <a:ext uri="{FF2B5EF4-FFF2-40B4-BE49-F238E27FC236}">
                  <a16:creationId xmlns:a16="http://schemas.microsoft.com/office/drawing/2014/main" id="{58EEC02C-4AEB-494F-A71E-5B7C554B77B6}"/>
                </a:ext>
              </a:extLst>
            </p:cNvPr>
            <p:cNvSpPr>
              <a:spLocks noEditPoints="1"/>
            </p:cNvSpPr>
            <p:nvPr userDrawn="1"/>
          </p:nvSpPr>
          <p:spPr bwMode="auto">
            <a:xfrm>
              <a:off x="3698491" y="991053"/>
              <a:ext cx="399962" cy="725355"/>
            </a:xfrm>
            <a:custGeom>
              <a:avLst/>
              <a:gdLst>
                <a:gd name="T0" fmla="*/ 47 w 86"/>
                <a:gd name="T1" fmla="*/ 52 h 156"/>
                <a:gd name="T2" fmla="*/ 64 w 86"/>
                <a:gd name="T3" fmla="*/ 54 h 156"/>
                <a:gd name="T4" fmla="*/ 70 w 86"/>
                <a:gd name="T5" fmla="*/ 1 h 156"/>
                <a:gd name="T6" fmla="*/ 86 w 86"/>
                <a:gd name="T7" fmla="*/ 0 h 156"/>
                <a:gd name="T8" fmla="*/ 74 w 86"/>
                <a:gd name="T9" fmla="*/ 122 h 156"/>
                <a:gd name="T10" fmla="*/ 74 w 86"/>
                <a:gd name="T11" fmla="*/ 155 h 156"/>
                <a:gd name="T12" fmla="*/ 59 w 86"/>
                <a:gd name="T13" fmla="*/ 155 h 156"/>
                <a:gd name="T14" fmla="*/ 58 w 86"/>
                <a:gd name="T15" fmla="*/ 134 h 156"/>
                <a:gd name="T16" fmla="*/ 23 w 86"/>
                <a:gd name="T17" fmla="*/ 156 h 156"/>
                <a:gd name="T18" fmla="*/ 0 w 86"/>
                <a:gd name="T19" fmla="*/ 122 h 156"/>
                <a:gd name="T20" fmla="*/ 47 w 86"/>
                <a:gd name="T21" fmla="*/ 52 h 156"/>
                <a:gd name="T22" fmla="*/ 28 w 86"/>
                <a:gd name="T23" fmla="*/ 141 h 156"/>
                <a:gd name="T24" fmla="*/ 58 w 86"/>
                <a:gd name="T25" fmla="*/ 118 h 156"/>
                <a:gd name="T26" fmla="*/ 63 w 86"/>
                <a:gd name="T27" fmla="*/ 68 h 156"/>
                <a:gd name="T28" fmla="*/ 46 w 86"/>
                <a:gd name="T29" fmla="*/ 66 h 156"/>
                <a:gd name="T30" fmla="*/ 17 w 86"/>
                <a:gd name="T31" fmla="*/ 120 h 156"/>
                <a:gd name="T32" fmla="*/ 28 w 86"/>
                <a:gd name="T33" fmla="*/ 14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56">
                  <a:moveTo>
                    <a:pt x="47" y="52"/>
                  </a:moveTo>
                  <a:cubicBezTo>
                    <a:pt x="53" y="52"/>
                    <a:pt x="59" y="53"/>
                    <a:pt x="64" y="54"/>
                  </a:cubicBezTo>
                  <a:cubicBezTo>
                    <a:pt x="70" y="1"/>
                    <a:pt x="70" y="1"/>
                    <a:pt x="70" y="1"/>
                  </a:cubicBezTo>
                  <a:cubicBezTo>
                    <a:pt x="86" y="0"/>
                    <a:pt x="86" y="0"/>
                    <a:pt x="86" y="0"/>
                  </a:cubicBezTo>
                  <a:cubicBezTo>
                    <a:pt x="74" y="122"/>
                    <a:pt x="74" y="122"/>
                    <a:pt x="74" y="122"/>
                  </a:cubicBezTo>
                  <a:cubicBezTo>
                    <a:pt x="74" y="155"/>
                    <a:pt x="74" y="155"/>
                    <a:pt x="74" y="155"/>
                  </a:cubicBezTo>
                  <a:cubicBezTo>
                    <a:pt x="59" y="155"/>
                    <a:pt x="59" y="155"/>
                    <a:pt x="59" y="155"/>
                  </a:cubicBezTo>
                  <a:cubicBezTo>
                    <a:pt x="58" y="134"/>
                    <a:pt x="58" y="134"/>
                    <a:pt x="58" y="134"/>
                  </a:cubicBezTo>
                  <a:cubicBezTo>
                    <a:pt x="39" y="153"/>
                    <a:pt x="33" y="156"/>
                    <a:pt x="23" y="156"/>
                  </a:cubicBezTo>
                  <a:cubicBezTo>
                    <a:pt x="10" y="156"/>
                    <a:pt x="0" y="147"/>
                    <a:pt x="0" y="122"/>
                  </a:cubicBezTo>
                  <a:cubicBezTo>
                    <a:pt x="0" y="78"/>
                    <a:pt x="18" y="52"/>
                    <a:pt x="47" y="52"/>
                  </a:cubicBezTo>
                  <a:close/>
                  <a:moveTo>
                    <a:pt x="28" y="141"/>
                  </a:moveTo>
                  <a:cubicBezTo>
                    <a:pt x="34" y="141"/>
                    <a:pt x="40" y="136"/>
                    <a:pt x="58" y="118"/>
                  </a:cubicBezTo>
                  <a:cubicBezTo>
                    <a:pt x="63" y="68"/>
                    <a:pt x="63" y="68"/>
                    <a:pt x="63" y="68"/>
                  </a:cubicBezTo>
                  <a:cubicBezTo>
                    <a:pt x="58" y="67"/>
                    <a:pt x="51" y="66"/>
                    <a:pt x="46" y="66"/>
                  </a:cubicBezTo>
                  <a:cubicBezTo>
                    <a:pt x="27" y="66"/>
                    <a:pt x="17" y="85"/>
                    <a:pt x="17" y="120"/>
                  </a:cubicBezTo>
                  <a:cubicBezTo>
                    <a:pt x="17" y="135"/>
                    <a:pt x="21" y="141"/>
                    <a:pt x="28" y="1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5" name="Freeform 8">
              <a:extLst>
                <a:ext uri="{FF2B5EF4-FFF2-40B4-BE49-F238E27FC236}">
                  <a16:creationId xmlns:a16="http://schemas.microsoft.com/office/drawing/2014/main" id="{07C0B354-8153-46A3-A538-DC93D848EDC2}"/>
                </a:ext>
              </a:extLst>
            </p:cNvPr>
            <p:cNvSpPr>
              <a:spLocks noEditPoints="1"/>
            </p:cNvSpPr>
            <p:nvPr userDrawn="1"/>
          </p:nvSpPr>
          <p:spPr bwMode="auto">
            <a:xfrm>
              <a:off x="4173021" y="1232839"/>
              <a:ext cx="370586" cy="483570"/>
            </a:xfrm>
            <a:custGeom>
              <a:avLst/>
              <a:gdLst>
                <a:gd name="T0" fmla="*/ 74 w 80"/>
                <a:gd name="T1" fmla="*/ 103 h 104"/>
                <a:gd name="T2" fmla="*/ 59 w 80"/>
                <a:gd name="T3" fmla="*/ 103 h 104"/>
                <a:gd name="T4" fmla="*/ 58 w 80"/>
                <a:gd name="T5" fmla="*/ 82 h 104"/>
                <a:gd name="T6" fmla="*/ 23 w 80"/>
                <a:gd name="T7" fmla="*/ 104 h 104"/>
                <a:gd name="T8" fmla="*/ 0 w 80"/>
                <a:gd name="T9" fmla="*/ 70 h 104"/>
                <a:gd name="T10" fmla="*/ 48 w 80"/>
                <a:gd name="T11" fmla="*/ 0 h 104"/>
                <a:gd name="T12" fmla="*/ 80 w 80"/>
                <a:gd name="T13" fmla="*/ 5 h 104"/>
                <a:gd name="T14" fmla="*/ 74 w 80"/>
                <a:gd name="T15" fmla="*/ 70 h 104"/>
                <a:gd name="T16" fmla="*/ 74 w 80"/>
                <a:gd name="T17" fmla="*/ 103 h 104"/>
                <a:gd name="T18" fmla="*/ 63 w 80"/>
                <a:gd name="T19" fmla="*/ 16 h 104"/>
                <a:gd name="T20" fmla="*/ 46 w 80"/>
                <a:gd name="T21" fmla="*/ 14 h 104"/>
                <a:gd name="T22" fmla="*/ 17 w 80"/>
                <a:gd name="T23" fmla="*/ 68 h 104"/>
                <a:gd name="T24" fmla="*/ 28 w 80"/>
                <a:gd name="T25" fmla="*/ 89 h 104"/>
                <a:gd name="T26" fmla="*/ 58 w 80"/>
                <a:gd name="T27" fmla="*/ 66 h 104"/>
                <a:gd name="T28" fmla="*/ 63 w 80"/>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4">
                  <a:moveTo>
                    <a:pt x="74" y="103"/>
                  </a:moveTo>
                  <a:cubicBezTo>
                    <a:pt x="59" y="103"/>
                    <a:pt x="59" y="103"/>
                    <a:pt x="59" y="103"/>
                  </a:cubicBezTo>
                  <a:cubicBezTo>
                    <a:pt x="58" y="82"/>
                    <a:pt x="58" y="82"/>
                    <a:pt x="58" y="82"/>
                  </a:cubicBezTo>
                  <a:cubicBezTo>
                    <a:pt x="39" y="101"/>
                    <a:pt x="33" y="104"/>
                    <a:pt x="23" y="104"/>
                  </a:cubicBezTo>
                  <a:cubicBezTo>
                    <a:pt x="10" y="104"/>
                    <a:pt x="0" y="95"/>
                    <a:pt x="0" y="70"/>
                  </a:cubicBezTo>
                  <a:cubicBezTo>
                    <a:pt x="0" y="26"/>
                    <a:pt x="18" y="0"/>
                    <a:pt x="48" y="0"/>
                  </a:cubicBezTo>
                  <a:cubicBezTo>
                    <a:pt x="57" y="0"/>
                    <a:pt x="70" y="2"/>
                    <a:pt x="80" y="5"/>
                  </a:cubicBezTo>
                  <a:cubicBezTo>
                    <a:pt x="74" y="70"/>
                    <a:pt x="74" y="70"/>
                    <a:pt x="74" y="70"/>
                  </a:cubicBezTo>
                  <a:lnTo>
                    <a:pt x="74" y="103"/>
                  </a:lnTo>
                  <a:close/>
                  <a:moveTo>
                    <a:pt x="63" y="16"/>
                  </a:moveTo>
                  <a:cubicBezTo>
                    <a:pt x="58" y="15"/>
                    <a:pt x="51" y="14"/>
                    <a:pt x="46" y="14"/>
                  </a:cubicBezTo>
                  <a:cubicBezTo>
                    <a:pt x="27" y="14"/>
                    <a:pt x="17" y="33"/>
                    <a:pt x="17" y="68"/>
                  </a:cubicBezTo>
                  <a:cubicBezTo>
                    <a:pt x="17" y="83"/>
                    <a:pt x="21" y="89"/>
                    <a:pt x="28" y="89"/>
                  </a:cubicBezTo>
                  <a:cubicBezTo>
                    <a:pt x="34" y="89"/>
                    <a:pt x="40" y="84"/>
                    <a:pt x="58" y="66"/>
                  </a:cubicBezTo>
                  <a:lnTo>
                    <a:pt x="63"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6" name="Freeform 9">
              <a:extLst>
                <a:ext uri="{FF2B5EF4-FFF2-40B4-BE49-F238E27FC236}">
                  <a16:creationId xmlns:a16="http://schemas.microsoft.com/office/drawing/2014/main" id="{49068046-DA3B-41C4-9469-D4960F93C251}"/>
                </a:ext>
              </a:extLst>
            </p:cNvPr>
            <p:cNvSpPr>
              <a:spLocks/>
            </p:cNvSpPr>
            <p:nvPr userDrawn="1"/>
          </p:nvSpPr>
          <p:spPr bwMode="auto">
            <a:xfrm>
              <a:off x="4618176" y="1232839"/>
              <a:ext cx="284718" cy="483570"/>
            </a:xfrm>
            <a:custGeom>
              <a:avLst/>
              <a:gdLst>
                <a:gd name="T0" fmla="*/ 58 w 61"/>
                <a:gd name="T1" fmla="*/ 16 h 104"/>
                <a:gd name="T2" fmla="*/ 38 w 61"/>
                <a:gd name="T3" fmla="*/ 13 h 104"/>
                <a:gd name="T4" fmla="*/ 25 w 61"/>
                <a:gd name="T5" fmla="*/ 25 h 104"/>
                <a:gd name="T6" fmla="*/ 37 w 61"/>
                <a:gd name="T7" fmla="*/ 45 h 104"/>
                <a:gd name="T8" fmla="*/ 59 w 61"/>
                <a:gd name="T9" fmla="*/ 77 h 104"/>
                <a:gd name="T10" fmla="*/ 28 w 61"/>
                <a:gd name="T11" fmla="*/ 104 h 104"/>
                <a:gd name="T12" fmla="*/ 0 w 61"/>
                <a:gd name="T13" fmla="*/ 97 h 104"/>
                <a:gd name="T14" fmla="*/ 4 w 61"/>
                <a:gd name="T15" fmla="*/ 84 h 104"/>
                <a:gd name="T16" fmla="*/ 29 w 61"/>
                <a:gd name="T17" fmla="*/ 91 h 104"/>
                <a:gd name="T18" fmla="*/ 44 w 61"/>
                <a:gd name="T19" fmla="*/ 79 h 104"/>
                <a:gd name="T20" fmla="*/ 28 w 61"/>
                <a:gd name="T21" fmla="*/ 58 h 104"/>
                <a:gd name="T22" fmla="*/ 9 w 61"/>
                <a:gd name="T23" fmla="*/ 27 h 104"/>
                <a:gd name="T24" fmla="*/ 38 w 61"/>
                <a:gd name="T25" fmla="*/ 0 h 104"/>
                <a:gd name="T26" fmla="*/ 61 w 61"/>
                <a:gd name="T27" fmla="*/ 4 h 104"/>
                <a:gd name="T28" fmla="*/ 58 w 61"/>
                <a:gd name="T2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4">
                  <a:moveTo>
                    <a:pt x="58" y="16"/>
                  </a:moveTo>
                  <a:cubicBezTo>
                    <a:pt x="51" y="14"/>
                    <a:pt x="45" y="13"/>
                    <a:pt x="38" y="13"/>
                  </a:cubicBezTo>
                  <a:cubicBezTo>
                    <a:pt x="29" y="13"/>
                    <a:pt x="25" y="19"/>
                    <a:pt x="25" y="25"/>
                  </a:cubicBezTo>
                  <a:cubicBezTo>
                    <a:pt x="25" y="33"/>
                    <a:pt x="27" y="37"/>
                    <a:pt x="37" y="45"/>
                  </a:cubicBezTo>
                  <a:cubicBezTo>
                    <a:pt x="56" y="61"/>
                    <a:pt x="59" y="67"/>
                    <a:pt x="59" y="77"/>
                  </a:cubicBezTo>
                  <a:cubicBezTo>
                    <a:pt x="59" y="93"/>
                    <a:pt x="48" y="104"/>
                    <a:pt x="28" y="104"/>
                  </a:cubicBezTo>
                  <a:cubicBezTo>
                    <a:pt x="18" y="104"/>
                    <a:pt x="8" y="102"/>
                    <a:pt x="0" y="97"/>
                  </a:cubicBezTo>
                  <a:cubicBezTo>
                    <a:pt x="4" y="84"/>
                    <a:pt x="4" y="84"/>
                    <a:pt x="4" y="84"/>
                  </a:cubicBezTo>
                  <a:cubicBezTo>
                    <a:pt x="13" y="88"/>
                    <a:pt x="22" y="91"/>
                    <a:pt x="29" y="91"/>
                  </a:cubicBezTo>
                  <a:cubicBezTo>
                    <a:pt x="39" y="91"/>
                    <a:pt x="44" y="86"/>
                    <a:pt x="44" y="79"/>
                  </a:cubicBezTo>
                  <a:cubicBezTo>
                    <a:pt x="44" y="72"/>
                    <a:pt x="41" y="69"/>
                    <a:pt x="28" y="58"/>
                  </a:cubicBezTo>
                  <a:cubicBezTo>
                    <a:pt x="13" y="47"/>
                    <a:pt x="9" y="38"/>
                    <a:pt x="9" y="27"/>
                  </a:cubicBezTo>
                  <a:cubicBezTo>
                    <a:pt x="9" y="13"/>
                    <a:pt x="19" y="0"/>
                    <a:pt x="38" y="0"/>
                  </a:cubicBezTo>
                  <a:cubicBezTo>
                    <a:pt x="48" y="0"/>
                    <a:pt x="55" y="1"/>
                    <a:pt x="61" y="4"/>
                  </a:cubicBezTo>
                  <a:lnTo>
                    <a:pt x="58"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7" name="Freeform 10">
              <a:extLst>
                <a:ext uri="{FF2B5EF4-FFF2-40B4-BE49-F238E27FC236}">
                  <a16:creationId xmlns:a16="http://schemas.microsoft.com/office/drawing/2014/main" id="{FA290A0E-6016-4BF6-AAE1-05654A1AE46A}"/>
                </a:ext>
              </a:extLst>
            </p:cNvPr>
            <p:cNvSpPr>
              <a:spLocks/>
            </p:cNvSpPr>
            <p:nvPr userDrawn="1"/>
          </p:nvSpPr>
          <p:spPr bwMode="auto">
            <a:xfrm>
              <a:off x="4977464" y="1079181"/>
              <a:ext cx="264382" cy="637227"/>
            </a:xfrm>
            <a:custGeom>
              <a:avLst/>
              <a:gdLst>
                <a:gd name="T0" fmla="*/ 32 w 57"/>
                <a:gd name="T1" fmla="*/ 35 h 137"/>
                <a:gd name="T2" fmla="*/ 57 w 57"/>
                <a:gd name="T3" fmla="*/ 35 h 137"/>
                <a:gd name="T4" fmla="*/ 56 w 57"/>
                <a:gd name="T5" fmla="*/ 48 h 137"/>
                <a:gd name="T6" fmla="*/ 31 w 57"/>
                <a:gd name="T7" fmla="*/ 48 h 137"/>
                <a:gd name="T8" fmla="*/ 25 w 57"/>
                <a:gd name="T9" fmla="*/ 103 h 137"/>
                <a:gd name="T10" fmla="*/ 25 w 57"/>
                <a:gd name="T11" fmla="*/ 117 h 137"/>
                <a:gd name="T12" fmla="*/ 31 w 57"/>
                <a:gd name="T13" fmla="*/ 123 h 137"/>
                <a:gd name="T14" fmla="*/ 51 w 57"/>
                <a:gd name="T15" fmla="*/ 118 h 137"/>
                <a:gd name="T16" fmla="*/ 53 w 57"/>
                <a:gd name="T17" fmla="*/ 130 h 137"/>
                <a:gd name="T18" fmla="*/ 24 w 57"/>
                <a:gd name="T19" fmla="*/ 137 h 137"/>
                <a:gd name="T20" fmla="*/ 8 w 57"/>
                <a:gd name="T21" fmla="*/ 120 h 137"/>
                <a:gd name="T22" fmla="*/ 9 w 57"/>
                <a:gd name="T23" fmla="*/ 105 h 137"/>
                <a:gd name="T24" fmla="*/ 14 w 57"/>
                <a:gd name="T25" fmla="*/ 48 h 137"/>
                <a:gd name="T26" fmla="*/ 0 w 57"/>
                <a:gd name="T27" fmla="*/ 48 h 137"/>
                <a:gd name="T28" fmla="*/ 1 w 57"/>
                <a:gd name="T29" fmla="*/ 36 h 137"/>
                <a:gd name="T30" fmla="*/ 16 w 57"/>
                <a:gd name="T31" fmla="*/ 35 h 137"/>
                <a:gd name="T32" fmla="*/ 21 w 57"/>
                <a:gd name="T33" fmla="*/ 1 h 137"/>
                <a:gd name="T34" fmla="*/ 35 w 57"/>
                <a:gd name="T35" fmla="*/ 0 h 137"/>
                <a:gd name="T36" fmla="*/ 32 w 57"/>
                <a:gd name="T37" fmla="*/ 3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37">
                  <a:moveTo>
                    <a:pt x="32" y="35"/>
                  </a:moveTo>
                  <a:cubicBezTo>
                    <a:pt x="57" y="35"/>
                    <a:pt x="57" y="35"/>
                    <a:pt x="57" y="35"/>
                  </a:cubicBezTo>
                  <a:cubicBezTo>
                    <a:pt x="56" y="48"/>
                    <a:pt x="56" y="48"/>
                    <a:pt x="56" y="48"/>
                  </a:cubicBezTo>
                  <a:cubicBezTo>
                    <a:pt x="31" y="48"/>
                    <a:pt x="31" y="48"/>
                    <a:pt x="31" y="48"/>
                  </a:cubicBezTo>
                  <a:cubicBezTo>
                    <a:pt x="25" y="103"/>
                    <a:pt x="25" y="103"/>
                    <a:pt x="25" y="103"/>
                  </a:cubicBezTo>
                  <a:cubicBezTo>
                    <a:pt x="25" y="108"/>
                    <a:pt x="25" y="113"/>
                    <a:pt x="25" y="117"/>
                  </a:cubicBezTo>
                  <a:cubicBezTo>
                    <a:pt x="25" y="122"/>
                    <a:pt x="27" y="123"/>
                    <a:pt x="31" y="123"/>
                  </a:cubicBezTo>
                  <a:cubicBezTo>
                    <a:pt x="34" y="123"/>
                    <a:pt x="41" y="121"/>
                    <a:pt x="51" y="118"/>
                  </a:cubicBezTo>
                  <a:cubicBezTo>
                    <a:pt x="53" y="130"/>
                    <a:pt x="53" y="130"/>
                    <a:pt x="53" y="130"/>
                  </a:cubicBezTo>
                  <a:cubicBezTo>
                    <a:pt x="42" y="135"/>
                    <a:pt x="33" y="137"/>
                    <a:pt x="24" y="137"/>
                  </a:cubicBezTo>
                  <a:cubicBezTo>
                    <a:pt x="13" y="137"/>
                    <a:pt x="8" y="132"/>
                    <a:pt x="8" y="120"/>
                  </a:cubicBezTo>
                  <a:cubicBezTo>
                    <a:pt x="8" y="116"/>
                    <a:pt x="8" y="112"/>
                    <a:pt x="9" y="105"/>
                  </a:cubicBezTo>
                  <a:cubicBezTo>
                    <a:pt x="14" y="48"/>
                    <a:pt x="14" y="48"/>
                    <a:pt x="14" y="48"/>
                  </a:cubicBezTo>
                  <a:cubicBezTo>
                    <a:pt x="0" y="48"/>
                    <a:pt x="0" y="48"/>
                    <a:pt x="0" y="48"/>
                  </a:cubicBezTo>
                  <a:cubicBezTo>
                    <a:pt x="1" y="36"/>
                    <a:pt x="1" y="36"/>
                    <a:pt x="1" y="36"/>
                  </a:cubicBezTo>
                  <a:cubicBezTo>
                    <a:pt x="16" y="35"/>
                    <a:pt x="16" y="35"/>
                    <a:pt x="16" y="35"/>
                  </a:cubicBezTo>
                  <a:cubicBezTo>
                    <a:pt x="21" y="1"/>
                    <a:pt x="21" y="1"/>
                    <a:pt x="21" y="1"/>
                  </a:cubicBezTo>
                  <a:cubicBezTo>
                    <a:pt x="35" y="0"/>
                    <a:pt x="35" y="0"/>
                    <a:pt x="35" y="0"/>
                  </a:cubicBezTo>
                  <a:lnTo>
                    <a:pt x="32"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8" name="Freeform 11">
              <a:extLst>
                <a:ext uri="{FF2B5EF4-FFF2-40B4-BE49-F238E27FC236}">
                  <a16:creationId xmlns:a16="http://schemas.microsoft.com/office/drawing/2014/main" id="{F95BEA09-BCF8-454F-B8F7-F09B360512DF}"/>
                </a:ext>
              </a:extLst>
            </p:cNvPr>
            <p:cNvSpPr>
              <a:spLocks noEditPoints="1"/>
            </p:cNvSpPr>
            <p:nvPr userDrawn="1"/>
          </p:nvSpPr>
          <p:spPr bwMode="auto">
            <a:xfrm>
              <a:off x="5307376" y="1232839"/>
              <a:ext cx="343470" cy="483570"/>
            </a:xfrm>
            <a:custGeom>
              <a:avLst/>
              <a:gdLst>
                <a:gd name="T0" fmla="*/ 17 w 74"/>
                <a:gd name="T1" fmla="*/ 56 h 104"/>
                <a:gd name="T2" fmla="*/ 17 w 74"/>
                <a:gd name="T3" fmla="*/ 63 h 104"/>
                <a:gd name="T4" fmla="*/ 36 w 74"/>
                <a:gd name="T5" fmla="*/ 91 h 104"/>
                <a:gd name="T6" fmla="*/ 69 w 74"/>
                <a:gd name="T7" fmla="*/ 80 h 104"/>
                <a:gd name="T8" fmla="*/ 74 w 74"/>
                <a:gd name="T9" fmla="*/ 93 h 104"/>
                <a:gd name="T10" fmla="*/ 32 w 74"/>
                <a:gd name="T11" fmla="*/ 104 h 104"/>
                <a:gd name="T12" fmla="*/ 0 w 74"/>
                <a:gd name="T13" fmla="*/ 65 h 104"/>
                <a:gd name="T14" fmla="*/ 44 w 74"/>
                <a:gd name="T15" fmla="*/ 0 h 104"/>
                <a:gd name="T16" fmla="*/ 71 w 74"/>
                <a:gd name="T17" fmla="*/ 27 h 104"/>
                <a:gd name="T18" fmla="*/ 68 w 74"/>
                <a:gd name="T19" fmla="*/ 53 h 104"/>
                <a:gd name="T20" fmla="*/ 17 w 74"/>
                <a:gd name="T21" fmla="*/ 56 h 104"/>
                <a:gd name="T22" fmla="*/ 55 w 74"/>
                <a:gd name="T23" fmla="*/ 41 h 104"/>
                <a:gd name="T24" fmla="*/ 56 w 74"/>
                <a:gd name="T25" fmla="*/ 28 h 104"/>
                <a:gd name="T26" fmla="*/ 42 w 74"/>
                <a:gd name="T27" fmla="*/ 12 h 104"/>
                <a:gd name="T28" fmla="*/ 19 w 74"/>
                <a:gd name="T29" fmla="*/ 44 h 104"/>
                <a:gd name="T30" fmla="*/ 55 w 74"/>
                <a:gd name="T31" fmla="*/ 4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04">
                  <a:moveTo>
                    <a:pt x="17" y="56"/>
                  </a:moveTo>
                  <a:cubicBezTo>
                    <a:pt x="17" y="59"/>
                    <a:pt x="17" y="61"/>
                    <a:pt x="17" y="63"/>
                  </a:cubicBezTo>
                  <a:cubicBezTo>
                    <a:pt x="17" y="84"/>
                    <a:pt x="24" y="91"/>
                    <a:pt x="36" y="91"/>
                  </a:cubicBezTo>
                  <a:cubicBezTo>
                    <a:pt x="43" y="91"/>
                    <a:pt x="53" y="88"/>
                    <a:pt x="69" y="80"/>
                  </a:cubicBezTo>
                  <a:cubicBezTo>
                    <a:pt x="74" y="93"/>
                    <a:pt x="74" y="93"/>
                    <a:pt x="74" y="93"/>
                  </a:cubicBezTo>
                  <a:cubicBezTo>
                    <a:pt x="57" y="101"/>
                    <a:pt x="45" y="104"/>
                    <a:pt x="32" y="104"/>
                  </a:cubicBezTo>
                  <a:cubicBezTo>
                    <a:pt x="12" y="104"/>
                    <a:pt x="0" y="92"/>
                    <a:pt x="0" y="65"/>
                  </a:cubicBezTo>
                  <a:cubicBezTo>
                    <a:pt x="0" y="26"/>
                    <a:pt x="16" y="0"/>
                    <a:pt x="44" y="0"/>
                  </a:cubicBezTo>
                  <a:cubicBezTo>
                    <a:pt x="63" y="0"/>
                    <a:pt x="71" y="9"/>
                    <a:pt x="71" y="27"/>
                  </a:cubicBezTo>
                  <a:cubicBezTo>
                    <a:pt x="71" y="32"/>
                    <a:pt x="70" y="44"/>
                    <a:pt x="68" y="53"/>
                  </a:cubicBezTo>
                  <a:lnTo>
                    <a:pt x="17" y="56"/>
                  </a:lnTo>
                  <a:close/>
                  <a:moveTo>
                    <a:pt x="55" y="41"/>
                  </a:moveTo>
                  <a:cubicBezTo>
                    <a:pt x="56" y="37"/>
                    <a:pt x="56" y="31"/>
                    <a:pt x="56" y="28"/>
                  </a:cubicBezTo>
                  <a:cubicBezTo>
                    <a:pt x="56" y="17"/>
                    <a:pt x="51" y="12"/>
                    <a:pt x="42" y="12"/>
                  </a:cubicBezTo>
                  <a:cubicBezTo>
                    <a:pt x="29" y="12"/>
                    <a:pt x="22" y="24"/>
                    <a:pt x="19" y="44"/>
                  </a:cubicBezTo>
                  <a:lnTo>
                    <a:pt x="55"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9" name="Freeform 12">
              <a:extLst>
                <a:ext uri="{FF2B5EF4-FFF2-40B4-BE49-F238E27FC236}">
                  <a16:creationId xmlns:a16="http://schemas.microsoft.com/office/drawing/2014/main" id="{62EF9F55-9F4B-4A35-AD0D-167D05B0FD96}"/>
                </a:ext>
              </a:extLst>
            </p:cNvPr>
            <p:cNvSpPr>
              <a:spLocks/>
            </p:cNvSpPr>
            <p:nvPr userDrawn="1"/>
          </p:nvSpPr>
          <p:spPr bwMode="auto">
            <a:xfrm>
              <a:off x="5752530" y="1237358"/>
              <a:ext cx="282459" cy="474531"/>
            </a:xfrm>
            <a:custGeom>
              <a:avLst/>
              <a:gdLst>
                <a:gd name="T0" fmla="*/ 16 w 61"/>
                <a:gd name="T1" fmla="*/ 102 h 102"/>
                <a:gd name="T2" fmla="*/ 0 w 61"/>
                <a:gd name="T3" fmla="*/ 102 h 102"/>
                <a:gd name="T4" fmla="*/ 10 w 61"/>
                <a:gd name="T5" fmla="*/ 1 h 102"/>
                <a:gd name="T6" fmla="*/ 24 w 61"/>
                <a:gd name="T7" fmla="*/ 1 h 102"/>
                <a:gd name="T8" fmla="*/ 22 w 61"/>
                <a:gd name="T9" fmla="*/ 27 h 102"/>
                <a:gd name="T10" fmla="*/ 50 w 61"/>
                <a:gd name="T11" fmla="*/ 0 h 102"/>
                <a:gd name="T12" fmla="*/ 61 w 61"/>
                <a:gd name="T13" fmla="*/ 1 h 102"/>
                <a:gd name="T14" fmla="*/ 58 w 61"/>
                <a:gd name="T15" fmla="*/ 16 h 102"/>
                <a:gd name="T16" fmla="*/ 50 w 61"/>
                <a:gd name="T17" fmla="*/ 15 h 102"/>
                <a:gd name="T18" fmla="*/ 21 w 61"/>
                <a:gd name="T19" fmla="*/ 47 h 102"/>
                <a:gd name="T20" fmla="*/ 16 w 61"/>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2">
                  <a:moveTo>
                    <a:pt x="16" y="102"/>
                  </a:moveTo>
                  <a:cubicBezTo>
                    <a:pt x="0" y="102"/>
                    <a:pt x="0" y="102"/>
                    <a:pt x="0" y="102"/>
                  </a:cubicBezTo>
                  <a:cubicBezTo>
                    <a:pt x="10" y="1"/>
                    <a:pt x="10" y="1"/>
                    <a:pt x="10" y="1"/>
                  </a:cubicBezTo>
                  <a:cubicBezTo>
                    <a:pt x="24" y="1"/>
                    <a:pt x="24" y="1"/>
                    <a:pt x="24" y="1"/>
                  </a:cubicBezTo>
                  <a:cubicBezTo>
                    <a:pt x="22" y="27"/>
                    <a:pt x="22" y="27"/>
                    <a:pt x="22" y="27"/>
                  </a:cubicBezTo>
                  <a:cubicBezTo>
                    <a:pt x="38" y="2"/>
                    <a:pt x="41" y="0"/>
                    <a:pt x="50" y="0"/>
                  </a:cubicBezTo>
                  <a:cubicBezTo>
                    <a:pt x="54" y="0"/>
                    <a:pt x="58" y="0"/>
                    <a:pt x="61" y="1"/>
                  </a:cubicBezTo>
                  <a:cubicBezTo>
                    <a:pt x="58" y="16"/>
                    <a:pt x="58" y="16"/>
                    <a:pt x="58" y="16"/>
                  </a:cubicBezTo>
                  <a:cubicBezTo>
                    <a:pt x="55" y="16"/>
                    <a:pt x="53" y="15"/>
                    <a:pt x="50" y="15"/>
                  </a:cubicBezTo>
                  <a:cubicBezTo>
                    <a:pt x="44" y="15"/>
                    <a:pt x="42" y="19"/>
                    <a:pt x="21" y="47"/>
                  </a:cubicBezTo>
                  <a:lnTo>
                    <a:pt x="16"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6" name="Freeform 14">
              <a:extLst>
                <a:ext uri="{FF2B5EF4-FFF2-40B4-BE49-F238E27FC236}">
                  <a16:creationId xmlns:a16="http://schemas.microsoft.com/office/drawing/2014/main" id="{1A877443-06EF-4EA5-A51A-08CCA5B536FC}"/>
                </a:ext>
              </a:extLst>
            </p:cNvPr>
            <p:cNvSpPr>
              <a:spLocks/>
            </p:cNvSpPr>
            <p:nvPr userDrawn="1"/>
          </p:nvSpPr>
          <p:spPr bwMode="auto">
            <a:xfrm>
              <a:off x="7169344" y="3022498"/>
              <a:ext cx="2239334" cy="3102529"/>
            </a:xfrm>
            <a:custGeom>
              <a:avLst/>
              <a:gdLst>
                <a:gd name="T0" fmla="*/ 212 w 991"/>
                <a:gd name="T1" fmla="*/ 0 h 1373"/>
                <a:gd name="T2" fmla="*/ 0 w 991"/>
                <a:gd name="T3" fmla="*/ 232 h 1373"/>
                <a:gd name="T4" fmla="*/ 625 w 991"/>
                <a:gd name="T5" fmla="*/ 1373 h 1373"/>
                <a:gd name="T6" fmla="*/ 991 w 991"/>
                <a:gd name="T7" fmla="*/ 1373 h 1373"/>
                <a:gd name="T8" fmla="*/ 212 w 991"/>
                <a:gd name="T9" fmla="*/ 0 h 1373"/>
              </a:gdLst>
              <a:ahLst/>
              <a:cxnLst>
                <a:cxn ang="0">
                  <a:pos x="T0" y="T1"/>
                </a:cxn>
                <a:cxn ang="0">
                  <a:pos x="T2" y="T3"/>
                </a:cxn>
                <a:cxn ang="0">
                  <a:pos x="T4" y="T5"/>
                </a:cxn>
                <a:cxn ang="0">
                  <a:pos x="T6" y="T7"/>
                </a:cxn>
                <a:cxn ang="0">
                  <a:pos x="T8" y="T9"/>
                </a:cxn>
              </a:cxnLst>
              <a:rect l="0" t="0" r="r" b="b"/>
              <a:pathLst>
                <a:path w="991" h="1373">
                  <a:moveTo>
                    <a:pt x="212" y="0"/>
                  </a:moveTo>
                  <a:lnTo>
                    <a:pt x="0" y="232"/>
                  </a:lnTo>
                  <a:lnTo>
                    <a:pt x="625" y="1373"/>
                  </a:lnTo>
                  <a:lnTo>
                    <a:pt x="991" y="1373"/>
                  </a:lnTo>
                  <a:lnTo>
                    <a:pt x="212"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7" name="Freeform 13">
              <a:extLst>
                <a:ext uri="{FF2B5EF4-FFF2-40B4-BE49-F238E27FC236}">
                  <a16:creationId xmlns:a16="http://schemas.microsoft.com/office/drawing/2014/main" id="{70B625C5-5C6F-481F-8E01-AFE84129C72E}"/>
                </a:ext>
              </a:extLst>
            </p:cNvPr>
            <p:cNvSpPr>
              <a:spLocks/>
            </p:cNvSpPr>
            <p:nvPr userDrawn="1"/>
          </p:nvSpPr>
          <p:spPr bwMode="auto">
            <a:xfrm>
              <a:off x="5533343" y="1079181"/>
              <a:ext cx="1974952" cy="4261740"/>
            </a:xfrm>
            <a:custGeom>
              <a:avLst/>
              <a:gdLst>
                <a:gd name="T0" fmla="*/ 469 w 874"/>
                <a:gd name="T1" fmla="*/ 1374 h 1886"/>
                <a:gd name="T2" fmla="*/ 874 w 874"/>
                <a:gd name="T3" fmla="*/ 0 h 1886"/>
                <a:gd name="T4" fmla="*/ 560 w 874"/>
                <a:gd name="T5" fmla="*/ 0 h 1886"/>
                <a:gd name="T6" fmla="*/ 0 w 874"/>
                <a:gd name="T7" fmla="*/ 1886 h 1886"/>
                <a:gd name="T8" fmla="*/ 469 w 874"/>
                <a:gd name="T9" fmla="*/ 1374 h 1886"/>
              </a:gdLst>
              <a:ahLst/>
              <a:cxnLst>
                <a:cxn ang="0">
                  <a:pos x="T0" y="T1"/>
                </a:cxn>
                <a:cxn ang="0">
                  <a:pos x="T2" y="T3"/>
                </a:cxn>
                <a:cxn ang="0">
                  <a:pos x="T4" y="T5"/>
                </a:cxn>
                <a:cxn ang="0">
                  <a:pos x="T6" y="T7"/>
                </a:cxn>
                <a:cxn ang="0">
                  <a:pos x="T8" y="T9"/>
                </a:cxn>
              </a:cxnLst>
              <a:rect l="0" t="0" r="r" b="b"/>
              <a:pathLst>
                <a:path w="874" h="1886">
                  <a:moveTo>
                    <a:pt x="469" y="1374"/>
                  </a:moveTo>
                  <a:lnTo>
                    <a:pt x="874" y="0"/>
                  </a:lnTo>
                  <a:lnTo>
                    <a:pt x="560" y="0"/>
                  </a:lnTo>
                  <a:lnTo>
                    <a:pt x="0" y="1886"/>
                  </a:lnTo>
                  <a:lnTo>
                    <a:pt x="469" y="13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18" name="EXTRA KLEUREN PIPET">
            <a:extLst>
              <a:ext uri="{FF2B5EF4-FFF2-40B4-BE49-F238E27FC236}">
                <a16:creationId xmlns:a16="http://schemas.microsoft.com/office/drawing/2014/main" id="{70B184C6-C9CD-46E8-89A2-422880CD883F}"/>
              </a:ext>
            </a:extLst>
          </p:cNvPr>
          <p:cNvGrpSpPr/>
          <p:nvPr userDrawn="1"/>
        </p:nvGrpSpPr>
        <p:grpSpPr>
          <a:xfrm>
            <a:off x="3710570" y="6949155"/>
            <a:ext cx="4770861" cy="360000"/>
            <a:chOff x="3710570" y="6949155"/>
            <a:chExt cx="4770861" cy="360000"/>
          </a:xfrm>
        </p:grpSpPr>
        <p:sp>
          <p:nvSpPr>
            <p:cNvPr id="119" name="Rechthoek 118">
              <a:extLst>
                <a:ext uri="{FF2B5EF4-FFF2-40B4-BE49-F238E27FC236}">
                  <a16:creationId xmlns:a16="http://schemas.microsoft.com/office/drawing/2014/main" id="{3AF25807-BFBD-4B86-ADC1-B30A425B6299}"/>
                </a:ext>
              </a:extLst>
            </p:cNvPr>
            <p:cNvSpPr/>
            <p:nvPr userDrawn="1"/>
          </p:nvSpPr>
          <p:spPr>
            <a:xfrm>
              <a:off x="3710570" y="6949155"/>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Rechthoek 119">
              <a:extLst>
                <a:ext uri="{FF2B5EF4-FFF2-40B4-BE49-F238E27FC236}">
                  <a16:creationId xmlns:a16="http://schemas.microsoft.com/office/drawing/2014/main" id="{FF6950DA-85C5-487E-8515-ECA10E90B72B}"/>
                </a:ext>
              </a:extLst>
            </p:cNvPr>
            <p:cNvSpPr/>
            <p:nvPr userDrawn="1"/>
          </p:nvSpPr>
          <p:spPr>
            <a:xfrm>
              <a:off x="4151656" y="6949155"/>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Rechthoek 120">
              <a:extLst>
                <a:ext uri="{FF2B5EF4-FFF2-40B4-BE49-F238E27FC236}">
                  <a16:creationId xmlns:a16="http://schemas.microsoft.com/office/drawing/2014/main" id="{296A7079-2F65-4A82-A6F2-588C34DBF875}"/>
                </a:ext>
              </a:extLst>
            </p:cNvPr>
            <p:cNvSpPr/>
            <p:nvPr userDrawn="1"/>
          </p:nvSpPr>
          <p:spPr>
            <a:xfrm>
              <a:off x="4592742" y="6949155"/>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2" name="Rechthoek 121">
              <a:extLst>
                <a:ext uri="{FF2B5EF4-FFF2-40B4-BE49-F238E27FC236}">
                  <a16:creationId xmlns:a16="http://schemas.microsoft.com/office/drawing/2014/main" id="{183231A0-2700-43BA-AF1D-72DCE9B1AE6E}"/>
                </a:ext>
              </a:extLst>
            </p:cNvPr>
            <p:cNvSpPr/>
            <p:nvPr userDrawn="1"/>
          </p:nvSpPr>
          <p:spPr>
            <a:xfrm>
              <a:off x="5033828" y="6949155"/>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3" name="Rechthoek 122">
              <a:extLst>
                <a:ext uri="{FF2B5EF4-FFF2-40B4-BE49-F238E27FC236}">
                  <a16:creationId xmlns:a16="http://schemas.microsoft.com/office/drawing/2014/main" id="{9CE7B09B-D919-4B2D-9AC2-84AD7515827E}"/>
                </a:ext>
              </a:extLst>
            </p:cNvPr>
            <p:cNvSpPr/>
            <p:nvPr userDrawn="1"/>
          </p:nvSpPr>
          <p:spPr>
            <a:xfrm>
              <a:off x="5474914" y="6949155"/>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4" name="Rechthoek 123">
              <a:extLst>
                <a:ext uri="{FF2B5EF4-FFF2-40B4-BE49-F238E27FC236}">
                  <a16:creationId xmlns:a16="http://schemas.microsoft.com/office/drawing/2014/main" id="{E31099B5-E22A-4E21-A1C1-15A36870C486}"/>
                </a:ext>
              </a:extLst>
            </p:cNvPr>
            <p:cNvSpPr/>
            <p:nvPr userDrawn="1"/>
          </p:nvSpPr>
          <p:spPr>
            <a:xfrm>
              <a:off x="5916000" y="6949155"/>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5" name="Rechthoek 124">
              <a:extLst>
                <a:ext uri="{FF2B5EF4-FFF2-40B4-BE49-F238E27FC236}">
                  <a16:creationId xmlns:a16="http://schemas.microsoft.com/office/drawing/2014/main" id="{7DDF027D-C93D-4EDF-89CE-F3A232CAAD77}"/>
                </a:ext>
              </a:extLst>
            </p:cNvPr>
            <p:cNvSpPr/>
            <p:nvPr userDrawn="1"/>
          </p:nvSpPr>
          <p:spPr>
            <a:xfrm>
              <a:off x="6357086" y="6949155"/>
              <a:ext cx="360000" cy="360000"/>
            </a:xfrm>
            <a:prstGeom prst="rect">
              <a:avLst/>
            </a:prstGeom>
            <a:solidFill>
              <a:srgbClr val="BE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6" name="Rechthoek 125">
              <a:extLst>
                <a:ext uri="{FF2B5EF4-FFF2-40B4-BE49-F238E27FC236}">
                  <a16:creationId xmlns:a16="http://schemas.microsoft.com/office/drawing/2014/main" id="{3A1B042D-8488-48DC-9EB1-5EF49648A65D}"/>
                </a:ext>
              </a:extLst>
            </p:cNvPr>
            <p:cNvSpPr/>
            <p:nvPr userDrawn="1"/>
          </p:nvSpPr>
          <p:spPr>
            <a:xfrm>
              <a:off x="6798172" y="6949155"/>
              <a:ext cx="360000" cy="360000"/>
            </a:xfrm>
            <a:prstGeom prst="rect">
              <a:avLst/>
            </a:prstGeom>
            <a:solidFill>
              <a:srgbClr val="6F2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7" name="Rechthoek 126">
              <a:extLst>
                <a:ext uri="{FF2B5EF4-FFF2-40B4-BE49-F238E27FC236}">
                  <a16:creationId xmlns:a16="http://schemas.microsoft.com/office/drawing/2014/main" id="{02DBE070-B42F-459E-9E5A-29DA78CB6B28}"/>
                </a:ext>
              </a:extLst>
            </p:cNvPr>
            <p:cNvSpPr/>
            <p:nvPr userDrawn="1"/>
          </p:nvSpPr>
          <p:spPr>
            <a:xfrm>
              <a:off x="7239258" y="6949155"/>
              <a:ext cx="360000" cy="360000"/>
            </a:xfrm>
            <a:prstGeom prst="rect">
              <a:avLst/>
            </a:prstGeom>
            <a:solidFill>
              <a:srgbClr val="EB2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8" name="Rechthoek 127">
              <a:extLst>
                <a:ext uri="{FF2B5EF4-FFF2-40B4-BE49-F238E27FC236}">
                  <a16:creationId xmlns:a16="http://schemas.microsoft.com/office/drawing/2014/main" id="{2FC50A72-5B87-4BDE-9849-4DEEB06D2491}"/>
                </a:ext>
              </a:extLst>
            </p:cNvPr>
            <p:cNvSpPr/>
            <p:nvPr userDrawn="1"/>
          </p:nvSpPr>
          <p:spPr>
            <a:xfrm>
              <a:off x="7680344" y="6949155"/>
              <a:ext cx="360000" cy="360000"/>
            </a:xfrm>
            <a:prstGeom prst="rect">
              <a:avLst/>
            </a:prstGeom>
            <a:solidFill>
              <a:srgbClr val="BB9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9" name="Rechthoek 128">
              <a:extLst>
                <a:ext uri="{FF2B5EF4-FFF2-40B4-BE49-F238E27FC236}">
                  <a16:creationId xmlns:a16="http://schemas.microsoft.com/office/drawing/2014/main" id="{2129D4B0-8536-4C1B-B0F5-A22AC5594A26}"/>
                </a:ext>
              </a:extLst>
            </p:cNvPr>
            <p:cNvSpPr/>
            <p:nvPr userDrawn="1"/>
          </p:nvSpPr>
          <p:spPr>
            <a:xfrm>
              <a:off x="8121431" y="6949155"/>
              <a:ext cx="360000" cy="360000"/>
            </a:xfrm>
            <a:prstGeom prst="rect">
              <a:avLst/>
            </a:prstGeom>
            <a:solidFill>
              <a:srgbClr val="F2F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30" name="BULLET Huisje" hidden="1">
            <a:extLst>
              <a:ext uri="{FF2B5EF4-FFF2-40B4-BE49-F238E27FC236}">
                <a16:creationId xmlns:a16="http://schemas.microsoft.com/office/drawing/2014/main" id="{95DF6181-CD69-4217-9AE6-166D4B76E055}"/>
              </a:ext>
            </a:extLst>
          </p:cNvPr>
          <p:cNvGrpSpPr/>
          <p:nvPr userDrawn="1"/>
        </p:nvGrpSpPr>
        <p:grpSpPr>
          <a:xfrm>
            <a:off x="12920596" y="542984"/>
            <a:ext cx="4680000" cy="5772032"/>
            <a:chOff x="1789087" y="383062"/>
            <a:chExt cx="4680000" cy="5772032"/>
          </a:xfrm>
        </p:grpSpPr>
        <p:sp>
          <p:nvSpPr>
            <p:cNvPr id="131" name="Gelijkbenige driehoek 130">
              <a:extLst>
                <a:ext uri="{FF2B5EF4-FFF2-40B4-BE49-F238E27FC236}">
                  <a16:creationId xmlns:a16="http://schemas.microsoft.com/office/drawing/2014/main" id="{36DF6677-EA78-4F49-8856-6031DEC0B446}"/>
                </a:ext>
              </a:extLst>
            </p:cNvPr>
            <p:cNvSpPr/>
            <p:nvPr/>
          </p:nvSpPr>
          <p:spPr>
            <a:xfrm>
              <a:off x="1789087" y="383062"/>
              <a:ext cx="4680000" cy="227311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2" name="Rechthoek 131">
              <a:extLst>
                <a:ext uri="{FF2B5EF4-FFF2-40B4-BE49-F238E27FC236}">
                  <a16:creationId xmlns:a16="http://schemas.microsoft.com/office/drawing/2014/main" id="{7EA2BA55-47BB-4BE3-A157-2F76E89399ED}"/>
                </a:ext>
              </a:extLst>
            </p:cNvPr>
            <p:cNvSpPr/>
            <p:nvPr/>
          </p:nvSpPr>
          <p:spPr>
            <a:xfrm rot="10800000">
              <a:off x="1789087" y="2655214"/>
              <a:ext cx="4680000" cy="3499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33" name="BULLET Huisje" hidden="1">
            <a:extLst>
              <a:ext uri="{FF2B5EF4-FFF2-40B4-BE49-F238E27FC236}">
                <a16:creationId xmlns:a16="http://schemas.microsoft.com/office/drawing/2014/main" id="{0FCA9165-C48D-4B79-9A9C-43F41FD1C944}"/>
              </a:ext>
            </a:extLst>
          </p:cNvPr>
          <p:cNvGrpSpPr/>
          <p:nvPr userDrawn="1"/>
        </p:nvGrpSpPr>
        <p:grpSpPr>
          <a:xfrm>
            <a:off x="12285787" y="542984"/>
            <a:ext cx="4680000" cy="5772032"/>
            <a:chOff x="1789087" y="383062"/>
            <a:chExt cx="4680000" cy="5772032"/>
          </a:xfrm>
          <a:solidFill>
            <a:schemeClr val="bg2"/>
          </a:solidFill>
        </p:grpSpPr>
        <p:sp>
          <p:nvSpPr>
            <p:cNvPr id="134" name="Gelijkbenige driehoek 133">
              <a:extLst>
                <a:ext uri="{FF2B5EF4-FFF2-40B4-BE49-F238E27FC236}">
                  <a16:creationId xmlns:a16="http://schemas.microsoft.com/office/drawing/2014/main" id="{EAF26E60-69F4-46BE-B1F7-0EFCC538BA40}"/>
                </a:ext>
              </a:extLst>
            </p:cNvPr>
            <p:cNvSpPr/>
            <p:nvPr/>
          </p:nvSpPr>
          <p:spPr>
            <a:xfrm>
              <a:off x="1789087" y="383062"/>
              <a:ext cx="4680000" cy="22731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5" name="Rechthoek 134">
              <a:extLst>
                <a:ext uri="{FF2B5EF4-FFF2-40B4-BE49-F238E27FC236}">
                  <a16:creationId xmlns:a16="http://schemas.microsoft.com/office/drawing/2014/main" id="{41A8C849-B5C3-4A9C-9AF9-14DD3860F524}"/>
                </a:ext>
              </a:extLst>
            </p:cNvPr>
            <p:cNvSpPr/>
            <p:nvPr/>
          </p:nvSpPr>
          <p:spPr>
            <a:xfrm rot="10800000">
              <a:off x="1789087" y="2655214"/>
              <a:ext cx="4680000" cy="3499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6" name="Template namen">
            <a:extLst>
              <a:ext uri="{FF2B5EF4-FFF2-40B4-BE49-F238E27FC236}">
                <a16:creationId xmlns:a16="http://schemas.microsoft.com/office/drawing/2014/main" id="{FFEDF409-9E53-4F21-B1DA-EB6A88731117}"/>
              </a:ext>
            </a:extLst>
          </p:cNvPr>
          <p:cNvSpPr/>
          <p:nvPr userDrawn="1"/>
        </p:nvSpPr>
        <p:spPr>
          <a:xfrm>
            <a:off x="0" y="-600252"/>
            <a:ext cx="720000" cy="360000"/>
          </a:xfrm>
          <a:prstGeom prst="rect">
            <a:avLst/>
          </a:prstGeom>
        </p:spPr>
        <p:txBody>
          <a:bodyPr wrap="none" lIns="0" tIns="0" rIns="0" bIns="0">
            <a:noAutofit/>
          </a:bodyPr>
          <a:lstStyle/>
          <a:p>
            <a:r>
              <a:rPr lang="nl-NL" sz="1100">
                <a:solidFill>
                  <a:schemeClr val="bg2"/>
                </a:solidFill>
              </a:rPr>
              <a:t>Template indeling</a:t>
            </a:r>
          </a:p>
        </p:txBody>
      </p:sp>
    </p:spTree>
    <p:extLst>
      <p:ext uri="{BB962C8B-B14F-4D97-AF65-F5344CB8AC3E}">
        <p14:creationId xmlns:p14="http://schemas.microsoft.com/office/powerpoint/2010/main" val="108804789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Lst>
  <p:hf hdr="0"/>
  <p:txStyles>
    <p:titleStyle>
      <a:lvl1pPr algn="l" defTabSz="914400" rtl="0" eaLnBrk="1" latinLnBrk="0" hangingPunct="1">
        <a:lnSpc>
          <a:spcPct val="90000"/>
        </a:lnSpc>
        <a:spcBef>
          <a:spcPct val="0"/>
        </a:spcBef>
        <a:buNone/>
        <a:defRPr sz="1200" b="0" kern="1200" spc="30" baseline="0">
          <a:ln w="6350">
            <a:noFill/>
            <a:miter lim="800000"/>
          </a:ln>
          <a:solidFill>
            <a:schemeClr val="bg2"/>
          </a:solidFill>
          <a:latin typeface="+mj-lt"/>
          <a:ea typeface="+mj-ea"/>
          <a:cs typeface="+mj-cs"/>
        </a:defRPr>
      </a:lvl1pPr>
    </p:titleStyle>
    <p:bodyStyle>
      <a:lvl1pPr marL="444500" indent="-444500" algn="l" defTabSz="444500" rtl="0" eaLnBrk="1" latinLnBrk="0" hangingPunct="1">
        <a:lnSpc>
          <a:spcPct val="95000"/>
        </a:lnSpc>
        <a:spcBef>
          <a:spcPts val="400"/>
        </a:spcBef>
        <a:spcAft>
          <a:spcPts val="0"/>
        </a:spcAft>
        <a:buClr>
          <a:schemeClr val="accent1"/>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1pPr>
      <a:lvl2pPr marL="722313" indent="-277813" algn="l" defTabSz="444500" rtl="0" eaLnBrk="1" latinLnBrk="0" hangingPunct="1">
        <a:lnSpc>
          <a:spcPct val="95000"/>
        </a:lnSpc>
        <a:spcBef>
          <a:spcPts val="800"/>
        </a:spcBef>
        <a:spcAft>
          <a:spcPts val="0"/>
        </a:spcAft>
        <a:buClr>
          <a:schemeClr val="accent2"/>
        </a:buClr>
        <a:buSzPct val="100000"/>
        <a:buFontTx/>
        <a:buBlip>
          <a:blip r:embed="rId28"/>
        </a:buBlip>
        <a:defRPr sz="1300" kern="1200">
          <a:solidFill>
            <a:schemeClr val="tx1">
              <a:lumMod val="95000"/>
              <a:lumOff val="5000"/>
            </a:schemeClr>
          </a:solidFill>
          <a:latin typeface="+mn-lt"/>
          <a:ea typeface="+mn-ea"/>
          <a:cs typeface="+mn-cs"/>
        </a:defRPr>
      </a:lvl2pPr>
      <a:lvl3pPr marL="985838" indent="-263525" algn="l" defTabSz="444500" rtl="0" eaLnBrk="1" latinLnBrk="0" hangingPunct="1">
        <a:lnSpc>
          <a:spcPct val="95000"/>
        </a:lnSpc>
        <a:spcBef>
          <a:spcPts val="0"/>
        </a:spcBef>
        <a:spcAft>
          <a:spcPts val="800"/>
        </a:spcAft>
        <a:buClr>
          <a:schemeClr val="bg2"/>
        </a:buClr>
        <a:buFontTx/>
        <a:buBlip>
          <a:blip r:embed="rId29"/>
        </a:buBlip>
        <a:defRPr sz="1300" kern="1200">
          <a:solidFill>
            <a:schemeClr val="tx1">
              <a:lumMod val="95000"/>
              <a:lumOff val="5000"/>
            </a:schemeClr>
          </a:solidFill>
          <a:latin typeface="+mn-lt"/>
          <a:ea typeface="+mn-ea"/>
          <a:cs typeface="+mn-cs"/>
        </a:defRPr>
      </a:lvl3pPr>
      <a:lvl4pPr marL="446088" indent="0" algn="l" defTabSz="444500" rtl="0" eaLnBrk="1" latinLnBrk="0" hangingPunct="1">
        <a:lnSpc>
          <a:spcPct val="95000"/>
        </a:lnSpc>
        <a:spcBef>
          <a:spcPts val="1800"/>
        </a:spcBef>
        <a:spcAft>
          <a:spcPts val="0"/>
        </a:spcAft>
        <a:buFont typeface="Arial" panose="020B0604020202020204" pitchFamily="34" charset="0"/>
        <a:buNone/>
        <a:defRPr sz="1300" b="0" kern="1200" spc="50" baseline="0">
          <a:ln w="12700">
            <a:noFill/>
            <a:miter lim="800000"/>
          </a:ln>
          <a:solidFill>
            <a:schemeClr val="tx1">
              <a:lumMod val="95000"/>
              <a:lumOff val="5000"/>
            </a:schemeClr>
          </a:solidFill>
          <a:effectLst/>
          <a:latin typeface="+mn-lt"/>
          <a:ea typeface="+mn-ea"/>
          <a:cs typeface="+mn-cs"/>
        </a:defRPr>
      </a:lvl4pPr>
      <a:lvl5pPr marL="0" indent="0" algn="l" defTabSz="444500" rtl="0" eaLnBrk="1" latinLnBrk="0" hangingPunct="1">
        <a:lnSpc>
          <a:spcPct val="95000"/>
        </a:lnSpc>
        <a:spcBef>
          <a:spcPts val="0"/>
        </a:spcBef>
        <a:spcAft>
          <a:spcPts val="0"/>
        </a:spcAft>
        <a:buFont typeface="Arial" panose="020B0604020202020204" pitchFamily="34" charset="0"/>
        <a:buNone/>
        <a:defRPr sz="3200" b="0" kern="1200" spc="50" baseline="0">
          <a:ln w="9525">
            <a:solidFill>
              <a:schemeClr val="tx2"/>
            </a:solidFill>
            <a:miter lim="800000"/>
          </a:ln>
          <a:solidFill>
            <a:schemeClr val="tx2"/>
          </a:solidFill>
          <a:effectLst/>
          <a:latin typeface="+mn-lt"/>
          <a:ea typeface="+mn-ea"/>
          <a:cs typeface="+mn-cs"/>
        </a:defRPr>
      </a:lvl5pPr>
      <a:lvl6pPr marL="0" indent="0" algn="l" defTabSz="444500" rtl="0" eaLnBrk="1" latinLnBrk="0" hangingPunct="1">
        <a:lnSpc>
          <a:spcPct val="95000"/>
        </a:lnSpc>
        <a:spcBef>
          <a:spcPts val="0"/>
        </a:spcBef>
        <a:spcAft>
          <a:spcPts val="1600"/>
        </a:spcAft>
        <a:buFont typeface="Arial" panose="020B0604020202020204" pitchFamily="34" charset="0"/>
        <a:buNone/>
        <a:defRPr sz="3200" b="0" kern="1200" spc="50" baseline="0">
          <a:ln w="9525">
            <a:solidFill>
              <a:schemeClr val="bg2"/>
            </a:solidFill>
            <a:miter lim="800000"/>
          </a:ln>
          <a:solidFill>
            <a:schemeClr val="bg2"/>
          </a:solidFill>
          <a:latin typeface="+mn-lt"/>
          <a:ea typeface="+mn-ea"/>
          <a:cs typeface="+mn-cs"/>
        </a:defRPr>
      </a:lvl6pPr>
      <a:lvl7pPr marL="985838" indent="-542925"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250950" indent="-265113" algn="l" defTabSz="444500" rtl="0" eaLnBrk="1" latinLnBrk="0" hangingPunct="1">
        <a:lnSpc>
          <a:spcPct val="95000"/>
        </a:lnSpc>
        <a:spcBef>
          <a:spcPts val="800"/>
        </a:spcBef>
        <a:spcAft>
          <a:spcPts val="0"/>
        </a:spcAft>
        <a:buClr>
          <a:schemeClr val="tx2"/>
        </a:buClr>
        <a:buFontTx/>
        <a:buBlip>
          <a:blip r:embed="rId28"/>
        </a:buBlip>
        <a:defRPr sz="1300" kern="1200">
          <a:solidFill>
            <a:schemeClr val="tx1"/>
          </a:solidFill>
          <a:latin typeface="+mn-lt"/>
          <a:ea typeface="+mn-ea"/>
          <a:cs typeface="+mn-cs"/>
        </a:defRPr>
      </a:lvl8pPr>
      <a:lvl9pPr marL="1528763" indent="-277813" algn="l" defTabSz="444500" rtl="0" eaLnBrk="1" latinLnBrk="0" hangingPunct="1">
        <a:lnSpc>
          <a:spcPct val="95000"/>
        </a:lnSpc>
        <a:spcBef>
          <a:spcPts val="0"/>
        </a:spcBef>
        <a:spcAft>
          <a:spcPts val="800"/>
        </a:spcAft>
        <a:buClr>
          <a:schemeClr val="bg2"/>
        </a:buClr>
        <a:buFontTx/>
        <a:buBlip>
          <a:blip r:embed="rId29"/>
        </a:buBlip>
        <a:defRPr sz="13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211">
          <p15:clr>
            <a:srgbClr val="F26B43"/>
          </p15:clr>
        </p15:guide>
        <p15:guide id="3" pos="7129">
          <p15:clr>
            <a:srgbClr val="F26B43"/>
          </p15:clr>
        </p15:guide>
        <p15:guide id="4" orient="horz" pos="210">
          <p15:clr>
            <a:srgbClr val="F26B43"/>
          </p15:clr>
        </p15:guide>
        <p15:guide id="5" pos="551">
          <p15:clr>
            <a:srgbClr val="F26B43"/>
          </p15:clr>
        </p15:guide>
        <p15:guide id="6" pos="7469">
          <p15:clr>
            <a:srgbClr val="F26B43"/>
          </p15:clr>
        </p15:guide>
        <p15:guide id="7" orient="horz" pos="686">
          <p15:clr>
            <a:srgbClr val="F26B43"/>
          </p15:clr>
        </p15:guide>
        <p15:guide id="8"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70EE25D8-C0C2-7B93-B34F-3A11D266810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1027" name="Tijdelijke aanduiding voor tekst 2">
            <a:extLst>
              <a:ext uri="{FF2B5EF4-FFF2-40B4-BE49-F238E27FC236}">
                <a16:creationId xmlns:a16="http://schemas.microsoft.com/office/drawing/2014/main" id="{4ED18716-2FDF-4209-ED65-0F337EBD77D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D1DDCA94-7AE1-B689-0EDC-34B84EC6E0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C29DDC0-E9DB-4038-945A-4F11D92477F0}" type="datetimeFigureOut">
              <a:rPr lang="nl-NL"/>
              <a:pPr>
                <a:defRPr/>
              </a:pPr>
              <a:t>16-2-2026</a:t>
            </a:fld>
            <a:endParaRPr lang="nl-NL"/>
          </a:p>
        </p:txBody>
      </p:sp>
      <p:sp>
        <p:nvSpPr>
          <p:cNvPr id="5" name="Tijdelijke aanduiding voor voettekst 4">
            <a:extLst>
              <a:ext uri="{FF2B5EF4-FFF2-40B4-BE49-F238E27FC236}">
                <a16:creationId xmlns:a16="http://schemas.microsoft.com/office/drawing/2014/main" id="{3FAEE051-3354-463D-3990-2961C3C38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4C5D84CF-3B21-E7AF-02C6-E76C05526B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3AF3AEF-4A1E-41EA-84A9-08075EA27A94}" type="slidenum">
              <a:rPr lang="nl-NL"/>
              <a:pPr>
                <a:defRPr/>
              </a:pPr>
              <a:t>‹nr.›</a:t>
            </a:fld>
            <a:endParaRPr lang="nl-NL"/>
          </a:p>
        </p:txBody>
      </p:sp>
    </p:spTree>
    <p:extLst>
      <p:ext uri="{BB962C8B-B14F-4D97-AF65-F5344CB8AC3E}">
        <p14:creationId xmlns:p14="http://schemas.microsoft.com/office/powerpoint/2010/main" val="323439709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mijn.kadaster.n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public.tableau.com/app/profile/bgtkwaliteitsrapportages/vizzes"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public.tableau.com/app/profile/bgtkwaliteitsrapportages/viz/RapportageterugmeldingenBGT_17032358014730/RAPPORT_5DGN_AANT"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public.tableau.com/app/profile/bgtkwaliteitsrapportages/viz/Rapportage_aantal_objecten_BGT/Dashboard3"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kadaster.nl/documents/1953498/2770049/BeheerMonitor_BGT_2025-Q4.pdf/0918e76f-0066-4b74-8420-531623ee9d14?t=1770975498810"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imbgt.github.io/praktijkhandleiding/"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verbeterdekaart.nl/#?geometry.x=159569.92&amp;geometry.y=455860.16&amp;zoomlevel=3"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mijn.kadaster.n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app.pdok.nl/viewer/#x=160000.00&amp;y=455000.00&amp;z=3.0000&amp;background=BRT-A%20standaard&amp;layers="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app.pdok.nl/lv/bgt/download-viewer/"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api.pdok.nl/lv/bgt/ogc/v1/"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0.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formulieren.kadaster.nl/contact_BGT" TargetMode="Externa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vb-bgt.nl/wp-content/uploads/2025/03/Governance-SVB-BGT.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52.xml"/><Relationship Id="rId5" Type="http://schemas.openxmlformats.org/officeDocument/2006/relationships/image" Target="../media/image53.png"/><Relationship Id="rId4" Type="http://schemas.openxmlformats.org/officeDocument/2006/relationships/hyperlink" Target="https://www.svb-bgt.nl/kwalitei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hyperlink" Target="https://www.zichtopnl.nl/PageByID.aspx?sectionID=251069&amp;contentPageID=318823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zichtopnl.nl/documenten/handlerdownloadfiles.ashx?idnv=2987577" TargetMode="External"/><Relationship Id="rId5" Type="http://schemas.openxmlformats.org/officeDocument/2006/relationships/hyperlink" Target="https://www.zichtopnl.nl/datafundament/projecten/kwaliteit+toezicht+en+handhaving/default.aspx"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svb-bgt.nl/contact/" TargetMode="External"/><Relationship Id="rId5" Type="http://schemas.openxmlformats.org/officeDocument/2006/relationships/hyperlink" Target="https://www.svb-bgt.nl/kwaliteit/"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geonovum.github.io/IMGeo-objectenhandboek/" TargetMode="External"/><Relationship Id="rId3" Type="http://schemas.openxmlformats.org/officeDocument/2006/relationships/image" Target="../media/image16.png"/><Relationship Id="rId7" Type="http://schemas.openxmlformats.org/officeDocument/2006/relationships/hyperlink" Target="https://docs.geostandaarden.nl/imgeo/catalogus/imge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ocs.geostandaarden.nl/imgeo/catalogus/bgt/" TargetMode="External"/><Relationship Id="rId5" Type="http://schemas.openxmlformats.org/officeDocument/2006/relationships/image" Target="../media/image4.png"/><Relationship Id="rId10" Type="http://schemas.openxmlformats.org/officeDocument/2006/relationships/hyperlink" Target="https://www.geonovum.nl/geo-standaarden/bgt-imgeo#Meldingen" TargetMode="External"/><Relationship Id="rId4" Type="http://schemas.openxmlformats.org/officeDocument/2006/relationships/image" Target="../media/image3.png"/><Relationship Id="rId9" Type="http://schemas.openxmlformats.org/officeDocument/2006/relationships/hyperlink" Target="https://www.geonovum.nl/geo-standaarden/bgt-imgeo#Werkafsprak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8F6C78-7AEE-4E6A-B4BB-DFCC4EB6FC1E}"/>
              </a:ext>
            </a:extLst>
          </p:cNvPr>
          <p:cNvSpPr>
            <a:spLocks noGrp="1"/>
          </p:cNvSpPr>
          <p:nvPr>
            <p:ph type="title"/>
          </p:nvPr>
        </p:nvSpPr>
        <p:spPr/>
        <p:txBody>
          <a:bodyPr/>
          <a:lstStyle/>
          <a:p>
            <a:r>
              <a:rPr lang="nl-NL" sz="6000" dirty="0"/>
              <a:t>Workshop</a:t>
            </a:r>
            <a:br>
              <a:rPr lang="nl-NL" sz="6000" dirty="0"/>
            </a:br>
            <a:r>
              <a:rPr lang="nl-NL" sz="6000" dirty="0"/>
              <a:t>Kwaliteits-</a:t>
            </a:r>
            <a:br>
              <a:rPr lang="nl-NL" sz="6000" dirty="0"/>
            </a:br>
            <a:r>
              <a:rPr lang="nl-NL" sz="6000" dirty="0"/>
              <a:t>instrumenten</a:t>
            </a:r>
            <a:br>
              <a:rPr lang="nl-NL" sz="6000" dirty="0"/>
            </a:br>
            <a:r>
              <a:rPr lang="nl-NL" sz="6000" dirty="0"/>
              <a:t>BGT-beheerders</a:t>
            </a:r>
            <a:endParaRPr lang="en-GB" sz="6000" dirty="0"/>
          </a:p>
        </p:txBody>
      </p:sp>
      <p:sp>
        <p:nvSpPr>
          <p:cNvPr id="3" name="Tijdelijke aanduiding voor verticale tekst 2">
            <a:extLst>
              <a:ext uri="{FF2B5EF4-FFF2-40B4-BE49-F238E27FC236}">
                <a16:creationId xmlns:a16="http://schemas.microsoft.com/office/drawing/2014/main" id="{22AE5D95-6A80-4A9F-A34A-CBDF61E7A1A6}"/>
              </a:ext>
            </a:extLst>
          </p:cNvPr>
          <p:cNvSpPr>
            <a:spLocks noGrp="1"/>
          </p:cNvSpPr>
          <p:nvPr>
            <p:ph type="body" orient="vert" idx="1"/>
          </p:nvPr>
        </p:nvSpPr>
        <p:spPr/>
        <p:txBody>
          <a:bodyPr/>
          <a:lstStyle/>
          <a:p>
            <a:r>
              <a:rPr lang="en-GB" dirty="0"/>
              <a:t>Kadaster – SVB-BGT 2026</a:t>
            </a:r>
          </a:p>
        </p:txBody>
      </p:sp>
      <p:sp>
        <p:nvSpPr>
          <p:cNvPr id="4" name="Tijdelijke aanduiding voor tekst 3">
            <a:extLst>
              <a:ext uri="{FF2B5EF4-FFF2-40B4-BE49-F238E27FC236}">
                <a16:creationId xmlns:a16="http://schemas.microsoft.com/office/drawing/2014/main" id="{B2E975BF-D5B7-4577-9BC1-47CFB984E2CA}"/>
              </a:ext>
            </a:extLst>
          </p:cNvPr>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18412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4BEA0-192E-24A1-8368-8317B2FB94A3}"/>
              </a:ext>
            </a:extLst>
          </p:cNvPr>
          <p:cNvSpPr>
            <a:spLocks noGrp="1"/>
          </p:cNvSpPr>
          <p:nvPr>
            <p:ph type="title"/>
          </p:nvPr>
        </p:nvSpPr>
        <p:spPr/>
        <p:txBody>
          <a:bodyPr/>
          <a:lstStyle/>
          <a:p>
            <a:endParaRPr lang="nl-NL"/>
          </a:p>
        </p:txBody>
      </p:sp>
      <p:sp>
        <p:nvSpPr>
          <p:cNvPr id="3" name="Tijdelijke aanduiding voor datum 2">
            <a:extLst>
              <a:ext uri="{FF2B5EF4-FFF2-40B4-BE49-F238E27FC236}">
                <a16:creationId xmlns:a16="http://schemas.microsoft.com/office/drawing/2014/main" id="{88D52658-7527-AF58-EE30-50F4B25F38B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CCB39B-7179-4188-A654-57F3997602F3}" type="datetime1">
              <a:rPr kumimoji="0" lang="en-GB"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16/02/2026</a:t>
            </a:fld>
            <a:endParaRPr kumimoji="0" lang="en-GB" sz="700" b="0" i="0" u="none" strike="noStrike" kern="1200" cap="none" spc="0" normalizeH="0" baseline="0" noProof="0">
              <a:ln>
                <a:noFill/>
              </a:ln>
              <a:solidFill>
                <a:srgbClr val="007EA9"/>
              </a:solidFill>
              <a:effectLst/>
              <a:uLnTx/>
              <a:uFillTx/>
              <a:latin typeface="Arial" panose="020B0604020202020204"/>
              <a:ea typeface="+mn-ea"/>
              <a:cs typeface="+mn-cs"/>
            </a:endParaRPr>
          </a:p>
        </p:txBody>
      </p:sp>
      <p:sp>
        <p:nvSpPr>
          <p:cNvPr id="4" name="Tijdelijke aanduiding voor dianummer 3">
            <a:extLst>
              <a:ext uri="{FF2B5EF4-FFF2-40B4-BE49-F238E27FC236}">
                <a16:creationId xmlns:a16="http://schemas.microsoft.com/office/drawing/2014/main" id="{AF2901A7-B98B-455E-C213-ECE9D5E90E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3B9F7-4540-4587-96FB-0EB41EF7E5C5}" type="slidenum">
              <a:rPr kumimoji="0" lang="en-GB"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700" b="0" i="0" u="none" strike="noStrike" kern="1200" cap="none" spc="0" normalizeH="0" baseline="0" noProof="0">
              <a:ln>
                <a:noFill/>
              </a:ln>
              <a:solidFill>
                <a:srgbClr val="007EA9"/>
              </a:solidFill>
              <a:effectLst/>
              <a:uLnTx/>
              <a:uFillTx/>
              <a:latin typeface="Arial" panose="020B0604020202020204"/>
              <a:ea typeface="+mn-ea"/>
              <a:cs typeface="+mn-cs"/>
            </a:endParaRPr>
          </a:p>
        </p:txBody>
      </p:sp>
      <p:sp>
        <p:nvSpPr>
          <p:cNvPr id="5" name="Tijdelijke aanduiding voor tekst 4">
            <a:extLst>
              <a:ext uri="{FF2B5EF4-FFF2-40B4-BE49-F238E27FC236}">
                <a16:creationId xmlns:a16="http://schemas.microsoft.com/office/drawing/2014/main" id="{EF18AACE-5736-CDA2-3951-8DF846F4789E}"/>
              </a:ext>
            </a:extLst>
          </p:cNvPr>
          <p:cNvSpPr>
            <a:spLocks noGrp="1"/>
          </p:cNvSpPr>
          <p:nvPr>
            <p:ph type="body" sz="quarter" idx="13"/>
          </p:nvPr>
        </p:nvSpPr>
        <p:spPr/>
        <p:txBody>
          <a:bodyPr/>
          <a:lstStyle/>
          <a:p>
            <a:r>
              <a:rPr kumimoji="0" lang="nl-NL" sz="3200" b="0" i="0" u="none" strike="noStrike" kern="1200" cap="none" spc="50" normalizeH="0" baseline="0" noProof="0" dirty="0">
                <a:ln w="9525">
                  <a:solidFill>
                    <a:srgbClr val="003F79"/>
                  </a:solidFill>
                  <a:miter lim="800000"/>
                </a:ln>
                <a:solidFill>
                  <a:srgbClr val="003F79"/>
                </a:solidFill>
                <a:effectLst/>
                <a:uLnTx/>
                <a:uFillTx/>
                <a:latin typeface="Arial" panose="020B0604020202020204"/>
                <a:ea typeface="+mn-ea"/>
                <a:cs typeface="+mn-cs"/>
              </a:rPr>
              <a:t>Kadaster Kwaliteit - </a:t>
            </a:r>
            <a:r>
              <a:rPr lang="nl-NL" dirty="0">
                <a:ln w="9525">
                  <a:solidFill>
                    <a:srgbClr val="003F79"/>
                  </a:solidFill>
                  <a:miter lim="800000"/>
                </a:ln>
                <a:solidFill>
                  <a:srgbClr val="003F79"/>
                </a:solidFill>
              </a:rPr>
              <a:t>Kwaliteitsdashboards</a:t>
            </a:r>
            <a:endParaRPr lang="nl-NL" dirty="0"/>
          </a:p>
        </p:txBody>
      </p:sp>
      <p:sp>
        <p:nvSpPr>
          <p:cNvPr id="6" name="Tijdelijke aanduiding voor tekst 5">
            <a:extLst>
              <a:ext uri="{FF2B5EF4-FFF2-40B4-BE49-F238E27FC236}">
                <a16:creationId xmlns:a16="http://schemas.microsoft.com/office/drawing/2014/main" id="{EE60DF1C-274A-E9FE-A3C8-F473E4EE3707}"/>
              </a:ext>
            </a:extLst>
          </p:cNvPr>
          <p:cNvSpPr>
            <a:spLocks noGrp="1"/>
          </p:cNvSpPr>
          <p:nvPr>
            <p:ph type="body" sz="half" idx="2"/>
          </p:nvPr>
        </p:nvSpPr>
        <p:spPr>
          <a:xfrm>
            <a:off x="874713" y="1442590"/>
            <a:ext cx="10442575" cy="3811588"/>
          </a:xfrm>
        </p:spPr>
        <p:txBody>
          <a:bodyPr/>
          <a:lstStyle/>
          <a:p>
            <a:r>
              <a:rPr lang="nl-NL" dirty="0"/>
              <a:t>Vervolg project 2026 (en verder?)</a:t>
            </a:r>
          </a:p>
          <a:p>
            <a:r>
              <a:rPr lang="nl-NL" dirty="0"/>
              <a:t>- Naar 1 BGT Kwaliteitsdashboard</a:t>
            </a:r>
          </a:p>
        </p:txBody>
      </p:sp>
      <p:sp>
        <p:nvSpPr>
          <p:cNvPr id="7" name="Tijdelijke aanduiding voor tekst 6">
            <a:extLst>
              <a:ext uri="{FF2B5EF4-FFF2-40B4-BE49-F238E27FC236}">
                <a16:creationId xmlns:a16="http://schemas.microsoft.com/office/drawing/2014/main" id="{43F4A212-1B3A-8CCE-801F-1FA1062A915E}"/>
              </a:ext>
            </a:extLst>
          </p:cNvPr>
          <p:cNvSpPr>
            <a:spLocks noGrp="1"/>
          </p:cNvSpPr>
          <p:nvPr>
            <p:ph type="body" sz="quarter" idx="14"/>
          </p:nvPr>
        </p:nvSpPr>
        <p:spPr/>
        <p:txBody>
          <a:bodyPr/>
          <a:lstStyle/>
          <a:p>
            <a:endParaRPr lang="nl-NL"/>
          </a:p>
        </p:txBody>
      </p:sp>
      <p:sp>
        <p:nvSpPr>
          <p:cNvPr id="8" name="Tijdelijke aanduiding voor tekst 7">
            <a:extLst>
              <a:ext uri="{FF2B5EF4-FFF2-40B4-BE49-F238E27FC236}">
                <a16:creationId xmlns:a16="http://schemas.microsoft.com/office/drawing/2014/main" id="{680C7E28-3C4D-2DA0-EDC0-7F5742CCADD3}"/>
              </a:ext>
            </a:extLst>
          </p:cNvPr>
          <p:cNvSpPr>
            <a:spLocks noGrp="1"/>
          </p:cNvSpPr>
          <p:nvPr>
            <p:ph type="body" sz="quarter" idx="22"/>
          </p:nvPr>
        </p:nvSpPr>
        <p:spPr/>
        <p:txBody>
          <a:bodyPr/>
          <a:lstStyle/>
          <a:p>
            <a:endParaRPr lang="nl-NL"/>
          </a:p>
        </p:txBody>
      </p:sp>
      <p:sp>
        <p:nvSpPr>
          <p:cNvPr id="9" name="Tijdelijke aanduiding voor tekst 8">
            <a:extLst>
              <a:ext uri="{FF2B5EF4-FFF2-40B4-BE49-F238E27FC236}">
                <a16:creationId xmlns:a16="http://schemas.microsoft.com/office/drawing/2014/main" id="{1641E250-3D9D-0B0A-2F92-77F44A7CAED8}"/>
              </a:ext>
            </a:extLst>
          </p:cNvPr>
          <p:cNvSpPr>
            <a:spLocks noGrp="1"/>
          </p:cNvSpPr>
          <p:nvPr>
            <p:ph type="body" sz="quarter" idx="23"/>
          </p:nvPr>
        </p:nvSpPr>
        <p:spPr/>
        <p:txBody>
          <a:bodyPr/>
          <a:lstStyle/>
          <a:p>
            <a:endParaRPr lang="nl-NL"/>
          </a:p>
        </p:txBody>
      </p:sp>
      <p:sp>
        <p:nvSpPr>
          <p:cNvPr id="10" name="Tijdelijke aanduiding voor tekst 9">
            <a:extLst>
              <a:ext uri="{FF2B5EF4-FFF2-40B4-BE49-F238E27FC236}">
                <a16:creationId xmlns:a16="http://schemas.microsoft.com/office/drawing/2014/main" id="{DBAAC335-B87F-D6CD-7045-91BAB5FCB2D6}"/>
              </a:ext>
            </a:extLst>
          </p:cNvPr>
          <p:cNvSpPr>
            <a:spLocks noGrp="1"/>
          </p:cNvSpPr>
          <p:nvPr>
            <p:ph type="body" sz="quarter" idx="24"/>
          </p:nvPr>
        </p:nvSpPr>
        <p:spPr/>
        <p:txBody>
          <a:bodyPr/>
          <a:lstStyle/>
          <a:p>
            <a:endParaRPr lang="nl-NL"/>
          </a:p>
        </p:txBody>
      </p:sp>
    </p:spTree>
    <p:extLst>
      <p:ext uri="{BB962C8B-B14F-4D97-AF65-F5344CB8AC3E}">
        <p14:creationId xmlns:p14="http://schemas.microsoft.com/office/powerpoint/2010/main" val="885025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9CC8-4C2A-D056-4595-3DDBC7BF83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A1CB70-5246-860C-64B5-E95A285F53BB}"/>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7083F0C7-10A6-0C02-EAA7-C868CE1F3040}"/>
              </a:ext>
            </a:extLst>
          </p:cNvPr>
          <p:cNvSpPr>
            <a:spLocks noGrp="1"/>
          </p:cNvSpPr>
          <p:nvPr>
            <p:ph type="body" orient="vert" idx="1"/>
          </p:nvPr>
        </p:nvSpPr>
        <p:spPr>
          <a:xfrm>
            <a:off x="1426562" y="511618"/>
            <a:ext cx="10440000" cy="431356"/>
          </a:xfrm>
        </p:spPr>
        <p:txBody>
          <a:bodyPr/>
          <a:lstStyle/>
          <a:p>
            <a:r>
              <a:rPr lang="nl-NL" dirty="0"/>
              <a:t>Kadaster Kwaliteit - tools</a:t>
            </a:r>
          </a:p>
          <a:p>
            <a:endParaRPr lang="nl-NL" dirty="0"/>
          </a:p>
        </p:txBody>
      </p:sp>
      <p:sp>
        <p:nvSpPr>
          <p:cNvPr id="4" name="Tijdelijke aanduiding voor tekst 3">
            <a:extLst>
              <a:ext uri="{FF2B5EF4-FFF2-40B4-BE49-F238E27FC236}">
                <a16:creationId xmlns:a16="http://schemas.microsoft.com/office/drawing/2014/main" id="{8F79F8B5-3B2B-6D10-614C-D07E831DF899}"/>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0CB6063D-8F4D-A9E6-A501-29C4F9A09D57}"/>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F21C8884-F0D8-43AD-78A0-25A3EDD8F72E}"/>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1473F2F7-660C-6B2E-6542-264416AE51A1}"/>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67FA2795-675C-DCBD-0F33-031539CDDB93}"/>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1C246EAC-B845-102A-3800-BC13C4393632}"/>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E7FDEBDF-A81D-B9AA-A8BB-5A5714A80827}"/>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5DA4517E-7B66-8E0F-AE25-45F956413F8F}"/>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959F2081-D4B5-6655-D365-E645D06AEE9E}"/>
              </a:ext>
            </a:extLst>
          </p:cNvPr>
          <p:cNvSpPr>
            <a:spLocks noGrp="1"/>
          </p:cNvSpPr>
          <p:nvPr>
            <p:ph type="sldNum" sz="quarter" idx="30"/>
          </p:nvPr>
        </p:nvSpPr>
        <p:spPr/>
        <p:txBody>
          <a:bodyPr/>
          <a:lstStyle/>
          <a:p>
            <a:fld id="{FF61E002-7038-4534-AD3C-ADB6FBF99A22}" type="slidenum">
              <a:rPr lang="nl-NL" smtClean="0"/>
              <a:pPr/>
              <a:t>11</a:t>
            </a:fld>
            <a:endParaRPr lang="nl-NL"/>
          </a:p>
        </p:txBody>
      </p:sp>
      <p:grpSp>
        <p:nvGrpSpPr>
          <p:cNvPr id="23" name="Groep 22">
            <a:extLst>
              <a:ext uri="{FF2B5EF4-FFF2-40B4-BE49-F238E27FC236}">
                <a16:creationId xmlns:a16="http://schemas.microsoft.com/office/drawing/2014/main" id="{97FB7CC0-67D6-3CF0-F39D-2E0ED5E6C7F7}"/>
              </a:ext>
            </a:extLst>
          </p:cNvPr>
          <p:cNvGrpSpPr/>
          <p:nvPr/>
        </p:nvGrpSpPr>
        <p:grpSpPr>
          <a:xfrm>
            <a:off x="1426562" y="1377186"/>
            <a:ext cx="6500148" cy="3029706"/>
            <a:chOff x="3176582" y="238711"/>
            <a:chExt cx="6854109" cy="3166228"/>
          </a:xfrm>
          <a:effectLst>
            <a:outerShdw blurRad="50800" dist="38100" dir="2700000" algn="tl" rotWithShape="0">
              <a:prstClr val="black">
                <a:alpha val="40000"/>
              </a:prstClr>
            </a:outerShdw>
          </a:effectLst>
        </p:grpSpPr>
        <p:sp>
          <p:nvSpPr>
            <p:cNvPr id="13" name="Rechthoek 12">
              <a:extLst>
                <a:ext uri="{FF2B5EF4-FFF2-40B4-BE49-F238E27FC236}">
                  <a16:creationId xmlns:a16="http://schemas.microsoft.com/office/drawing/2014/main" id="{19D200C9-A461-ECB8-D8E2-F9DA3C618339}"/>
                </a:ext>
              </a:extLst>
            </p:cNvPr>
            <p:cNvSpPr/>
            <p:nvPr/>
          </p:nvSpPr>
          <p:spPr>
            <a:xfrm>
              <a:off x="6169891" y="1514764"/>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2C51A877-3A21-A72F-5EF2-98789B4733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6582" y="238711"/>
              <a:ext cx="3931865" cy="3166228"/>
            </a:xfrm>
            <a:prstGeom prst="rect">
              <a:avLst/>
            </a:prstGeom>
            <a:ln>
              <a:noFill/>
            </a:ln>
            <a:effectLst>
              <a:outerShdw blurRad="292100" dist="139700" dir="2700000" algn="tl" rotWithShape="0">
                <a:srgbClr val="333333">
                  <a:alpha val="65000"/>
                </a:srgbClr>
              </a:outerShdw>
            </a:effectLst>
          </p:spPr>
        </p:pic>
        <p:sp>
          <p:nvSpPr>
            <p:cNvPr id="18" name="Tekstvak 17">
              <a:extLst>
                <a:ext uri="{FF2B5EF4-FFF2-40B4-BE49-F238E27FC236}">
                  <a16:creationId xmlns:a16="http://schemas.microsoft.com/office/drawing/2014/main" id="{0A5FED4E-355D-C462-0962-CEF8FA07C68A}"/>
                </a:ext>
              </a:extLst>
            </p:cNvPr>
            <p:cNvSpPr txBox="1"/>
            <p:nvPr/>
          </p:nvSpPr>
          <p:spPr>
            <a:xfrm>
              <a:off x="8294255" y="1635497"/>
              <a:ext cx="1616364" cy="1543898"/>
            </a:xfrm>
            <a:prstGeom prst="rect">
              <a:avLst/>
            </a:prstGeom>
            <a:noFill/>
          </p:spPr>
          <p:txBody>
            <a:bodyPr wrap="square" rtlCol="0">
              <a:spAutoFit/>
            </a:bodyPr>
            <a:lstStyle/>
            <a:p>
              <a:r>
                <a:rPr lang="nl-NL" dirty="0">
                  <a:solidFill>
                    <a:schemeClr val="bg1"/>
                  </a:solidFill>
                </a:rPr>
                <a:t>BGT Kwaliteits-dashboard voor bronhouders</a:t>
              </a:r>
            </a:p>
          </p:txBody>
        </p:sp>
      </p:grpSp>
      <p:sp>
        <p:nvSpPr>
          <p:cNvPr id="14" name="Tijdelijke aanduiding voor verticale tekst 2">
            <a:extLst>
              <a:ext uri="{FF2B5EF4-FFF2-40B4-BE49-F238E27FC236}">
                <a16:creationId xmlns:a16="http://schemas.microsoft.com/office/drawing/2014/main" id="{B470D7C7-C1C2-AFF3-8B3A-D2AC56A1EAAE}"/>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a:hlinkClick r:id="rId6"/>
              </a:rPr>
              <a:t>https://mijn.kadaster.nl/</a:t>
            </a:r>
            <a:r>
              <a:rPr lang="nl-NL"/>
              <a:t> </a:t>
            </a:r>
          </a:p>
        </p:txBody>
      </p:sp>
    </p:spTree>
    <p:extLst>
      <p:ext uri="{BB962C8B-B14F-4D97-AF65-F5344CB8AC3E}">
        <p14:creationId xmlns:p14="http://schemas.microsoft.com/office/powerpoint/2010/main" val="392721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7D0D0834-27B5-DBB7-EDB3-8A7E5F335F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0414" y="705670"/>
            <a:ext cx="11351172" cy="5446659"/>
          </a:xfrm>
          <a:prstGeom prst="rect">
            <a:avLst/>
          </a:prstGeom>
        </p:spPr>
      </p:pic>
    </p:spTree>
    <p:extLst>
      <p:ext uri="{BB962C8B-B14F-4D97-AF65-F5344CB8AC3E}">
        <p14:creationId xmlns:p14="http://schemas.microsoft.com/office/powerpoint/2010/main" val="13458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8518301E-014F-CB17-1D5B-7BBDFC02DD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33325" y="810506"/>
            <a:ext cx="7125350" cy="5091611"/>
          </a:xfrm>
          <a:prstGeom prst="rect">
            <a:avLst/>
          </a:prstGeom>
        </p:spPr>
      </p:pic>
      <p:sp>
        <p:nvSpPr>
          <p:cNvPr id="15" name="Tekstballon: rechthoek 14">
            <a:extLst>
              <a:ext uri="{FF2B5EF4-FFF2-40B4-BE49-F238E27FC236}">
                <a16:creationId xmlns:a16="http://schemas.microsoft.com/office/drawing/2014/main" id="{03FA230A-F4E6-C182-D602-C773FD2D23FE}"/>
              </a:ext>
            </a:extLst>
          </p:cNvPr>
          <p:cNvSpPr/>
          <p:nvPr/>
        </p:nvSpPr>
        <p:spPr>
          <a:xfrm>
            <a:off x="3807331" y="1458446"/>
            <a:ext cx="2125578" cy="778042"/>
          </a:xfrm>
          <a:prstGeom prst="wedgeRectCallout">
            <a:avLst>
              <a:gd name="adj1" fmla="val -42310"/>
              <a:gd name="adj2" fmla="val 7874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Selectie bronhouder</a:t>
            </a:r>
          </a:p>
        </p:txBody>
      </p:sp>
      <p:sp>
        <p:nvSpPr>
          <p:cNvPr id="16" name="Tekstballon: rechthoek 15">
            <a:extLst>
              <a:ext uri="{FF2B5EF4-FFF2-40B4-BE49-F238E27FC236}">
                <a16:creationId xmlns:a16="http://schemas.microsoft.com/office/drawing/2014/main" id="{F157780D-E804-8F3C-8B79-9DCC36F8157B}"/>
              </a:ext>
            </a:extLst>
          </p:cNvPr>
          <p:cNvSpPr/>
          <p:nvPr/>
        </p:nvSpPr>
        <p:spPr>
          <a:xfrm>
            <a:off x="7369721" y="2236488"/>
            <a:ext cx="2125578" cy="778042"/>
          </a:xfrm>
          <a:prstGeom prst="wedgeRectCallout">
            <a:avLst>
              <a:gd name="adj1" fmla="val -66818"/>
              <a:gd name="adj2" fmla="val -31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Peildatum selecteren</a:t>
            </a:r>
          </a:p>
        </p:txBody>
      </p:sp>
      <p:sp>
        <p:nvSpPr>
          <p:cNvPr id="17" name="Tekstballon: rechthoek 16">
            <a:extLst>
              <a:ext uri="{FF2B5EF4-FFF2-40B4-BE49-F238E27FC236}">
                <a16:creationId xmlns:a16="http://schemas.microsoft.com/office/drawing/2014/main" id="{E6271223-75DA-E2F8-12DA-6520630748F0}"/>
              </a:ext>
            </a:extLst>
          </p:cNvPr>
          <p:cNvSpPr/>
          <p:nvPr/>
        </p:nvSpPr>
        <p:spPr>
          <a:xfrm>
            <a:off x="7369721" y="5371976"/>
            <a:ext cx="2125578" cy="1060282"/>
          </a:xfrm>
          <a:prstGeom prst="wedgeRectCallout">
            <a:avLst>
              <a:gd name="adj1" fmla="val -56539"/>
              <a:gd name="adj2" fmla="val -6777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Score indicatoren gegroepeerd per thema</a:t>
            </a:r>
          </a:p>
        </p:txBody>
      </p:sp>
      <p:sp>
        <p:nvSpPr>
          <p:cNvPr id="18" name="Tekstballon: rechthoek 17">
            <a:extLst>
              <a:ext uri="{FF2B5EF4-FFF2-40B4-BE49-F238E27FC236}">
                <a16:creationId xmlns:a16="http://schemas.microsoft.com/office/drawing/2014/main" id="{33C8C40B-8F57-7550-10E0-E78FEB3D0C48}"/>
              </a:ext>
            </a:extLst>
          </p:cNvPr>
          <p:cNvSpPr/>
          <p:nvPr/>
        </p:nvSpPr>
        <p:spPr>
          <a:xfrm>
            <a:off x="1175972" y="4987212"/>
            <a:ext cx="2125578" cy="1060282"/>
          </a:xfrm>
          <a:prstGeom prst="wedgeRectCallout">
            <a:avLst>
              <a:gd name="adj1" fmla="val 66997"/>
              <a:gd name="adj2" fmla="val -11417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Eigen score en landelijk gemiddelde</a:t>
            </a:r>
          </a:p>
        </p:txBody>
      </p:sp>
    </p:spTree>
    <p:extLst>
      <p:ext uri="{BB962C8B-B14F-4D97-AF65-F5344CB8AC3E}">
        <p14:creationId xmlns:p14="http://schemas.microsoft.com/office/powerpoint/2010/main" val="278850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22938C9-B71E-C55C-B6D9-1AE7049BD3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58963" y="1038539"/>
            <a:ext cx="7674074" cy="4780922"/>
          </a:xfrm>
          <a:prstGeom prst="rect">
            <a:avLst/>
          </a:prstGeom>
        </p:spPr>
      </p:pic>
      <p:sp>
        <p:nvSpPr>
          <p:cNvPr id="2" name="Tekstballon: rechthoek 1">
            <a:extLst>
              <a:ext uri="{FF2B5EF4-FFF2-40B4-BE49-F238E27FC236}">
                <a16:creationId xmlns:a16="http://schemas.microsoft.com/office/drawing/2014/main" id="{E82EA9B6-92FD-550B-897F-EB5F58A144DA}"/>
              </a:ext>
            </a:extLst>
          </p:cNvPr>
          <p:cNvSpPr/>
          <p:nvPr/>
        </p:nvSpPr>
        <p:spPr>
          <a:xfrm>
            <a:off x="8036754" y="3646306"/>
            <a:ext cx="2658978" cy="1060282"/>
          </a:xfrm>
          <a:prstGeom prst="wedgeRectCallout">
            <a:avLst>
              <a:gd name="adj1" fmla="val -95993"/>
              <a:gd name="adj2" fmla="val -1114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Klik op staafgrafiek voor detailweergave </a:t>
            </a:r>
            <a:r>
              <a:rPr lang="nl-NL" dirty="0">
                <a:solidFill>
                  <a:srgbClr val="000000"/>
                </a:solidFill>
                <a:latin typeface="Arial" panose="020B0604020202020204"/>
              </a:rPr>
              <a:t>indicatoren</a:t>
            </a: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48023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EFD73D0F-01A2-5808-B2CC-39F7FF8A91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53843" y="922488"/>
            <a:ext cx="8101433" cy="5102674"/>
          </a:xfrm>
          <a:prstGeom prst="rect">
            <a:avLst/>
          </a:prstGeom>
        </p:spPr>
      </p:pic>
      <p:sp>
        <p:nvSpPr>
          <p:cNvPr id="17" name="Tekstballon: rechthoek 16">
            <a:extLst>
              <a:ext uri="{FF2B5EF4-FFF2-40B4-BE49-F238E27FC236}">
                <a16:creationId xmlns:a16="http://schemas.microsoft.com/office/drawing/2014/main" id="{134B9474-4210-1E45-3623-A090FEE607B4}"/>
              </a:ext>
            </a:extLst>
          </p:cNvPr>
          <p:cNvSpPr/>
          <p:nvPr/>
        </p:nvSpPr>
        <p:spPr>
          <a:xfrm>
            <a:off x="8020570" y="2262567"/>
            <a:ext cx="2658978" cy="1060282"/>
          </a:xfrm>
          <a:prstGeom prst="wedgeRectCallout">
            <a:avLst>
              <a:gd name="adj1" fmla="val -95993"/>
              <a:gd name="adj2" fmla="val -1114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Klik op staafgrafiek voor detailweergave objecten.</a:t>
            </a:r>
          </a:p>
        </p:txBody>
      </p:sp>
    </p:spTree>
    <p:extLst>
      <p:ext uri="{BB962C8B-B14F-4D97-AF65-F5344CB8AC3E}">
        <p14:creationId xmlns:p14="http://schemas.microsoft.com/office/powerpoint/2010/main" val="429046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C22B81D7-147B-B954-754C-766609BF00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3696" y="0"/>
            <a:ext cx="11724606" cy="6858000"/>
          </a:xfrm>
          <a:prstGeom prst="rect">
            <a:avLst/>
          </a:prstGeom>
        </p:spPr>
      </p:pic>
      <p:sp>
        <p:nvSpPr>
          <p:cNvPr id="16" name="Tekstballon: rechthoek 15">
            <a:extLst>
              <a:ext uri="{FF2B5EF4-FFF2-40B4-BE49-F238E27FC236}">
                <a16:creationId xmlns:a16="http://schemas.microsoft.com/office/drawing/2014/main" id="{1E1BC9EF-CDAF-784D-758E-E8741E1F9989}"/>
              </a:ext>
            </a:extLst>
          </p:cNvPr>
          <p:cNvSpPr/>
          <p:nvPr/>
        </p:nvSpPr>
        <p:spPr>
          <a:xfrm>
            <a:off x="420364" y="2835651"/>
            <a:ext cx="2658978" cy="1060282"/>
          </a:xfrm>
          <a:prstGeom prst="wedgeRectCallout">
            <a:avLst>
              <a:gd name="adj1" fmla="val 109586"/>
              <a:gd name="adj2" fmla="val -850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Peildatum Van Tot</a:t>
            </a:r>
          </a:p>
        </p:txBody>
      </p:sp>
      <p:sp>
        <p:nvSpPr>
          <p:cNvPr id="18" name="Tekstballon: rechthoek 17">
            <a:extLst>
              <a:ext uri="{FF2B5EF4-FFF2-40B4-BE49-F238E27FC236}">
                <a16:creationId xmlns:a16="http://schemas.microsoft.com/office/drawing/2014/main" id="{2F94BF3B-0993-7865-9A42-4A31CFD7C651}"/>
              </a:ext>
            </a:extLst>
          </p:cNvPr>
          <p:cNvSpPr/>
          <p:nvPr/>
        </p:nvSpPr>
        <p:spPr>
          <a:xfrm>
            <a:off x="9112658" y="2045037"/>
            <a:ext cx="2658978" cy="1060282"/>
          </a:xfrm>
          <a:prstGeom prst="wedgeRectCallout">
            <a:avLst>
              <a:gd name="adj1" fmla="val -130201"/>
              <a:gd name="adj2" fmla="val -740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Bronhouder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Thema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Rapportage</a:t>
            </a:r>
          </a:p>
        </p:txBody>
      </p:sp>
    </p:spTree>
    <p:extLst>
      <p:ext uri="{BB962C8B-B14F-4D97-AF65-F5344CB8AC3E}">
        <p14:creationId xmlns:p14="http://schemas.microsoft.com/office/powerpoint/2010/main" val="367340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2E764-7CDA-B410-6E1B-D5E9E01DB56A}"/>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D0716025-9FA6-0E91-29C1-CC3087A2E7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58963" y="1038539"/>
            <a:ext cx="7674074" cy="4780922"/>
          </a:xfrm>
          <a:prstGeom prst="rect">
            <a:avLst/>
          </a:prstGeom>
        </p:spPr>
      </p:pic>
      <p:sp>
        <p:nvSpPr>
          <p:cNvPr id="3" name="Tekstballon: rechthoek 2">
            <a:extLst>
              <a:ext uri="{FF2B5EF4-FFF2-40B4-BE49-F238E27FC236}">
                <a16:creationId xmlns:a16="http://schemas.microsoft.com/office/drawing/2014/main" id="{0B3461A4-21E2-FB51-1840-A09021569EDD}"/>
              </a:ext>
            </a:extLst>
          </p:cNvPr>
          <p:cNvSpPr/>
          <p:nvPr/>
        </p:nvSpPr>
        <p:spPr>
          <a:xfrm>
            <a:off x="7950636" y="2349854"/>
            <a:ext cx="3311890" cy="1722423"/>
          </a:xfrm>
          <a:custGeom>
            <a:avLst/>
            <a:gdLst>
              <a:gd name="csX0" fmla="*/ 0 w 2658978"/>
              <a:gd name="csY0" fmla="*/ 0 h 1060282"/>
              <a:gd name="csX1" fmla="*/ 443163 w 2658978"/>
              <a:gd name="csY1" fmla="*/ 0 h 1060282"/>
              <a:gd name="csX2" fmla="*/ 443163 w 2658978"/>
              <a:gd name="csY2" fmla="*/ 0 h 1060282"/>
              <a:gd name="csX3" fmla="*/ 1107908 w 2658978"/>
              <a:gd name="csY3" fmla="*/ 0 h 1060282"/>
              <a:gd name="csX4" fmla="*/ 2658978 w 2658978"/>
              <a:gd name="csY4" fmla="*/ 0 h 1060282"/>
              <a:gd name="csX5" fmla="*/ 2658978 w 2658978"/>
              <a:gd name="csY5" fmla="*/ 176714 h 1060282"/>
              <a:gd name="csX6" fmla="*/ 2658978 w 2658978"/>
              <a:gd name="csY6" fmla="*/ 176714 h 1060282"/>
              <a:gd name="csX7" fmla="*/ 2658978 w 2658978"/>
              <a:gd name="csY7" fmla="*/ 441784 h 1060282"/>
              <a:gd name="csX8" fmla="*/ 2658978 w 2658978"/>
              <a:gd name="csY8" fmla="*/ 1060282 h 1060282"/>
              <a:gd name="csX9" fmla="*/ 1107908 w 2658978"/>
              <a:gd name="csY9" fmla="*/ 1060282 h 1060282"/>
              <a:gd name="csX10" fmla="*/ 443163 w 2658978"/>
              <a:gd name="csY10" fmla="*/ 1060282 h 1060282"/>
              <a:gd name="csX11" fmla="*/ 443163 w 2658978"/>
              <a:gd name="csY11" fmla="*/ 1060282 h 1060282"/>
              <a:gd name="csX12" fmla="*/ 0 w 2658978"/>
              <a:gd name="csY12" fmla="*/ 1060282 h 1060282"/>
              <a:gd name="csX13" fmla="*/ 0 w 2658978"/>
              <a:gd name="csY13" fmla="*/ 441784 h 1060282"/>
              <a:gd name="csX14" fmla="*/ -652912 w 2658978"/>
              <a:gd name="csY14" fmla="*/ -246505 h 1060282"/>
              <a:gd name="csX15" fmla="*/ 0 w 2658978"/>
              <a:gd name="csY15" fmla="*/ 176714 h 1060282"/>
              <a:gd name="csX16" fmla="*/ 0 w 2658978"/>
              <a:gd name="csY16" fmla="*/ 0 h 1060282"/>
              <a:gd name="csX0" fmla="*/ 652912 w 3311890"/>
              <a:gd name="csY0" fmla="*/ 246505 h 1722423"/>
              <a:gd name="csX1" fmla="*/ 1096075 w 3311890"/>
              <a:gd name="csY1" fmla="*/ 246505 h 1722423"/>
              <a:gd name="csX2" fmla="*/ 1096075 w 3311890"/>
              <a:gd name="csY2" fmla="*/ 246505 h 1722423"/>
              <a:gd name="csX3" fmla="*/ 1760820 w 3311890"/>
              <a:gd name="csY3" fmla="*/ 246505 h 1722423"/>
              <a:gd name="csX4" fmla="*/ 3311890 w 3311890"/>
              <a:gd name="csY4" fmla="*/ 246505 h 1722423"/>
              <a:gd name="csX5" fmla="*/ 3311890 w 3311890"/>
              <a:gd name="csY5" fmla="*/ 423219 h 1722423"/>
              <a:gd name="csX6" fmla="*/ 3311890 w 3311890"/>
              <a:gd name="csY6" fmla="*/ 423219 h 1722423"/>
              <a:gd name="csX7" fmla="*/ 3311890 w 3311890"/>
              <a:gd name="csY7" fmla="*/ 688289 h 1722423"/>
              <a:gd name="csX8" fmla="*/ 3311890 w 3311890"/>
              <a:gd name="csY8" fmla="*/ 1306787 h 1722423"/>
              <a:gd name="csX9" fmla="*/ 1760820 w 3311890"/>
              <a:gd name="csY9" fmla="*/ 1306787 h 1722423"/>
              <a:gd name="csX10" fmla="*/ 1096075 w 3311890"/>
              <a:gd name="csY10" fmla="*/ 1306787 h 1722423"/>
              <a:gd name="csX11" fmla="*/ 80075 w 3311890"/>
              <a:gd name="csY11" fmla="*/ 1722423 h 1722423"/>
              <a:gd name="csX12" fmla="*/ 652912 w 3311890"/>
              <a:gd name="csY12" fmla="*/ 1306787 h 1722423"/>
              <a:gd name="csX13" fmla="*/ 652912 w 3311890"/>
              <a:gd name="csY13" fmla="*/ 688289 h 1722423"/>
              <a:gd name="csX14" fmla="*/ 0 w 3311890"/>
              <a:gd name="csY14" fmla="*/ 0 h 1722423"/>
              <a:gd name="csX15" fmla="*/ 652912 w 3311890"/>
              <a:gd name="csY15" fmla="*/ 423219 h 1722423"/>
              <a:gd name="csX16" fmla="*/ 652912 w 3311890"/>
              <a:gd name="csY16" fmla="*/ 246505 h 17224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311890" h="1722423">
                <a:moveTo>
                  <a:pt x="652912" y="246505"/>
                </a:moveTo>
                <a:lnTo>
                  <a:pt x="1096075" y="246505"/>
                </a:lnTo>
                <a:lnTo>
                  <a:pt x="1096075" y="246505"/>
                </a:lnTo>
                <a:lnTo>
                  <a:pt x="1760820" y="246505"/>
                </a:lnTo>
                <a:lnTo>
                  <a:pt x="3311890" y="246505"/>
                </a:lnTo>
                <a:lnTo>
                  <a:pt x="3311890" y="423219"/>
                </a:lnTo>
                <a:lnTo>
                  <a:pt x="3311890" y="423219"/>
                </a:lnTo>
                <a:lnTo>
                  <a:pt x="3311890" y="688289"/>
                </a:lnTo>
                <a:lnTo>
                  <a:pt x="3311890" y="1306787"/>
                </a:lnTo>
                <a:lnTo>
                  <a:pt x="1760820" y="1306787"/>
                </a:lnTo>
                <a:lnTo>
                  <a:pt x="1096075" y="1306787"/>
                </a:lnTo>
                <a:lnTo>
                  <a:pt x="80075" y="1722423"/>
                </a:lnTo>
                <a:lnTo>
                  <a:pt x="652912" y="1306787"/>
                </a:lnTo>
                <a:lnTo>
                  <a:pt x="652912" y="688289"/>
                </a:lnTo>
                <a:lnTo>
                  <a:pt x="0" y="0"/>
                </a:lnTo>
                <a:lnTo>
                  <a:pt x="652912" y="423219"/>
                </a:lnTo>
                <a:lnTo>
                  <a:pt x="652912" y="24650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Exporteren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naar Excel of PDF</a:t>
            </a:r>
          </a:p>
        </p:txBody>
      </p:sp>
    </p:spTree>
    <p:extLst>
      <p:ext uri="{BB962C8B-B14F-4D97-AF65-F5344CB8AC3E}">
        <p14:creationId xmlns:p14="http://schemas.microsoft.com/office/powerpoint/2010/main" val="372530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B9F9811-C11F-692B-9CD8-C1CB20E4B5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193" y="0"/>
            <a:ext cx="10837614" cy="6858000"/>
          </a:xfrm>
          <a:prstGeom prst="rect">
            <a:avLst/>
          </a:prstGeom>
        </p:spPr>
      </p:pic>
      <p:sp>
        <p:nvSpPr>
          <p:cNvPr id="15" name="Tekstballon: rechthoek 14">
            <a:extLst>
              <a:ext uri="{FF2B5EF4-FFF2-40B4-BE49-F238E27FC236}">
                <a16:creationId xmlns:a16="http://schemas.microsoft.com/office/drawing/2014/main" id="{96939357-A494-4C54-E536-10CBA7A4154F}"/>
              </a:ext>
            </a:extLst>
          </p:cNvPr>
          <p:cNvSpPr/>
          <p:nvPr/>
        </p:nvSpPr>
        <p:spPr>
          <a:xfrm>
            <a:off x="8920277" y="3135556"/>
            <a:ext cx="2658978" cy="1060282"/>
          </a:xfrm>
          <a:prstGeom prst="wedgeRectCallout">
            <a:avLst>
              <a:gd name="adj1" fmla="val -55329"/>
              <a:gd name="adj2" fmla="val 1143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Uitzonderingen plaatsen (toelichting)</a:t>
            </a:r>
          </a:p>
        </p:txBody>
      </p:sp>
    </p:spTree>
    <p:extLst>
      <p:ext uri="{BB962C8B-B14F-4D97-AF65-F5344CB8AC3E}">
        <p14:creationId xmlns:p14="http://schemas.microsoft.com/office/powerpoint/2010/main" val="263611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AF2B2137-F450-18FB-35BE-EC0078BCF3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193" y="0"/>
            <a:ext cx="10837614" cy="6858000"/>
          </a:xfrm>
          <a:prstGeom prst="rect">
            <a:avLst/>
          </a:prstGeom>
        </p:spPr>
      </p:pic>
      <p:sp>
        <p:nvSpPr>
          <p:cNvPr id="14" name="Tekstballon: rechthoek 13">
            <a:extLst>
              <a:ext uri="{FF2B5EF4-FFF2-40B4-BE49-F238E27FC236}">
                <a16:creationId xmlns:a16="http://schemas.microsoft.com/office/drawing/2014/main" id="{547DB751-7AF3-ACC8-755A-33E200CB8CB1}"/>
              </a:ext>
            </a:extLst>
          </p:cNvPr>
          <p:cNvSpPr/>
          <p:nvPr/>
        </p:nvSpPr>
        <p:spPr>
          <a:xfrm>
            <a:off x="7202177" y="4440095"/>
            <a:ext cx="2658978" cy="1060282"/>
          </a:xfrm>
          <a:prstGeom prst="wedgeRectCallout">
            <a:avLst>
              <a:gd name="adj1" fmla="val -49652"/>
              <a:gd name="adj2" fmla="val -12070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Uitzonderingen tonen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of verbergen</a:t>
            </a:r>
          </a:p>
        </p:txBody>
      </p:sp>
    </p:spTree>
    <p:extLst>
      <p:ext uri="{BB962C8B-B14F-4D97-AF65-F5344CB8AC3E}">
        <p14:creationId xmlns:p14="http://schemas.microsoft.com/office/powerpoint/2010/main" val="212359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17077-A74F-45ED-122A-661FD358D1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439A2F-41CA-9F9E-4FCB-22EFFC28D3B6}"/>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2B312EB1-469E-5F40-8336-06F44EA8B464}"/>
              </a:ext>
            </a:extLst>
          </p:cNvPr>
          <p:cNvSpPr>
            <a:spLocks noGrp="1"/>
          </p:cNvSpPr>
          <p:nvPr>
            <p:ph type="body" orient="vert" idx="1"/>
          </p:nvPr>
        </p:nvSpPr>
        <p:spPr>
          <a:xfrm>
            <a:off x="1426562" y="511618"/>
            <a:ext cx="10440000" cy="431356"/>
          </a:xfrm>
        </p:spPr>
        <p:txBody>
          <a:bodyPr/>
          <a:lstStyle/>
          <a:p>
            <a:r>
              <a:rPr lang="nl-NL" dirty="0"/>
              <a:t>Agenda</a:t>
            </a:r>
          </a:p>
          <a:p>
            <a:endParaRPr lang="nl-NL" dirty="0"/>
          </a:p>
          <a:p>
            <a:pPr marL="457200" indent="-457200">
              <a:buSzPct val="100000"/>
              <a:buFont typeface="Arial" panose="020B0604020202020204" pitchFamily="34" charset="0"/>
              <a:buChar char="•"/>
            </a:pPr>
            <a:r>
              <a:rPr lang="nl-NL" dirty="0"/>
              <a:t>Kwaliteitsregime BGT</a:t>
            </a:r>
          </a:p>
          <a:p>
            <a:pPr marL="457200" indent="-457200">
              <a:buSzPct val="100000"/>
              <a:buFont typeface="Arial" panose="020B0604020202020204" pitchFamily="34" charset="0"/>
              <a:buChar char="•"/>
            </a:pPr>
            <a:r>
              <a:rPr lang="nl-NL" dirty="0"/>
              <a:t>Kadaster – Kwaliteitsinstrumenten</a:t>
            </a:r>
          </a:p>
          <a:p>
            <a:pPr marL="457200" indent="-457200">
              <a:buSzPct val="100000"/>
              <a:buFont typeface="Arial" panose="020B0604020202020204" pitchFamily="34" charset="0"/>
              <a:buChar char="•"/>
            </a:pPr>
            <a:r>
              <a:rPr lang="nl-NL" dirty="0"/>
              <a:t>Kwaliteit </a:t>
            </a:r>
            <a:r>
              <a:rPr lang="nl-NL" dirty="0" err="1"/>
              <a:t>d.m.v</a:t>
            </a:r>
            <a:r>
              <a:rPr lang="nl-NL" dirty="0"/>
              <a:t> terugmeldingen</a:t>
            </a:r>
          </a:p>
          <a:p>
            <a:pPr marL="457200" indent="-457200">
              <a:buSzPct val="100000"/>
              <a:buFont typeface="Arial" panose="020B0604020202020204" pitchFamily="34" charset="0"/>
              <a:buChar char="•"/>
            </a:pPr>
            <a:r>
              <a:rPr lang="nl-NL" dirty="0"/>
              <a:t>Kwaliteitsmanagement - communicatie</a:t>
            </a:r>
          </a:p>
          <a:p>
            <a:pPr marL="457200" indent="-457200">
              <a:buSzPct val="100000"/>
              <a:buFont typeface="Arial" panose="020B0604020202020204" pitchFamily="34" charset="0"/>
              <a:buChar char="•"/>
            </a:pPr>
            <a:r>
              <a:rPr lang="nl-NL" dirty="0"/>
              <a:t>Vragen</a:t>
            </a:r>
          </a:p>
        </p:txBody>
      </p:sp>
      <p:sp>
        <p:nvSpPr>
          <p:cNvPr id="4" name="Tijdelijke aanduiding voor tekst 3">
            <a:extLst>
              <a:ext uri="{FF2B5EF4-FFF2-40B4-BE49-F238E27FC236}">
                <a16:creationId xmlns:a16="http://schemas.microsoft.com/office/drawing/2014/main" id="{FAA71434-9410-59C6-27D1-9E973B57EB29}"/>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46513E62-4620-BB5F-809F-C3A0B9C46EDA}"/>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FA3EAE33-1D18-1C45-B5BC-B19A3C8DC878}"/>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51E12957-F488-7A5B-E573-D336AF6F2245}"/>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9ABE4E50-8EC3-10A3-E07B-20ED20508549}"/>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3D4E0439-5963-867E-7CC4-6D5C05BC618E}"/>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8FA6A958-D166-6884-D390-76FB352A26EA}"/>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4BF4D7F6-6F50-78CA-11C7-7DC91400256E}"/>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7C91CABB-F33B-801B-B648-FC745E231D47}"/>
              </a:ext>
            </a:extLst>
          </p:cNvPr>
          <p:cNvSpPr>
            <a:spLocks noGrp="1"/>
          </p:cNvSpPr>
          <p:nvPr>
            <p:ph type="sldNum" sz="quarter" idx="30"/>
          </p:nvPr>
        </p:nvSpPr>
        <p:spPr/>
        <p:txBody>
          <a:bodyPr/>
          <a:lstStyle/>
          <a:p>
            <a:fld id="{FF61E002-7038-4534-AD3C-ADB6FBF99A22}" type="slidenum">
              <a:rPr lang="nl-NL" smtClean="0"/>
              <a:pPr/>
              <a:t>2</a:t>
            </a:fld>
            <a:endParaRPr lang="nl-NL"/>
          </a:p>
        </p:txBody>
      </p:sp>
    </p:spTree>
    <p:extLst>
      <p:ext uri="{BB962C8B-B14F-4D97-AF65-F5344CB8AC3E}">
        <p14:creationId xmlns:p14="http://schemas.microsoft.com/office/powerpoint/2010/main" val="72533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B6BCC034-F4D7-9C4B-F3B6-412A24592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5754" y="0"/>
            <a:ext cx="10760491" cy="6858000"/>
          </a:xfrm>
          <a:prstGeom prst="rect">
            <a:avLst/>
          </a:prstGeom>
        </p:spPr>
      </p:pic>
      <p:sp>
        <p:nvSpPr>
          <p:cNvPr id="14" name="Tekstballon: rechthoek 13">
            <a:extLst>
              <a:ext uri="{FF2B5EF4-FFF2-40B4-BE49-F238E27FC236}">
                <a16:creationId xmlns:a16="http://schemas.microsoft.com/office/drawing/2014/main" id="{5716664E-43EF-E4CC-822D-626749EA3384}"/>
              </a:ext>
            </a:extLst>
          </p:cNvPr>
          <p:cNvSpPr/>
          <p:nvPr/>
        </p:nvSpPr>
        <p:spPr>
          <a:xfrm>
            <a:off x="7692190" y="924929"/>
            <a:ext cx="2658978" cy="1060282"/>
          </a:xfrm>
          <a:prstGeom prst="wedgeRectCallout">
            <a:avLst>
              <a:gd name="adj1" fmla="val -91363"/>
              <a:gd name="adj2" fmla="val -8636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Kwaliteitsrapportages in Tableau</a:t>
            </a:r>
          </a:p>
        </p:txBody>
      </p:sp>
    </p:spTree>
    <p:extLst>
      <p:ext uri="{BB962C8B-B14F-4D97-AF65-F5344CB8AC3E}">
        <p14:creationId xmlns:p14="http://schemas.microsoft.com/office/powerpoint/2010/main" val="21080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962F-44EE-E72A-DFAD-C6E4368CAF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782E37-A9BC-604D-4C19-330FC9C47BD0}"/>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6A26EFA3-AC6C-75BB-5EB3-859013CFEA82}"/>
              </a:ext>
            </a:extLst>
          </p:cNvPr>
          <p:cNvSpPr>
            <a:spLocks noGrp="1"/>
          </p:cNvSpPr>
          <p:nvPr>
            <p:ph type="body" orient="vert" idx="1"/>
          </p:nvPr>
        </p:nvSpPr>
        <p:spPr>
          <a:xfrm>
            <a:off x="1426562" y="511618"/>
            <a:ext cx="10440000" cy="431356"/>
          </a:xfrm>
        </p:spPr>
        <p:txBody>
          <a:bodyPr/>
          <a:lstStyle/>
          <a:p>
            <a:r>
              <a:rPr lang="nl-NL" dirty="0"/>
              <a:t>Kadaster Kwaliteit - tools</a:t>
            </a:r>
          </a:p>
          <a:p>
            <a:endParaRPr lang="nl-NL" dirty="0"/>
          </a:p>
        </p:txBody>
      </p:sp>
      <p:sp>
        <p:nvSpPr>
          <p:cNvPr id="4" name="Tijdelijke aanduiding voor tekst 3">
            <a:extLst>
              <a:ext uri="{FF2B5EF4-FFF2-40B4-BE49-F238E27FC236}">
                <a16:creationId xmlns:a16="http://schemas.microsoft.com/office/drawing/2014/main" id="{89B39F6B-5005-23D9-15C8-E88A599F6EE5}"/>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BDED3520-652A-EA79-5610-41A44685D7B4}"/>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F8A528DC-1579-D571-B15A-DFB50CCED132}"/>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9829DF96-12A4-D632-09D9-35815CA560C4}"/>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8A6AD8E5-8445-0148-6CBC-31F5EA8635F0}"/>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F3C61523-C85B-AE4C-BB7F-712E8028B0EC}"/>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E1AF7DF9-D30F-F6B1-F8F7-17EF21B509C6}"/>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AEAF804B-7BD0-8CD0-D9F4-7854484F96E4}"/>
              </a:ext>
            </a:extLst>
          </p:cNvPr>
          <p:cNvSpPr>
            <a:spLocks noGrp="1"/>
          </p:cNvSpPr>
          <p:nvPr>
            <p:ph type="dt" sz="half" idx="2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74CF9B-452A-49AA-9906-FB65FDDA8DF2}" type="datetime10">
              <a:rPr kumimoji="0" lang="nl-NL"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11:38</a:t>
            </a:fld>
            <a:endParaRPr kumimoji="0" lang="nl-NL" sz="700" b="0" i="0" u="none" strike="noStrike" kern="1200" cap="none" spc="0" normalizeH="0" baseline="0" noProof="0">
              <a:ln>
                <a:noFill/>
              </a:ln>
              <a:solidFill>
                <a:srgbClr val="007EA9"/>
              </a:solidFill>
              <a:effectLst/>
              <a:uLnTx/>
              <a:uFillTx/>
              <a:latin typeface="Arial" panose="020B0604020202020204"/>
              <a:ea typeface="+mn-ea"/>
              <a:cs typeface="+mn-cs"/>
            </a:endParaRPr>
          </a:p>
        </p:txBody>
      </p:sp>
      <p:sp>
        <p:nvSpPr>
          <p:cNvPr id="12" name="Tijdelijke aanduiding voor dianummer 11">
            <a:extLst>
              <a:ext uri="{FF2B5EF4-FFF2-40B4-BE49-F238E27FC236}">
                <a16:creationId xmlns:a16="http://schemas.microsoft.com/office/drawing/2014/main" id="{BEF9DD6D-8286-4B00-6CD8-A2AA0A457050}"/>
              </a:ext>
            </a:extLst>
          </p:cNvPr>
          <p:cNvSpPr>
            <a:spLocks noGrp="1"/>
          </p:cNvSpPr>
          <p:nvPr>
            <p:ph type="sldNum" sz="quarter" idx="3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1E002-7038-4534-AD3C-ADB6FBF99A22}" type="slidenum">
              <a:rPr kumimoji="0" lang="nl-NL"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700" b="0" i="0" u="none" strike="noStrike" kern="1200" cap="none" spc="0" normalizeH="0" baseline="0" noProof="0">
              <a:ln>
                <a:noFill/>
              </a:ln>
              <a:solidFill>
                <a:srgbClr val="007EA9"/>
              </a:solidFill>
              <a:effectLst/>
              <a:uLnTx/>
              <a:uFillTx/>
              <a:latin typeface="Arial" panose="020B0604020202020204"/>
              <a:ea typeface="+mn-ea"/>
              <a:cs typeface="+mn-cs"/>
            </a:endParaRPr>
          </a:p>
        </p:txBody>
      </p:sp>
      <p:grpSp>
        <p:nvGrpSpPr>
          <p:cNvPr id="23" name="Groep 22">
            <a:extLst>
              <a:ext uri="{FF2B5EF4-FFF2-40B4-BE49-F238E27FC236}">
                <a16:creationId xmlns:a16="http://schemas.microsoft.com/office/drawing/2014/main" id="{F0EF7ECE-3ADB-B9B7-B812-402A3CDE14F4}"/>
              </a:ext>
            </a:extLst>
          </p:cNvPr>
          <p:cNvGrpSpPr/>
          <p:nvPr/>
        </p:nvGrpSpPr>
        <p:grpSpPr>
          <a:xfrm>
            <a:off x="1426562" y="1461178"/>
            <a:ext cx="6500148" cy="2861722"/>
            <a:chOff x="3176582" y="326488"/>
            <a:chExt cx="6854109" cy="2990674"/>
          </a:xfrm>
          <a:effectLst>
            <a:outerShdw blurRad="50800" dist="38100" dir="2700000" algn="tl" rotWithShape="0">
              <a:prstClr val="black">
                <a:alpha val="40000"/>
              </a:prstClr>
            </a:outerShdw>
          </a:effectLst>
        </p:grpSpPr>
        <p:sp>
          <p:nvSpPr>
            <p:cNvPr id="13" name="Rechthoek 12">
              <a:extLst>
                <a:ext uri="{FF2B5EF4-FFF2-40B4-BE49-F238E27FC236}">
                  <a16:creationId xmlns:a16="http://schemas.microsoft.com/office/drawing/2014/main" id="{23D5AF49-69FD-7971-BC17-50B753ABA2F5}"/>
                </a:ext>
              </a:extLst>
            </p:cNvPr>
            <p:cNvSpPr/>
            <p:nvPr/>
          </p:nvSpPr>
          <p:spPr>
            <a:xfrm>
              <a:off x="6169891" y="1514764"/>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Afbeelding 14">
              <a:extLst>
                <a:ext uri="{FF2B5EF4-FFF2-40B4-BE49-F238E27FC236}">
                  <a16:creationId xmlns:a16="http://schemas.microsoft.com/office/drawing/2014/main" id="{B1A67364-B582-42EB-55AB-5541A003AD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6582" y="326488"/>
              <a:ext cx="3931865" cy="2990674"/>
            </a:xfrm>
            <a:prstGeom prst="rect">
              <a:avLst/>
            </a:prstGeom>
            <a:ln>
              <a:noFill/>
            </a:ln>
            <a:effectLst>
              <a:outerShdw blurRad="292100" dist="139700" dir="2700000" algn="tl" rotWithShape="0">
                <a:srgbClr val="333333">
                  <a:alpha val="65000"/>
                </a:srgbClr>
              </a:outerShdw>
            </a:effectLst>
          </p:spPr>
        </p:pic>
        <p:sp>
          <p:nvSpPr>
            <p:cNvPr id="18" name="Tekstvak 17">
              <a:extLst>
                <a:ext uri="{FF2B5EF4-FFF2-40B4-BE49-F238E27FC236}">
                  <a16:creationId xmlns:a16="http://schemas.microsoft.com/office/drawing/2014/main" id="{0A7F3DDA-C6AE-C524-D2C1-03F977B0FF40}"/>
                </a:ext>
              </a:extLst>
            </p:cNvPr>
            <p:cNvSpPr txBox="1"/>
            <p:nvPr/>
          </p:nvSpPr>
          <p:spPr>
            <a:xfrm>
              <a:off x="8294255" y="1635497"/>
              <a:ext cx="1616364" cy="964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panose="020B0604020202020204"/>
                  <a:ea typeface="+mn-ea"/>
                  <a:cs typeface="+mn-cs"/>
                </a:rPr>
                <a:t>BGT Kwaliteits-rapportages</a:t>
              </a:r>
            </a:p>
          </p:txBody>
        </p:sp>
      </p:grpSp>
      <p:sp>
        <p:nvSpPr>
          <p:cNvPr id="14" name="Tijdelijke aanduiding voor verticale tekst 2">
            <a:extLst>
              <a:ext uri="{FF2B5EF4-FFF2-40B4-BE49-F238E27FC236}">
                <a16:creationId xmlns:a16="http://schemas.microsoft.com/office/drawing/2014/main" id="{49A847A3-108A-1E49-F12A-BB26C5E901B0}"/>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marL="0" marR="0" lvl="0" indent="0" algn="ctr" defTabSz="444500" rtl="0" eaLnBrk="1" fontAlgn="auto" latinLnBrk="0" hangingPunct="1">
              <a:lnSpc>
                <a:spcPct val="95000"/>
              </a:lnSpc>
              <a:spcBef>
                <a:spcPts val="400"/>
              </a:spcBef>
              <a:spcAft>
                <a:spcPts val="0"/>
              </a:spcAft>
              <a:buClr>
                <a:srgbClr val="009EC2"/>
              </a:buClr>
              <a:buSzPct val="200000"/>
              <a:buFontTx/>
              <a:buNone/>
              <a:tabLst/>
              <a:defRPr/>
            </a:pPr>
            <a:r>
              <a:rPr kumimoji="0" lang="nl-NL" sz="3200" b="0" i="0" u="none" strike="noStrike" kern="1200" cap="none" spc="50" normalizeH="0" baseline="0" noProof="0" dirty="0">
                <a:ln w="9525">
                  <a:solidFill>
                    <a:srgbClr val="003F79"/>
                  </a:solidFill>
                  <a:miter lim="800000"/>
                </a:ln>
                <a:solidFill>
                  <a:srgbClr val="003F79"/>
                </a:solidFill>
                <a:effectLst/>
                <a:uLnTx/>
                <a:uFillTx/>
                <a:latin typeface="Arial" panose="020B0604020202020204"/>
                <a:ea typeface="+mn-ea"/>
                <a:cs typeface="+mn-cs"/>
                <a:hlinkClick r:id="rId6"/>
              </a:rPr>
              <a:t>https://public.tableau.com/app/profile/bgtkwaliteitsrapportages/vizzes</a:t>
            </a:r>
            <a:endParaRPr kumimoji="0" lang="nl-NL" sz="3200" b="0" i="0" u="none" strike="noStrike" kern="1200" cap="none" spc="50" normalizeH="0" baseline="0" noProof="0" dirty="0">
              <a:ln w="9525">
                <a:solidFill>
                  <a:srgbClr val="003F79"/>
                </a:solidFill>
                <a:miter lim="800000"/>
              </a:ln>
              <a:solidFill>
                <a:srgbClr val="003F7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0115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3EF7E74D-3B2F-4EEE-EACB-48CB0B9961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4752" y="194760"/>
            <a:ext cx="8602495" cy="6468479"/>
          </a:xfrm>
          <a:prstGeom prst="rect">
            <a:avLst/>
          </a:prstGeom>
        </p:spPr>
      </p:pic>
      <p:sp>
        <p:nvSpPr>
          <p:cNvPr id="17" name="Tekstballon: rechthoek 16">
            <a:extLst>
              <a:ext uri="{FF2B5EF4-FFF2-40B4-BE49-F238E27FC236}">
                <a16:creationId xmlns:a16="http://schemas.microsoft.com/office/drawing/2014/main" id="{9B3F8266-EAE9-389B-AE92-EC40CF6F9424}"/>
              </a:ext>
            </a:extLst>
          </p:cNvPr>
          <p:cNvSpPr/>
          <p:nvPr/>
        </p:nvSpPr>
        <p:spPr>
          <a:xfrm>
            <a:off x="9045750" y="1561487"/>
            <a:ext cx="1810221" cy="355789"/>
          </a:xfrm>
          <a:prstGeom prst="wedgeRectCallout">
            <a:avLst>
              <a:gd name="adj1" fmla="val -5154"/>
              <a:gd name="adj2" fmla="val -1199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Helpfile</a:t>
            </a:r>
          </a:p>
        </p:txBody>
      </p:sp>
      <p:sp>
        <p:nvSpPr>
          <p:cNvPr id="4" name="Tekstballon: rechthoek 3">
            <a:extLst>
              <a:ext uri="{FF2B5EF4-FFF2-40B4-BE49-F238E27FC236}">
                <a16:creationId xmlns:a16="http://schemas.microsoft.com/office/drawing/2014/main" id="{F4872703-30DD-A586-52FA-9073DA41E1AA}"/>
              </a:ext>
            </a:extLst>
          </p:cNvPr>
          <p:cNvSpPr/>
          <p:nvPr/>
        </p:nvSpPr>
        <p:spPr>
          <a:xfrm>
            <a:off x="7013449" y="1698037"/>
            <a:ext cx="1491578" cy="568226"/>
          </a:xfrm>
          <a:prstGeom prst="wedgeRectCallout">
            <a:avLst>
              <a:gd name="adj1" fmla="val 23699"/>
              <a:gd name="adj2" fmla="val -12720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Download werklijsten</a:t>
            </a:r>
          </a:p>
        </p:txBody>
      </p:sp>
      <p:sp>
        <p:nvSpPr>
          <p:cNvPr id="5" name="Tekstballon: rechthoek 4">
            <a:extLst>
              <a:ext uri="{FF2B5EF4-FFF2-40B4-BE49-F238E27FC236}">
                <a16:creationId xmlns:a16="http://schemas.microsoft.com/office/drawing/2014/main" id="{4E93988A-C150-5686-4227-081A1BA61798}"/>
              </a:ext>
            </a:extLst>
          </p:cNvPr>
          <p:cNvSpPr/>
          <p:nvPr/>
        </p:nvSpPr>
        <p:spPr>
          <a:xfrm>
            <a:off x="4674706" y="489709"/>
            <a:ext cx="2658978" cy="341929"/>
          </a:xfrm>
          <a:prstGeom prst="wedgeRectCallout">
            <a:avLst>
              <a:gd name="adj1" fmla="val 45562"/>
              <a:gd name="adj2" fmla="val 15561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Meld een uitzondering</a:t>
            </a:r>
          </a:p>
        </p:txBody>
      </p:sp>
      <p:sp>
        <p:nvSpPr>
          <p:cNvPr id="6" name="Tekstballon: rechthoek 5">
            <a:extLst>
              <a:ext uri="{FF2B5EF4-FFF2-40B4-BE49-F238E27FC236}">
                <a16:creationId xmlns:a16="http://schemas.microsoft.com/office/drawing/2014/main" id="{E8FACCAF-7C5C-C755-47B7-4A871F80D865}"/>
              </a:ext>
            </a:extLst>
          </p:cNvPr>
          <p:cNvSpPr/>
          <p:nvPr/>
        </p:nvSpPr>
        <p:spPr>
          <a:xfrm>
            <a:off x="4359564" y="1982150"/>
            <a:ext cx="1736436" cy="656590"/>
          </a:xfrm>
          <a:prstGeom prst="wedgeRectCallout">
            <a:avLst>
              <a:gd name="adj1" fmla="val 57437"/>
              <a:gd name="adj2" fmla="val -1519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Verwijzing naar  jaarplan KTH</a:t>
            </a:r>
          </a:p>
        </p:txBody>
      </p:sp>
      <p:sp>
        <p:nvSpPr>
          <p:cNvPr id="7" name="Tekstballon: rechthoek 6">
            <a:extLst>
              <a:ext uri="{FF2B5EF4-FFF2-40B4-BE49-F238E27FC236}">
                <a16:creationId xmlns:a16="http://schemas.microsoft.com/office/drawing/2014/main" id="{7FF3F04B-218B-7594-E3DC-B39E68AFB174}"/>
              </a:ext>
            </a:extLst>
          </p:cNvPr>
          <p:cNvSpPr/>
          <p:nvPr/>
        </p:nvSpPr>
        <p:spPr>
          <a:xfrm>
            <a:off x="677442" y="471054"/>
            <a:ext cx="2658978" cy="665201"/>
          </a:xfrm>
          <a:prstGeom prst="wedgeRectCallout">
            <a:avLst>
              <a:gd name="adj1" fmla="val 98361"/>
              <a:gd name="adj2" fmla="val 5689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nl-NL" dirty="0">
                <a:solidFill>
                  <a:srgbClr val="000000"/>
                </a:solidFill>
                <a:latin typeface="Arial" panose="020B0604020202020204"/>
              </a:rPr>
              <a:t>K</a:t>
            </a:r>
            <a:r>
              <a:rPr kumimoji="0" lang="nl-NL" sz="1800" b="0" i="0" u="none" strike="noStrike" kern="1200" cap="none" spc="0" normalizeH="0" baseline="0" noProof="0" dirty="0" err="1">
                <a:ln>
                  <a:noFill/>
                </a:ln>
                <a:solidFill>
                  <a:srgbClr val="000000"/>
                </a:solidFill>
                <a:effectLst/>
                <a:uLnTx/>
                <a:uFillTx/>
                <a:latin typeface="Arial" panose="020B0604020202020204"/>
                <a:ea typeface="+mn-ea"/>
                <a:cs typeface="+mn-cs"/>
              </a:rPr>
              <a:t>waliteitsprio</a:t>
            </a:r>
            <a:r>
              <a:rPr lang="nl-NL" dirty="0" err="1">
                <a:solidFill>
                  <a:srgbClr val="000000"/>
                </a:solidFill>
                <a:latin typeface="Arial" panose="020B0604020202020204"/>
              </a:rPr>
              <a:t>riteiten</a:t>
            </a:r>
            <a:r>
              <a:rPr lang="nl-NL" dirty="0">
                <a:solidFill>
                  <a:srgbClr val="000000"/>
                </a:solidFill>
                <a:latin typeface="Arial" panose="020B0604020202020204"/>
              </a:rPr>
              <a:t> (geen)</a:t>
            </a:r>
            <a:endPar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kstballon: rechthoek 7">
            <a:extLst>
              <a:ext uri="{FF2B5EF4-FFF2-40B4-BE49-F238E27FC236}">
                <a16:creationId xmlns:a16="http://schemas.microsoft.com/office/drawing/2014/main" id="{C8470CB6-FAF9-55E8-2EFA-B61632D0F4FF}"/>
              </a:ext>
            </a:extLst>
          </p:cNvPr>
          <p:cNvSpPr/>
          <p:nvPr/>
        </p:nvSpPr>
        <p:spPr>
          <a:xfrm>
            <a:off x="1093647" y="1872389"/>
            <a:ext cx="1826568" cy="568226"/>
          </a:xfrm>
          <a:prstGeom prst="wedgeRectCallout">
            <a:avLst>
              <a:gd name="adj1" fmla="val 68835"/>
              <a:gd name="adj2" fmla="val -13736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Home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Totaaloverzicht</a:t>
            </a:r>
          </a:p>
        </p:txBody>
      </p:sp>
      <p:sp>
        <p:nvSpPr>
          <p:cNvPr id="2" name="Tekstballon: rechthoek 1">
            <a:extLst>
              <a:ext uri="{FF2B5EF4-FFF2-40B4-BE49-F238E27FC236}">
                <a16:creationId xmlns:a16="http://schemas.microsoft.com/office/drawing/2014/main" id="{C14417EF-373C-7C42-90CD-124CDF240F56}"/>
              </a:ext>
            </a:extLst>
          </p:cNvPr>
          <p:cNvSpPr/>
          <p:nvPr/>
        </p:nvSpPr>
        <p:spPr>
          <a:xfrm>
            <a:off x="8855579" y="0"/>
            <a:ext cx="2373253" cy="831638"/>
          </a:xfrm>
          <a:prstGeom prst="wedgeRectCallout">
            <a:avLst>
              <a:gd name="adj1" fmla="val 941"/>
              <a:gd name="adj2" fmla="val 698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Naar BGT Kwaliteitsdashboard mijn Kadaster</a:t>
            </a:r>
          </a:p>
        </p:txBody>
      </p:sp>
    </p:spTree>
    <p:extLst>
      <p:ext uri="{BB962C8B-B14F-4D97-AF65-F5344CB8AC3E}">
        <p14:creationId xmlns:p14="http://schemas.microsoft.com/office/powerpoint/2010/main" val="105258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3EF7E74D-3B2F-4EEE-EACB-48CB0B9961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143" y="194760"/>
            <a:ext cx="11985713" cy="6468479"/>
          </a:xfrm>
          <a:prstGeom prst="rect">
            <a:avLst/>
          </a:prstGeom>
        </p:spPr>
      </p:pic>
      <p:sp>
        <p:nvSpPr>
          <p:cNvPr id="2" name="Tekstballon: rechthoek 1">
            <a:extLst>
              <a:ext uri="{FF2B5EF4-FFF2-40B4-BE49-F238E27FC236}">
                <a16:creationId xmlns:a16="http://schemas.microsoft.com/office/drawing/2014/main" id="{DD8BB5D6-AAAD-2483-1263-92C930D400B6}"/>
              </a:ext>
            </a:extLst>
          </p:cNvPr>
          <p:cNvSpPr/>
          <p:nvPr/>
        </p:nvSpPr>
        <p:spPr>
          <a:xfrm>
            <a:off x="4615114" y="1200727"/>
            <a:ext cx="2136668" cy="458026"/>
          </a:xfrm>
          <a:prstGeom prst="wedgeRectCallout">
            <a:avLst>
              <a:gd name="adj1" fmla="val -103348"/>
              <a:gd name="adj2" fmla="val 835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Kies bronhouder</a:t>
            </a:r>
          </a:p>
        </p:txBody>
      </p:sp>
      <p:sp>
        <p:nvSpPr>
          <p:cNvPr id="3" name="Tekstballon: rechthoek 2">
            <a:extLst>
              <a:ext uri="{FF2B5EF4-FFF2-40B4-BE49-F238E27FC236}">
                <a16:creationId xmlns:a16="http://schemas.microsoft.com/office/drawing/2014/main" id="{5223E75C-1F94-7B3D-C1E5-06B7DB959B38}"/>
              </a:ext>
            </a:extLst>
          </p:cNvPr>
          <p:cNvSpPr/>
          <p:nvPr/>
        </p:nvSpPr>
        <p:spPr>
          <a:xfrm>
            <a:off x="421805" y="2526718"/>
            <a:ext cx="2136668" cy="458027"/>
          </a:xfrm>
          <a:prstGeom prst="wedgeRectCallout">
            <a:avLst>
              <a:gd name="adj1" fmla="val 69564"/>
              <a:gd name="adj2" fmla="val -920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Kies rapportage</a:t>
            </a:r>
          </a:p>
        </p:txBody>
      </p:sp>
      <p:sp>
        <p:nvSpPr>
          <p:cNvPr id="4" name="Tekstballon: rechthoek 3">
            <a:extLst>
              <a:ext uri="{FF2B5EF4-FFF2-40B4-BE49-F238E27FC236}">
                <a16:creationId xmlns:a16="http://schemas.microsoft.com/office/drawing/2014/main" id="{AAB67FCD-11E6-D838-43F9-D5DD0E608ED3}"/>
              </a:ext>
            </a:extLst>
          </p:cNvPr>
          <p:cNvSpPr/>
          <p:nvPr/>
        </p:nvSpPr>
        <p:spPr>
          <a:xfrm>
            <a:off x="4615114" y="2930464"/>
            <a:ext cx="2136668" cy="458027"/>
          </a:xfrm>
          <a:prstGeom prst="wedgeRectCallout">
            <a:avLst>
              <a:gd name="adj1" fmla="val -103348"/>
              <a:gd name="adj2" fmla="val 835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Kies Onderdeel</a:t>
            </a:r>
          </a:p>
        </p:txBody>
      </p:sp>
      <p:sp>
        <p:nvSpPr>
          <p:cNvPr id="5" name="Tekstballon: rechthoek 4">
            <a:extLst>
              <a:ext uri="{FF2B5EF4-FFF2-40B4-BE49-F238E27FC236}">
                <a16:creationId xmlns:a16="http://schemas.microsoft.com/office/drawing/2014/main" id="{758BAE8B-BF29-676F-557F-B39CD937DCA2}"/>
              </a:ext>
            </a:extLst>
          </p:cNvPr>
          <p:cNvSpPr/>
          <p:nvPr/>
        </p:nvSpPr>
        <p:spPr>
          <a:xfrm>
            <a:off x="421805" y="5316703"/>
            <a:ext cx="2438400" cy="543779"/>
          </a:xfrm>
          <a:prstGeom prst="wedgeRectCallout">
            <a:avLst>
              <a:gd name="adj1" fmla="val 45137"/>
              <a:gd name="adj2" fmla="val -1083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rPr>
              <a:t>Zonder, met of alleen jouw uitzonderingen</a:t>
            </a:r>
          </a:p>
        </p:txBody>
      </p:sp>
    </p:spTree>
    <p:extLst>
      <p:ext uri="{BB962C8B-B14F-4D97-AF65-F5344CB8AC3E}">
        <p14:creationId xmlns:p14="http://schemas.microsoft.com/office/powerpoint/2010/main" val="29900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A18A935-AEBB-247F-AFE5-1A6D512B9D80}"/>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405FE1F7-D559-AED0-FA03-7C72ADA366AB}"/>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68ACB5AC-6B15-20CB-BEA1-63F9BC9C134E}"/>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87D7A7D9-7FD2-0EB5-5C98-4BD00496D825}"/>
              </a:ext>
            </a:extLst>
          </p:cNvPr>
          <p:cNvSpPr>
            <a:spLocks noGrp="1"/>
          </p:cNvSpPr>
          <p:nvPr>
            <p:ph type="body" sz="quarter" idx="25"/>
          </p:nvPr>
        </p:nvSpPr>
        <p:spPr/>
        <p:txBody>
          <a:bodyPr/>
          <a:lstStyle/>
          <a:p>
            <a:endParaRPr lang="nl-NL"/>
          </a:p>
        </p:txBody>
      </p:sp>
      <p:sp>
        <p:nvSpPr>
          <p:cNvPr id="9" name="Tijdelijke aanduiding voor tekst 8">
            <a:extLst>
              <a:ext uri="{FF2B5EF4-FFF2-40B4-BE49-F238E27FC236}">
                <a16:creationId xmlns:a16="http://schemas.microsoft.com/office/drawing/2014/main" id="{07B2917C-DBA9-E024-F7C6-63ED6BF9BB37}"/>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017BB86F-7C5D-0634-4650-9204158ED800}"/>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73F9ACD0-545B-18FF-089D-045C0C6B5623}"/>
              </a:ext>
            </a:extLst>
          </p:cNvPr>
          <p:cNvSpPr>
            <a:spLocks noGrp="1"/>
          </p:cNvSpPr>
          <p:nvPr>
            <p:ph type="dt" sz="half" idx="2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74CF9B-452A-49AA-9906-FB65FDDA8DF2}" type="datetime10">
              <a:rPr kumimoji="0" lang="nl-NL"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11:38</a:t>
            </a:fld>
            <a:endParaRPr kumimoji="0" lang="nl-NL" sz="700" b="0" i="0" u="none" strike="noStrike" kern="1200" cap="none" spc="0" normalizeH="0" baseline="0" noProof="0" dirty="0">
              <a:ln>
                <a:noFill/>
              </a:ln>
              <a:solidFill>
                <a:srgbClr val="007EA9"/>
              </a:solidFill>
              <a:effectLst/>
              <a:uLnTx/>
              <a:uFillTx/>
              <a:latin typeface="Arial" panose="020B0604020202020204"/>
              <a:ea typeface="+mn-ea"/>
              <a:cs typeface="+mn-cs"/>
            </a:endParaRPr>
          </a:p>
        </p:txBody>
      </p:sp>
      <p:sp>
        <p:nvSpPr>
          <p:cNvPr id="12" name="Tijdelijke aanduiding voor dianummer 11">
            <a:extLst>
              <a:ext uri="{FF2B5EF4-FFF2-40B4-BE49-F238E27FC236}">
                <a16:creationId xmlns:a16="http://schemas.microsoft.com/office/drawing/2014/main" id="{CF6D4E2E-9BB9-DA0C-D584-FD66D8D3195D}"/>
              </a:ext>
            </a:extLst>
          </p:cNvPr>
          <p:cNvSpPr>
            <a:spLocks noGrp="1"/>
          </p:cNvSpPr>
          <p:nvPr>
            <p:ph type="sldNum" sz="quarter" idx="3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1E002-7038-4534-AD3C-ADB6FBF99A22}" type="slidenum">
              <a:rPr kumimoji="0" lang="nl-NL"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700" b="0" i="0" u="none" strike="noStrike" kern="1200" cap="none" spc="0" normalizeH="0" baseline="0" noProof="0" dirty="0">
              <a:ln>
                <a:noFill/>
              </a:ln>
              <a:solidFill>
                <a:srgbClr val="007EA9"/>
              </a:solidFill>
              <a:effectLst/>
              <a:uLnTx/>
              <a:uFillTx/>
              <a:latin typeface="Arial" panose="020B0604020202020204"/>
              <a:ea typeface="+mn-ea"/>
              <a:cs typeface="+mn-cs"/>
            </a:endParaRPr>
          </a:p>
        </p:txBody>
      </p:sp>
      <p:pic>
        <p:nvPicPr>
          <p:cNvPr id="14" name="Afbeelding 13">
            <a:extLst>
              <a:ext uri="{FF2B5EF4-FFF2-40B4-BE49-F238E27FC236}">
                <a16:creationId xmlns:a16="http://schemas.microsoft.com/office/drawing/2014/main" id="{0100187F-CB08-1286-E359-60DFE2B0D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31538" y="250066"/>
            <a:ext cx="6636903" cy="6079714"/>
          </a:xfrm>
          <a:prstGeom prst="rect">
            <a:avLst/>
          </a:prstGeom>
        </p:spPr>
      </p:pic>
    </p:spTree>
    <p:extLst>
      <p:ext uri="{BB962C8B-B14F-4D97-AF65-F5344CB8AC3E}">
        <p14:creationId xmlns:p14="http://schemas.microsoft.com/office/powerpoint/2010/main" val="33178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43E7FF6-816D-00D5-D321-4AB0FE1AC61F}"/>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3CF3811F-1E4A-6E5B-2CAD-62DC80121B15}"/>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CA0EE631-9B69-07AB-086A-1E9341F4E5D5}"/>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20DC8A6C-89D1-1848-3D7A-A104958F92E9}"/>
              </a:ext>
            </a:extLst>
          </p:cNvPr>
          <p:cNvSpPr>
            <a:spLocks noGrp="1"/>
          </p:cNvSpPr>
          <p:nvPr>
            <p:ph type="body" sz="quarter" idx="25"/>
          </p:nvPr>
        </p:nvSpPr>
        <p:spPr/>
        <p:txBody>
          <a:bodyPr/>
          <a:lstStyle/>
          <a:p>
            <a:endParaRPr lang="nl-NL"/>
          </a:p>
        </p:txBody>
      </p:sp>
      <p:sp>
        <p:nvSpPr>
          <p:cNvPr id="9" name="Tijdelijke aanduiding voor tekst 8">
            <a:extLst>
              <a:ext uri="{FF2B5EF4-FFF2-40B4-BE49-F238E27FC236}">
                <a16:creationId xmlns:a16="http://schemas.microsoft.com/office/drawing/2014/main" id="{42228FA8-C01D-C3CA-B3E1-3EB605E93217}"/>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E1EE646C-1AE3-ECAB-8E25-A69E0A1E45F0}"/>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30457029-3E15-7E19-30B1-5214325BC58A}"/>
              </a:ext>
            </a:extLst>
          </p:cNvPr>
          <p:cNvSpPr>
            <a:spLocks noGrp="1"/>
          </p:cNvSpPr>
          <p:nvPr>
            <p:ph type="dt" sz="half" idx="2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774CF9B-452A-49AA-9906-FB65FDDA8DF2}" type="datetime10">
              <a:rPr kumimoji="0" lang="nl-NL"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11:38</a:t>
            </a:fld>
            <a:endParaRPr kumimoji="0" lang="nl-NL" sz="700" b="0" i="0" u="none" strike="noStrike" kern="1200" cap="none" spc="0" normalizeH="0" baseline="0" noProof="0" dirty="0">
              <a:ln>
                <a:noFill/>
              </a:ln>
              <a:solidFill>
                <a:srgbClr val="007EA9"/>
              </a:solidFill>
              <a:effectLst/>
              <a:uLnTx/>
              <a:uFillTx/>
              <a:latin typeface="Arial" panose="020B0604020202020204"/>
              <a:ea typeface="+mn-ea"/>
              <a:cs typeface="+mn-cs"/>
            </a:endParaRPr>
          </a:p>
        </p:txBody>
      </p:sp>
      <p:sp>
        <p:nvSpPr>
          <p:cNvPr id="12" name="Tijdelijke aanduiding voor dianummer 11">
            <a:extLst>
              <a:ext uri="{FF2B5EF4-FFF2-40B4-BE49-F238E27FC236}">
                <a16:creationId xmlns:a16="http://schemas.microsoft.com/office/drawing/2014/main" id="{7BAD153C-5D54-B07E-37C5-8AE12628D55E}"/>
              </a:ext>
            </a:extLst>
          </p:cNvPr>
          <p:cNvSpPr>
            <a:spLocks noGrp="1"/>
          </p:cNvSpPr>
          <p:nvPr>
            <p:ph type="sldNum" sz="quarter" idx="3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1E002-7038-4534-AD3C-ADB6FBF99A22}" type="slidenum">
              <a:rPr kumimoji="0" lang="nl-NL"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700" b="0" i="0" u="none" strike="noStrike" kern="1200" cap="none" spc="0" normalizeH="0" baseline="0" noProof="0" dirty="0">
              <a:ln>
                <a:noFill/>
              </a:ln>
              <a:solidFill>
                <a:srgbClr val="007EA9"/>
              </a:solidFill>
              <a:effectLst/>
              <a:uLnTx/>
              <a:uFillTx/>
              <a:latin typeface="Arial" panose="020B0604020202020204"/>
              <a:ea typeface="+mn-ea"/>
              <a:cs typeface="+mn-cs"/>
            </a:endParaRPr>
          </a:p>
        </p:txBody>
      </p:sp>
      <p:pic>
        <p:nvPicPr>
          <p:cNvPr id="14" name="Afbeelding 13">
            <a:extLst>
              <a:ext uri="{FF2B5EF4-FFF2-40B4-BE49-F238E27FC236}">
                <a16:creationId xmlns:a16="http://schemas.microsoft.com/office/drawing/2014/main" id="{BD73398D-625F-52C8-A5AE-BBEDB6B81572}"/>
              </a:ext>
            </a:extLst>
          </p:cNvPr>
          <p:cNvPicPr>
            <a:picLocks noChangeAspect="1"/>
          </p:cNvPicPr>
          <p:nvPr/>
        </p:nvPicPr>
        <p:blipFill>
          <a:blip r:embed="rId2"/>
          <a:stretch>
            <a:fillRect/>
          </a:stretch>
        </p:blipFill>
        <p:spPr>
          <a:xfrm>
            <a:off x="487455" y="244580"/>
            <a:ext cx="10497089" cy="5512083"/>
          </a:xfrm>
          <a:prstGeom prst="rect">
            <a:avLst/>
          </a:prstGeom>
        </p:spPr>
      </p:pic>
    </p:spTree>
    <p:extLst>
      <p:ext uri="{BB962C8B-B14F-4D97-AF65-F5344CB8AC3E}">
        <p14:creationId xmlns:p14="http://schemas.microsoft.com/office/powerpoint/2010/main" val="367624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1504-189E-D19B-79FC-867A6FAE00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EB24AC-2080-68B1-68E5-A40B52BD165A}"/>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E5AD63FE-2CAF-225A-ADD5-279075773015}"/>
              </a:ext>
            </a:extLst>
          </p:cNvPr>
          <p:cNvSpPr>
            <a:spLocks noGrp="1"/>
          </p:cNvSpPr>
          <p:nvPr>
            <p:ph type="body" orient="vert" idx="1"/>
          </p:nvPr>
        </p:nvSpPr>
        <p:spPr>
          <a:xfrm>
            <a:off x="1426562" y="511618"/>
            <a:ext cx="10440000" cy="431356"/>
          </a:xfrm>
        </p:spPr>
        <p:txBody>
          <a:bodyPr/>
          <a:lstStyle/>
          <a:p>
            <a:r>
              <a:rPr lang="nl-NL" dirty="0"/>
              <a:t>Kadaster Kwaliteit - tools</a:t>
            </a:r>
          </a:p>
          <a:p>
            <a:endParaRPr lang="nl-NL" dirty="0"/>
          </a:p>
        </p:txBody>
      </p:sp>
      <p:sp>
        <p:nvSpPr>
          <p:cNvPr id="4" name="Tijdelijke aanduiding voor tekst 3">
            <a:extLst>
              <a:ext uri="{FF2B5EF4-FFF2-40B4-BE49-F238E27FC236}">
                <a16:creationId xmlns:a16="http://schemas.microsoft.com/office/drawing/2014/main" id="{DA24878E-9C62-3AF0-0ED1-7344CA61BA94}"/>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0A19BFD0-DD8E-8593-D93C-071510588701}"/>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95306308-A941-9B9C-D522-422AE3D718E0}"/>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19209E90-2BCD-17AE-9CB2-481BDD6D890F}"/>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8D9804C5-DFCD-7D36-3ECC-A1A3A65C3628}"/>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086DF520-9CF4-EC6E-EA37-ECDD30CCFAC5}"/>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78A780CB-DC5F-0C19-53A0-EB865CBBC14A}"/>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D7F662FD-79BB-9D20-654B-06D2671E6E9C}"/>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EB8A8EC4-8A75-AD99-83D8-D4520A9C8D2E}"/>
              </a:ext>
            </a:extLst>
          </p:cNvPr>
          <p:cNvSpPr>
            <a:spLocks noGrp="1"/>
          </p:cNvSpPr>
          <p:nvPr>
            <p:ph type="sldNum" sz="quarter" idx="30"/>
          </p:nvPr>
        </p:nvSpPr>
        <p:spPr/>
        <p:txBody>
          <a:bodyPr/>
          <a:lstStyle/>
          <a:p>
            <a:fld id="{FF61E002-7038-4534-AD3C-ADB6FBF99A22}" type="slidenum">
              <a:rPr lang="nl-NL" smtClean="0"/>
              <a:pPr/>
              <a:t>26</a:t>
            </a:fld>
            <a:endParaRPr lang="nl-NL"/>
          </a:p>
        </p:txBody>
      </p:sp>
      <p:grpSp>
        <p:nvGrpSpPr>
          <p:cNvPr id="24" name="Groep 23">
            <a:extLst>
              <a:ext uri="{FF2B5EF4-FFF2-40B4-BE49-F238E27FC236}">
                <a16:creationId xmlns:a16="http://schemas.microsoft.com/office/drawing/2014/main" id="{9A81DA26-A8D4-4E97-454A-EA2BFB4210BE}"/>
              </a:ext>
            </a:extLst>
          </p:cNvPr>
          <p:cNvGrpSpPr/>
          <p:nvPr/>
        </p:nvGrpSpPr>
        <p:grpSpPr>
          <a:xfrm>
            <a:off x="1668109" y="1441971"/>
            <a:ext cx="6258599" cy="2817810"/>
            <a:chOff x="3431284" y="2220652"/>
            <a:chExt cx="6599407" cy="2944784"/>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8ABCEF38-90A0-5B57-88D4-ED4FCA127365}"/>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9C5A3877-C4F2-0188-8D30-47C314A808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31284" y="2220652"/>
              <a:ext cx="3998502" cy="2944784"/>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38497EC7-7C0D-CE08-4541-1EA541BB3753}"/>
                </a:ext>
              </a:extLst>
            </p:cNvPr>
            <p:cNvSpPr txBox="1"/>
            <p:nvPr/>
          </p:nvSpPr>
          <p:spPr>
            <a:xfrm>
              <a:off x="7995055" y="3564296"/>
              <a:ext cx="1915563" cy="964936"/>
            </a:xfrm>
            <a:prstGeom prst="rect">
              <a:avLst/>
            </a:prstGeom>
            <a:noFill/>
          </p:spPr>
          <p:txBody>
            <a:bodyPr wrap="square" rtlCol="0">
              <a:spAutoFit/>
            </a:bodyPr>
            <a:lstStyle/>
            <a:p>
              <a:r>
                <a:rPr lang="nl-NL" dirty="0">
                  <a:solidFill>
                    <a:schemeClr val="bg1"/>
                  </a:solidFill>
                </a:rPr>
                <a:t>Rapportage</a:t>
              </a:r>
            </a:p>
            <a:p>
              <a:r>
                <a:rPr lang="nl-NL" dirty="0">
                  <a:solidFill>
                    <a:schemeClr val="bg1"/>
                  </a:solidFill>
                </a:rPr>
                <a:t>Terugmeldingen BGT</a:t>
              </a:r>
            </a:p>
          </p:txBody>
        </p:sp>
      </p:grpSp>
      <p:sp>
        <p:nvSpPr>
          <p:cNvPr id="14" name="Tijdelijke aanduiding voor verticale tekst 2">
            <a:extLst>
              <a:ext uri="{FF2B5EF4-FFF2-40B4-BE49-F238E27FC236}">
                <a16:creationId xmlns:a16="http://schemas.microsoft.com/office/drawing/2014/main" id="{6A50A34F-06F9-2F86-4A5C-E0AA378C0280}"/>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Rapportage terugmeldingen BGT</a:t>
            </a:r>
            <a:r>
              <a:rPr lang="nl-NL" dirty="0"/>
              <a:t> </a:t>
            </a:r>
          </a:p>
        </p:txBody>
      </p:sp>
    </p:spTree>
    <p:extLst>
      <p:ext uri="{BB962C8B-B14F-4D97-AF65-F5344CB8AC3E}">
        <p14:creationId xmlns:p14="http://schemas.microsoft.com/office/powerpoint/2010/main" val="264164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DA4AC-4768-CDCD-629C-4E06E42DBA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588243B-FD38-CC75-CA84-D16280F38DF9}"/>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25A27867-9815-CA7A-631D-EF9252798020}"/>
              </a:ext>
            </a:extLst>
          </p:cNvPr>
          <p:cNvSpPr>
            <a:spLocks noGrp="1"/>
          </p:cNvSpPr>
          <p:nvPr>
            <p:ph type="body" orient="vert" idx="1"/>
          </p:nvPr>
        </p:nvSpPr>
        <p:spPr>
          <a:xfrm>
            <a:off x="1426562" y="511618"/>
            <a:ext cx="10440000" cy="431356"/>
          </a:xfrm>
        </p:spPr>
        <p:txBody>
          <a:bodyPr/>
          <a:lstStyle/>
          <a:p>
            <a:r>
              <a:rPr lang="nl-NL" dirty="0"/>
              <a:t>Kadaster Kwaliteit - tools</a:t>
            </a:r>
          </a:p>
          <a:p>
            <a:endParaRPr lang="nl-NL" dirty="0"/>
          </a:p>
        </p:txBody>
      </p:sp>
      <p:sp>
        <p:nvSpPr>
          <p:cNvPr id="4" name="Tijdelijke aanduiding voor tekst 3">
            <a:extLst>
              <a:ext uri="{FF2B5EF4-FFF2-40B4-BE49-F238E27FC236}">
                <a16:creationId xmlns:a16="http://schemas.microsoft.com/office/drawing/2014/main" id="{74157F2C-3288-D125-353A-B124364122A4}"/>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8AAD8C9A-788A-FE2B-2DE8-0BC0957EC306}"/>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1CCD911C-D171-ADD9-0D04-A14BCA5CD25A}"/>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FA132D66-C4F2-76BA-3F23-0362C280F0EC}"/>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AF64E6EA-E5C0-F68E-6E32-9FEBEEE19625}"/>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6CF2380C-978B-A5F7-EBB3-C5F819FF9935}"/>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EA210D10-0499-A84A-BCC9-F2EDBFA3CE4B}"/>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2EBBC215-AC07-B25A-40B8-1D6BC4795494}"/>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D2E2C0B9-F2F4-1A7A-CF04-4CC2D68FD38F}"/>
              </a:ext>
            </a:extLst>
          </p:cNvPr>
          <p:cNvSpPr>
            <a:spLocks noGrp="1"/>
          </p:cNvSpPr>
          <p:nvPr>
            <p:ph type="sldNum" sz="quarter" idx="30"/>
          </p:nvPr>
        </p:nvSpPr>
        <p:spPr/>
        <p:txBody>
          <a:bodyPr/>
          <a:lstStyle/>
          <a:p>
            <a:fld id="{FF61E002-7038-4534-AD3C-ADB6FBF99A22}" type="slidenum">
              <a:rPr lang="nl-NL" smtClean="0"/>
              <a:pPr/>
              <a:t>27</a:t>
            </a:fld>
            <a:endParaRPr lang="nl-NL"/>
          </a:p>
        </p:txBody>
      </p:sp>
      <p:grpSp>
        <p:nvGrpSpPr>
          <p:cNvPr id="24" name="Groep 23">
            <a:extLst>
              <a:ext uri="{FF2B5EF4-FFF2-40B4-BE49-F238E27FC236}">
                <a16:creationId xmlns:a16="http://schemas.microsoft.com/office/drawing/2014/main" id="{D9409899-A415-4D4B-3B69-3E953830CF39}"/>
              </a:ext>
            </a:extLst>
          </p:cNvPr>
          <p:cNvGrpSpPr/>
          <p:nvPr/>
        </p:nvGrpSpPr>
        <p:grpSpPr>
          <a:xfrm>
            <a:off x="1425533" y="1514263"/>
            <a:ext cx="6501176" cy="2745519"/>
            <a:chOff x="3175498" y="2296201"/>
            <a:chExt cx="6855193" cy="2869235"/>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9751A907-2680-5B0E-1295-D419BB37AA45}"/>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B39F1CD-A77C-75D4-673A-55290FE862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498" y="2296201"/>
              <a:ext cx="4510075" cy="2793687"/>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EFDF2109-B7D9-BF2E-AB20-62552F632F48}"/>
                </a:ext>
              </a:extLst>
            </p:cNvPr>
            <p:cNvSpPr txBox="1"/>
            <p:nvPr/>
          </p:nvSpPr>
          <p:spPr>
            <a:xfrm>
              <a:off x="8037719" y="3564296"/>
              <a:ext cx="1872900" cy="964936"/>
            </a:xfrm>
            <a:prstGeom prst="rect">
              <a:avLst/>
            </a:prstGeom>
            <a:noFill/>
          </p:spPr>
          <p:txBody>
            <a:bodyPr wrap="square" rtlCol="0">
              <a:spAutoFit/>
            </a:bodyPr>
            <a:lstStyle/>
            <a:p>
              <a:r>
                <a:rPr lang="nl-NL" dirty="0">
                  <a:solidFill>
                    <a:schemeClr val="bg1"/>
                  </a:solidFill>
                </a:rPr>
                <a:t>Rapportage aantal objecten BGT</a:t>
              </a:r>
            </a:p>
          </p:txBody>
        </p:sp>
      </p:grpSp>
      <p:sp>
        <p:nvSpPr>
          <p:cNvPr id="14" name="Tijdelijke aanduiding voor verticale tekst 2">
            <a:extLst>
              <a:ext uri="{FF2B5EF4-FFF2-40B4-BE49-F238E27FC236}">
                <a16:creationId xmlns:a16="http://schemas.microsoft.com/office/drawing/2014/main" id="{7D404426-73DF-DD9F-3E31-E856C41A93C6}"/>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Rapportage aantal objecten BGT</a:t>
            </a:r>
            <a:r>
              <a:rPr lang="nl-NL" dirty="0"/>
              <a:t> </a:t>
            </a:r>
          </a:p>
        </p:txBody>
      </p:sp>
    </p:spTree>
    <p:extLst>
      <p:ext uri="{BB962C8B-B14F-4D97-AF65-F5344CB8AC3E}">
        <p14:creationId xmlns:p14="http://schemas.microsoft.com/office/powerpoint/2010/main" val="193408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F5E5-D94D-8B9C-5593-1DB8B7DF77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9A6C53-CB13-5449-50F3-A916655BC8F4}"/>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2F09DCBD-E38C-0E35-B07D-21A3EF125453}"/>
              </a:ext>
            </a:extLst>
          </p:cNvPr>
          <p:cNvSpPr>
            <a:spLocks noGrp="1"/>
          </p:cNvSpPr>
          <p:nvPr>
            <p:ph type="body" orient="vert" idx="1"/>
          </p:nvPr>
        </p:nvSpPr>
        <p:spPr>
          <a:xfrm>
            <a:off x="1426562" y="511618"/>
            <a:ext cx="10440000" cy="431356"/>
          </a:xfrm>
        </p:spPr>
        <p:txBody>
          <a:bodyPr/>
          <a:lstStyle/>
          <a:p>
            <a:r>
              <a:rPr lang="nl-NL" dirty="0"/>
              <a:t>Kadaster Kwaliteit - tools</a:t>
            </a:r>
          </a:p>
          <a:p>
            <a:endParaRPr lang="nl-NL" dirty="0"/>
          </a:p>
        </p:txBody>
      </p:sp>
      <p:sp>
        <p:nvSpPr>
          <p:cNvPr id="4" name="Tijdelijke aanduiding voor tekst 3">
            <a:extLst>
              <a:ext uri="{FF2B5EF4-FFF2-40B4-BE49-F238E27FC236}">
                <a16:creationId xmlns:a16="http://schemas.microsoft.com/office/drawing/2014/main" id="{7ACBCDD8-1BD5-94A0-DE73-75A3F21F01EE}"/>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9C36C795-2946-F3D5-63FD-16034360CC5D}"/>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3BF0BF6C-1E1F-031D-9A34-F259FA5AD88D}"/>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650C80CB-9F68-E8D3-3CAD-A8089002C9D1}"/>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AAEE0CC2-E421-42C1-E9A6-1D1115EFEE9C}"/>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57FEBD75-8463-30BC-C296-FB4862FFBD06}"/>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845E6B98-1258-85B4-7AD8-76E8ED0F0A47}"/>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28D25FB7-4A80-A29B-5456-FD8A0A077FC7}"/>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E22F69EF-0DF6-671B-73F8-6F0034E50C38}"/>
              </a:ext>
            </a:extLst>
          </p:cNvPr>
          <p:cNvSpPr>
            <a:spLocks noGrp="1"/>
          </p:cNvSpPr>
          <p:nvPr>
            <p:ph type="sldNum" sz="quarter" idx="30"/>
          </p:nvPr>
        </p:nvSpPr>
        <p:spPr/>
        <p:txBody>
          <a:bodyPr/>
          <a:lstStyle/>
          <a:p>
            <a:fld id="{FF61E002-7038-4534-AD3C-ADB6FBF99A22}" type="slidenum">
              <a:rPr lang="nl-NL" smtClean="0"/>
              <a:pPr/>
              <a:t>28</a:t>
            </a:fld>
            <a:endParaRPr lang="nl-NL"/>
          </a:p>
        </p:txBody>
      </p:sp>
      <p:grpSp>
        <p:nvGrpSpPr>
          <p:cNvPr id="24" name="Groep 23">
            <a:extLst>
              <a:ext uri="{FF2B5EF4-FFF2-40B4-BE49-F238E27FC236}">
                <a16:creationId xmlns:a16="http://schemas.microsoft.com/office/drawing/2014/main" id="{6620EE1C-C901-0C3C-4970-12EF8B7A96B1}"/>
              </a:ext>
            </a:extLst>
          </p:cNvPr>
          <p:cNvGrpSpPr/>
          <p:nvPr/>
        </p:nvGrpSpPr>
        <p:grpSpPr>
          <a:xfrm>
            <a:off x="1683930" y="1441971"/>
            <a:ext cx="6242779" cy="2817810"/>
            <a:chOff x="3447966" y="2220652"/>
            <a:chExt cx="6582725" cy="2944784"/>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601077EA-3BD1-FAC7-91A7-C4CDBCE52AEE}"/>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506267CB-E3E2-E28A-2E6D-FCDF674B9C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7966" y="2220652"/>
              <a:ext cx="3965138" cy="2944784"/>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7FA35994-7D27-E21B-06B7-E00AFAD0CCA0}"/>
                </a:ext>
              </a:extLst>
            </p:cNvPr>
            <p:cNvSpPr txBox="1"/>
            <p:nvPr/>
          </p:nvSpPr>
          <p:spPr>
            <a:xfrm>
              <a:off x="8294255" y="3564296"/>
              <a:ext cx="1616364" cy="675455"/>
            </a:xfrm>
            <a:prstGeom prst="rect">
              <a:avLst/>
            </a:prstGeom>
            <a:noFill/>
          </p:spPr>
          <p:txBody>
            <a:bodyPr wrap="square" rtlCol="0">
              <a:spAutoFit/>
            </a:bodyPr>
            <a:lstStyle/>
            <a:p>
              <a:r>
                <a:rPr lang="nl-NL" dirty="0">
                  <a:solidFill>
                    <a:schemeClr val="bg1"/>
                  </a:solidFill>
                </a:rPr>
                <a:t>Kwaliteits-monitor</a:t>
              </a:r>
            </a:p>
          </p:txBody>
        </p:sp>
      </p:grpSp>
      <p:sp>
        <p:nvSpPr>
          <p:cNvPr id="14" name="Tijdelijke aanduiding voor verticale tekst 2">
            <a:extLst>
              <a:ext uri="{FF2B5EF4-FFF2-40B4-BE49-F238E27FC236}">
                <a16:creationId xmlns:a16="http://schemas.microsoft.com/office/drawing/2014/main" id="{AAC908C6-7554-BAF7-F191-8BC2D31EF2C7}"/>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Link Kwaliteitsmonitor</a:t>
            </a:r>
            <a:endParaRPr lang="nl-NL" dirty="0"/>
          </a:p>
        </p:txBody>
      </p:sp>
    </p:spTree>
    <p:extLst>
      <p:ext uri="{BB962C8B-B14F-4D97-AF65-F5344CB8AC3E}">
        <p14:creationId xmlns:p14="http://schemas.microsoft.com/office/powerpoint/2010/main" val="269288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5C54-B444-F2BC-B954-C66B9AABC2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A4964F-DF04-9AD5-AF70-783173EA8FA4}"/>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EC25112F-2148-A749-9C40-1A903E60DC3E}"/>
              </a:ext>
            </a:extLst>
          </p:cNvPr>
          <p:cNvSpPr>
            <a:spLocks noGrp="1"/>
          </p:cNvSpPr>
          <p:nvPr>
            <p:ph type="body" orient="vert" idx="1"/>
          </p:nvPr>
        </p:nvSpPr>
        <p:spPr>
          <a:xfrm>
            <a:off x="1426562" y="511618"/>
            <a:ext cx="10440000" cy="431356"/>
          </a:xfrm>
        </p:spPr>
        <p:txBody>
          <a:bodyPr/>
          <a:lstStyle/>
          <a:p>
            <a:r>
              <a:rPr lang="nl-NL" dirty="0"/>
              <a:t>Kadaster Kwaliteit - tools</a:t>
            </a:r>
          </a:p>
          <a:p>
            <a:endParaRPr lang="nl-NL" dirty="0"/>
          </a:p>
        </p:txBody>
      </p:sp>
      <p:sp>
        <p:nvSpPr>
          <p:cNvPr id="4" name="Tijdelijke aanduiding voor tekst 3">
            <a:extLst>
              <a:ext uri="{FF2B5EF4-FFF2-40B4-BE49-F238E27FC236}">
                <a16:creationId xmlns:a16="http://schemas.microsoft.com/office/drawing/2014/main" id="{0F6517D9-E240-B423-0ACB-E789238D3516}"/>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6400B6B9-D911-B7B3-1AD2-9C85D1BA27DA}"/>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0D0102C4-5F56-F0E1-3B6A-50C3E395B0B1}"/>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B16D7455-978B-1C7B-2A60-003E0AC62987}"/>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235D99F3-2EBB-301E-5223-8BCB33070A9C}"/>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4B9EA7C7-9E7F-0B28-DCFE-D36F9FD12EA2}"/>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CC11B25D-E9DA-1BBD-C289-5A1974A71BBE}"/>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0AD82FFD-3D70-B88B-70C1-C47E2496789E}"/>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6AD13206-DA5D-998B-E465-6B77B2CB7C79}"/>
              </a:ext>
            </a:extLst>
          </p:cNvPr>
          <p:cNvSpPr>
            <a:spLocks noGrp="1"/>
          </p:cNvSpPr>
          <p:nvPr>
            <p:ph type="sldNum" sz="quarter" idx="30"/>
          </p:nvPr>
        </p:nvSpPr>
        <p:spPr/>
        <p:txBody>
          <a:bodyPr/>
          <a:lstStyle/>
          <a:p>
            <a:fld id="{FF61E002-7038-4534-AD3C-ADB6FBF99A22}" type="slidenum">
              <a:rPr lang="nl-NL" smtClean="0"/>
              <a:pPr/>
              <a:t>29</a:t>
            </a:fld>
            <a:endParaRPr lang="nl-NL"/>
          </a:p>
        </p:txBody>
      </p:sp>
      <p:grpSp>
        <p:nvGrpSpPr>
          <p:cNvPr id="25" name="Groep 24">
            <a:extLst>
              <a:ext uri="{FF2B5EF4-FFF2-40B4-BE49-F238E27FC236}">
                <a16:creationId xmlns:a16="http://schemas.microsoft.com/office/drawing/2014/main" id="{4EE7D78A-9CFD-A17F-1C1A-D658F65CA7F7}"/>
              </a:ext>
            </a:extLst>
          </p:cNvPr>
          <p:cNvGrpSpPr/>
          <p:nvPr/>
        </p:nvGrpSpPr>
        <p:grpSpPr>
          <a:xfrm>
            <a:off x="1622334" y="1361730"/>
            <a:ext cx="6304376" cy="2952741"/>
            <a:chOff x="-2454182" y="3752886"/>
            <a:chExt cx="6647676" cy="3085795"/>
          </a:xfrm>
          <a:effectLst>
            <a:outerShdw blurRad="50800" dist="38100" dir="2700000" algn="tl" rotWithShape="0">
              <a:prstClr val="black">
                <a:alpha val="40000"/>
              </a:prstClr>
            </a:outerShdw>
          </a:effectLst>
        </p:grpSpPr>
        <p:sp>
          <p:nvSpPr>
            <p:cNvPr id="20" name="Rechthoek 19">
              <a:extLst>
                <a:ext uri="{FF2B5EF4-FFF2-40B4-BE49-F238E27FC236}">
                  <a16:creationId xmlns:a16="http://schemas.microsoft.com/office/drawing/2014/main" id="{E0F7F4EB-2F48-16F7-DACB-20EDE5E34631}"/>
                </a:ext>
              </a:extLst>
            </p:cNvPr>
            <p:cNvSpPr/>
            <p:nvPr/>
          </p:nvSpPr>
          <p:spPr>
            <a:xfrm>
              <a:off x="332694" y="5043979"/>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F96F1ABE-70A2-9D48-8E2A-D2569EC9FC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54182" y="3752886"/>
              <a:ext cx="4298211" cy="3085795"/>
            </a:xfrm>
            <a:prstGeom prst="rect">
              <a:avLst/>
            </a:prstGeom>
            <a:ln>
              <a:noFill/>
            </a:ln>
            <a:effectLst>
              <a:outerShdw blurRad="292100" dist="139700" dir="2700000" algn="tl" rotWithShape="0">
                <a:srgbClr val="333333">
                  <a:alpha val="65000"/>
                </a:srgbClr>
              </a:outerShdw>
            </a:effectLst>
          </p:spPr>
        </p:pic>
        <p:sp>
          <p:nvSpPr>
            <p:cNvPr id="22" name="Tekstvak 21">
              <a:extLst>
                <a:ext uri="{FF2B5EF4-FFF2-40B4-BE49-F238E27FC236}">
                  <a16:creationId xmlns:a16="http://schemas.microsoft.com/office/drawing/2014/main" id="{920F1FE1-5D14-B7E1-05EC-A21855CF444F}"/>
                </a:ext>
              </a:extLst>
            </p:cNvPr>
            <p:cNvSpPr txBox="1"/>
            <p:nvPr/>
          </p:nvSpPr>
          <p:spPr>
            <a:xfrm>
              <a:off x="2457058" y="5164712"/>
              <a:ext cx="1616363" cy="964936"/>
            </a:xfrm>
            <a:prstGeom prst="rect">
              <a:avLst/>
            </a:prstGeom>
            <a:noFill/>
          </p:spPr>
          <p:txBody>
            <a:bodyPr wrap="square" rtlCol="0">
              <a:spAutoFit/>
            </a:bodyPr>
            <a:lstStyle/>
            <a:p>
              <a:r>
                <a:rPr lang="nl-NL" dirty="0">
                  <a:solidFill>
                    <a:schemeClr val="bg1"/>
                  </a:solidFill>
                </a:rPr>
                <a:t>BGT Praktijk-handleiding</a:t>
              </a:r>
            </a:p>
          </p:txBody>
        </p:sp>
      </p:grpSp>
      <p:sp>
        <p:nvSpPr>
          <p:cNvPr id="14" name="Tijdelijke aanduiding voor verticale tekst 2">
            <a:extLst>
              <a:ext uri="{FF2B5EF4-FFF2-40B4-BE49-F238E27FC236}">
                <a16:creationId xmlns:a16="http://schemas.microsoft.com/office/drawing/2014/main" id="{082EC80E-09DD-DF1B-B872-73030EFEE842}"/>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https://imBGT.github.io/praktijkhandleiding/</a:t>
            </a:r>
            <a:r>
              <a:rPr lang="nl-NL" dirty="0"/>
              <a:t> </a:t>
            </a:r>
          </a:p>
        </p:txBody>
      </p:sp>
    </p:spTree>
    <p:extLst>
      <p:ext uri="{BB962C8B-B14F-4D97-AF65-F5344CB8AC3E}">
        <p14:creationId xmlns:p14="http://schemas.microsoft.com/office/powerpoint/2010/main" val="104740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66D71-27E8-D811-8E55-678ED349444C}"/>
            </a:ext>
          </a:extLst>
        </p:cNvPr>
        <p:cNvGrpSpPr/>
        <p:nvPr/>
      </p:nvGrpSpPr>
      <p:grpSpPr>
        <a:xfrm>
          <a:off x="0" y="0"/>
          <a:ext cx="0" cy="0"/>
          <a:chOff x="0" y="0"/>
          <a:chExt cx="0" cy="0"/>
        </a:xfrm>
      </p:grpSpPr>
      <p:cxnSp>
        <p:nvCxnSpPr>
          <p:cNvPr id="32" name="Rechte verbindingslijn 31">
            <a:extLst>
              <a:ext uri="{FF2B5EF4-FFF2-40B4-BE49-F238E27FC236}">
                <a16:creationId xmlns:a16="http://schemas.microsoft.com/office/drawing/2014/main" id="{8DBCA6B7-7699-BAE7-1E7D-D87A73BCD7D7}"/>
              </a:ext>
            </a:extLst>
          </p:cNvPr>
          <p:cNvCxnSpPr>
            <a:cxnSpLocks/>
            <a:endCxn id="22" idx="3"/>
          </p:cNvCxnSpPr>
          <p:nvPr/>
        </p:nvCxnSpPr>
        <p:spPr>
          <a:xfrm flipH="1" flipV="1">
            <a:off x="3739763" y="3000256"/>
            <a:ext cx="2197292" cy="340771"/>
          </a:xfrm>
          <a:prstGeom prst="line">
            <a:avLst/>
          </a:prstGeom>
        </p:spPr>
        <p:style>
          <a:lnRef idx="1">
            <a:schemeClr val="accent6"/>
          </a:lnRef>
          <a:fillRef idx="0">
            <a:schemeClr val="accent6"/>
          </a:fillRef>
          <a:effectRef idx="0">
            <a:schemeClr val="accent6"/>
          </a:effectRef>
          <a:fontRef idx="minor">
            <a:schemeClr val="tx1"/>
          </a:fontRef>
        </p:style>
      </p:cxnSp>
      <p:cxnSp>
        <p:nvCxnSpPr>
          <p:cNvPr id="34" name="Rechte verbindingslijn 33">
            <a:extLst>
              <a:ext uri="{FF2B5EF4-FFF2-40B4-BE49-F238E27FC236}">
                <a16:creationId xmlns:a16="http://schemas.microsoft.com/office/drawing/2014/main" id="{D1DFFC4C-194D-D976-7421-A504690F0F75}"/>
              </a:ext>
            </a:extLst>
          </p:cNvPr>
          <p:cNvCxnSpPr>
            <a:cxnSpLocks/>
            <a:endCxn id="17" idx="2"/>
          </p:cNvCxnSpPr>
          <p:nvPr/>
        </p:nvCxnSpPr>
        <p:spPr>
          <a:xfrm flipV="1">
            <a:off x="6422153" y="2702237"/>
            <a:ext cx="377009" cy="796739"/>
          </a:xfrm>
          <a:prstGeom prst="line">
            <a:avLst/>
          </a:prstGeom>
        </p:spPr>
        <p:style>
          <a:lnRef idx="1">
            <a:schemeClr val="accent6"/>
          </a:lnRef>
          <a:fillRef idx="0">
            <a:schemeClr val="accent6"/>
          </a:fillRef>
          <a:effectRef idx="0">
            <a:schemeClr val="accent6"/>
          </a:effectRef>
          <a:fontRef idx="minor">
            <a:schemeClr val="tx1"/>
          </a:fontRef>
        </p:style>
      </p:cxnSp>
      <p:cxnSp>
        <p:nvCxnSpPr>
          <p:cNvPr id="36" name="Rechte verbindingslijn 35">
            <a:extLst>
              <a:ext uri="{FF2B5EF4-FFF2-40B4-BE49-F238E27FC236}">
                <a16:creationId xmlns:a16="http://schemas.microsoft.com/office/drawing/2014/main" id="{18B0A95F-4F52-C48A-30B7-950D974AF668}"/>
              </a:ext>
            </a:extLst>
          </p:cNvPr>
          <p:cNvCxnSpPr>
            <a:cxnSpLocks/>
            <a:endCxn id="23" idx="2"/>
          </p:cNvCxnSpPr>
          <p:nvPr/>
        </p:nvCxnSpPr>
        <p:spPr>
          <a:xfrm flipH="1" flipV="1">
            <a:off x="2875798" y="2393685"/>
            <a:ext cx="3502434" cy="1231695"/>
          </a:xfrm>
          <a:prstGeom prst="line">
            <a:avLst/>
          </a:prstGeom>
        </p:spPr>
        <p:style>
          <a:lnRef idx="1">
            <a:schemeClr val="accent6"/>
          </a:lnRef>
          <a:fillRef idx="0">
            <a:schemeClr val="accent6"/>
          </a:fillRef>
          <a:effectRef idx="0">
            <a:schemeClr val="accent6"/>
          </a:effectRef>
          <a:fontRef idx="minor">
            <a:schemeClr val="tx1"/>
          </a:fontRef>
        </p:style>
      </p:cxnSp>
      <p:cxnSp>
        <p:nvCxnSpPr>
          <p:cNvPr id="38" name="Rechte verbindingslijn 37">
            <a:extLst>
              <a:ext uri="{FF2B5EF4-FFF2-40B4-BE49-F238E27FC236}">
                <a16:creationId xmlns:a16="http://schemas.microsoft.com/office/drawing/2014/main" id="{08E1A0FC-5077-13C8-AB6C-549419FE0E3C}"/>
              </a:ext>
            </a:extLst>
          </p:cNvPr>
          <p:cNvCxnSpPr>
            <a:cxnSpLocks/>
            <a:endCxn id="24" idx="2"/>
          </p:cNvCxnSpPr>
          <p:nvPr/>
        </p:nvCxnSpPr>
        <p:spPr>
          <a:xfrm flipH="1" flipV="1">
            <a:off x="3424550" y="1634182"/>
            <a:ext cx="2642524" cy="1745536"/>
          </a:xfrm>
          <a:prstGeom prst="line">
            <a:avLst/>
          </a:prstGeom>
        </p:spPr>
        <p:style>
          <a:lnRef idx="1">
            <a:schemeClr val="accent6"/>
          </a:lnRef>
          <a:fillRef idx="0">
            <a:schemeClr val="accent6"/>
          </a:fillRef>
          <a:effectRef idx="0">
            <a:schemeClr val="accent6"/>
          </a:effectRef>
          <a:fontRef idx="minor">
            <a:schemeClr val="tx1"/>
          </a:fontRef>
        </p:style>
      </p:cxnSp>
      <p:cxnSp>
        <p:nvCxnSpPr>
          <p:cNvPr id="40" name="Rechte verbindingslijn 39">
            <a:extLst>
              <a:ext uri="{FF2B5EF4-FFF2-40B4-BE49-F238E27FC236}">
                <a16:creationId xmlns:a16="http://schemas.microsoft.com/office/drawing/2014/main" id="{3814B6F1-699B-268F-76EF-58FE8A96C8B7}"/>
              </a:ext>
            </a:extLst>
          </p:cNvPr>
          <p:cNvCxnSpPr>
            <a:cxnSpLocks/>
            <a:endCxn id="15" idx="1"/>
          </p:cNvCxnSpPr>
          <p:nvPr/>
        </p:nvCxnSpPr>
        <p:spPr>
          <a:xfrm flipV="1">
            <a:off x="6748373" y="2857826"/>
            <a:ext cx="1901524" cy="541205"/>
          </a:xfrm>
          <a:prstGeom prst="line">
            <a:avLst/>
          </a:prstGeom>
        </p:spPr>
        <p:style>
          <a:lnRef idx="1">
            <a:schemeClr val="accent6"/>
          </a:lnRef>
          <a:fillRef idx="0">
            <a:schemeClr val="accent6"/>
          </a:fillRef>
          <a:effectRef idx="0">
            <a:schemeClr val="accent6"/>
          </a:effectRef>
          <a:fontRef idx="minor">
            <a:schemeClr val="tx1"/>
          </a:fontRef>
        </p:style>
      </p:cxnSp>
      <p:cxnSp>
        <p:nvCxnSpPr>
          <p:cNvPr id="42" name="Rechte verbindingslijn 41">
            <a:extLst>
              <a:ext uri="{FF2B5EF4-FFF2-40B4-BE49-F238E27FC236}">
                <a16:creationId xmlns:a16="http://schemas.microsoft.com/office/drawing/2014/main" id="{22353E1B-9538-EB1C-FC8E-6FF5C38A57E2}"/>
              </a:ext>
            </a:extLst>
          </p:cNvPr>
          <p:cNvCxnSpPr>
            <a:cxnSpLocks/>
            <a:endCxn id="16" idx="1"/>
          </p:cNvCxnSpPr>
          <p:nvPr/>
        </p:nvCxnSpPr>
        <p:spPr>
          <a:xfrm>
            <a:off x="6898711" y="3425604"/>
            <a:ext cx="1995226" cy="702002"/>
          </a:xfrm>
          <a:prstGeom prst="line">
            <a:avLst/>
          </a:prstGeom>
        </p:spPr>
        <p:style>
          <a:lnRef idx="1">
            <a:schemeClr val="accent6"/>
          </a:lnRef>
          <a:fillRef idx="0">
            <a:schemeClr val="accent6"/>
          </a:fillRef>
          <a:effectRef idx="0">
            <a:schemeClr val="accent6"/>
          </a:effectRef>
          <a:fontRef idx="minor">
            <a:schemeClr val="tx1"/>
          </a:fontRef>
        </p:style>
      </p:cxnSp>
      <p:cxnSp>
        <p:nvCxnSpPr>
          <p:cNvPr id="44" name="Rechte verbindingslijn 43">
            <a:extLst>
              <a:ext uri="{FF2B5EF4-FFF2-40B4-BE49-F238E27FC236}">
                <a16:creationId xmlns:a16="http://schemas.microsoft.com/office/drawing/2014/main" id="{0613EB36-C63A-608C-FDB3-1F424C01348E}"/>
              </a:ext>
            </a:extLst>
          </p:cNvPr>
          <p:cNvCxnSpPr>
            <a:cxnSpLocks/>
            <a:endCxn id="18" idx="0"/>
          </p:cNvCxnSpPr>
          <p:nvPr/>
        </p:nvCxnSpPr>
        <p:spPr>
          <a:xfrm flipH="1">
            <a:off x="6216927" y="3900861"/>
            <a:ext cx="82273" cy="1597463"/>
          </a:xfrm>
          <a:prstGeom prst="line">
            <a:avLst/>
          </a:prstGeom>
        </p:spPr>
        <p:style>
          <a:lnRef idx="1">
            <a:schemeClr val="accent6"/>
          </a:lnRef>
          <a:fillRef idx="0">
            <a:schemeClr val="accent6"/>
          </a:fillRef>
          <a:effectRef idx="0">
            <a:schemeClr val="accent6"/>
          </a:effectRef>
          <a:fontRef idx="minor">
            <a:schemeClr val="tx1"/>
          </a:fontRef>
        </p:style>
      </p:cxnSp>
      <p:sp>
        <p:nvSpPr>
          <p:cNvPr id="2" name="Titel 1">
            <a:extLst>
              <a:ext uri="{FF2B5EF4-FFF2-40B4-BE49-F238E27FC236}">
                <a16:creationId xmlns:a16="http://schemas.microsoft.com/office/drawing/2014/main" id="{97AAAEBC-21FE-2B24-A90C-0A19BBF90F44}"/>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DAC59482-BA4C-99E7-3081-C2AD4DBD80A9}"/>
              </a:ext>
            </a:extLst>
          </p:cNvPr>
          <p:cNvSpPr>
            <a:spLocks noGrp="1"/>
          </p:cNvSpPr>
          <p:nvPr>
            <p:ph type="body" orient="vert" idx="1"/>
          </p:nvPr>
        </p:nvSpPr>
        <p:spPr>
          <a:xfrm>
            <a:off x="1426562" y="511618"/>
            <a:ext cx="10440000" cy="431356"/>
          </a:xfrm>
        </p:spPr>
        <p:txBody>
          <a:bodyPr/>
          <a:lstStyle/>
          <a:p>
            <a:r>
              <a:rPr lang="nl-NL" dirty="0"/>
              <a:t>BGT stakeholders</a:t>
            </a:r>
          </a:p>
          <a:p>
            <a:endParaRPr lang="nl-NL" dirty="0"/>
          </a:p>
        </p:txBody>
      </p:sp>
      <p:sp>
        <p:nvSpPr>
          <p:cNvPr id="4" name="Tijdelijke aanduiding voor tekst 3">
            <a:extLst>
              <a:ext uri="{FF2B5EF4-FFF2-40B4-BE49-F238E27FC236}">
                <a16:creationId xmlns:a16="http://schemas.microsoft.com/office/drawing/2014/main" id="{70B72FF6-2AA5-0C0C-DAB0-CA5B10802E39}"/>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4B6378CE-1145-BD8C-C69C-B4DD1769CB1E}"/>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EFD4E90D-4593-0277-DB04-0BBC0E3255E7}"/>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4BA4158D-80E9-5823-BCAE-0694827024DA}"/>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E9705A21-56D7-13F2-9D85-4F31B1CE6635}"/>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24052C9A-D68E-F52C-E666-808C634FDC31}"/>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C0C80FD8-2ECD-7F1B-054B-0A6EA8290209}"/>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E6FC1C0C-ACAC-B121-CD5B-4DCE7D9A2C71}"/>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BCD3E742-5CA8-9D9E-B003-0EA45FA7C5CF}"/>
              </a:ext>
            </a:extLst>
          </p:cNvPr>
          <p:cNvSpPr>
            <a:spLocks noGrp="1"/>
          </p:cNvSpPr>
          <p:nvPr>
            <p:ph type="sldNum" sz="quarter" idx="30"/>
          </p:nvPr>
        </p:nvSpPr>
        <p:spPr/>
        <p:txBody>
          <a:bodyPr/>
          <a:lstStyle/>
          <a:p>
            <a:fld id="{FF61E002-7038-4534-AD3C-ADB6FBF99A22}" type="slidenum">
              <a:rPr lang="nl-NL" smtClean="0"/>
              <a:pPr/>
              <a:t>3</a:t>
            </a:fld>
            <a:endParaRPr lang="nl-NL"/>
          </a:p>
        </p:txBody>
      </p:sp>
      <p:sp>
        <p:nvSpPr>
          <p:cNvPr id="14" name="Tekstvak 13">
            <a:extLst>
              <a:ext uri="{FF2B5EF4-FFF2-40B4-BE49-F238E27FC236}">
                <a16:creationId xmlns:a16="http://schemas.microsoft.com/office/drawing/2014/main" id="{300A7097-E88F-4707-1DB9-1AF18606522A}"/>
              </a:ext>
            </a:extLst>
          </p:cNvPr>
          <p:cNvSpPr txBox="1"/>
          <p:nvPr/>
        </p:nvSpPr>
        <p:spPr>
          <a:xfrm>
            <a:off x="5012120" y="3084130"/>
            <a:ext cx="2484383" cy="991731"/>
          </a:xfrm>
          <a:prstGeom prst="roundRect">
            <a:avLst>
              <a:gd name="adj" fmla="val 28241"/>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nl-NL" sz="2400" dirty="0"/>
              <a:t>LV BGT -</a:t>
            </a:r>
          </a:p>
          <a:p>
            <a:pPr algn="ctr"/>
            <a:r>
              <a:rPr lang="nl-NL" sz="2400" dirty="0"/>
              <a:t>beheer</a:t>
            </a:r>
            <a:endParaRPr lang="nl-NL" dirty="0"/>
          </a:p>
        </p:txBody>
      </p:sp>
      <p:cxnSp>
        <p:nvCxnSpPr>
          <p:cNvPr id="26" name="Rechte verbindingslijn 25">
            <a:extLst>
              <a:ext uri="{FF2B5EF4-FFF2-40B4-BE49-F238E27FC236}">
                <a16:creationId xmlns:a16="http://schemas.microsoft.com/office/drawing/2014/main" id="{D57B2393-A53F-757F-F67A-979238FC60EF}"/>
              </a:ext>
            </a:extLst>
          </p:cNvPr>
          <p:cNvCxnSpPr>
            <a:stCxn id="22" idx="2"/>
            <a:endCxn id="21" idx="0"/>
          </p:cNvCxnSpPr>
          <p:nvPr/>
        </p:nvCxnSpPr>
        <p:spPr>
          <a:xfrm flipH="1">
            <a:off x="2268485" y="3275737"/>
            <a:ext cx="229087" cy="2139993"/>
          </a:xfrm>
          <a:prstGeom prst="line">
            <a:avLst/>
          </a:prstGeom>
        </p:spPr>
        <p:style>
          <a:lnRef idx="1">
            <a:schemeClr val="accent5"/>
          </a:lnRef>
          <a:fillRef idx="0">
            <a:schemeClr val="accent5"/>
          </a:fillRef>
          <a:effectRef idx="0">
            <a:schemeClr val="accent5"/>
          </a:effectRef>
          <a:fontRef idx="minor">
            <a:schemeClr val="tx1"/>
          </a:fontRef>
        </p:style>
      </p:cxnSp>
      <p:cxnSp>
        <p:nvCxnSpPr>
          <p:cNvPr id="28" name="Rechte verbindingslijn 27">
            <a:extLst>
              <a:ext uri="{FF2B5EF4-FFF2-40B4-BE49-F238E27FC236}">
                <a16:creationId xmlns:a16="http://schemas.microsoft.com/office/drawing/2014/main" id="{6D0317DA-42C1-D19E-3038-81D81CED8136}"/>
              </a:ext>
            </a:extLst>
          </p:cNvPr>
          <p:cNvCxnSpPr>
            <a:stCxn id="22" idx="2"/>
            <a:endCxn id="20" idx="0"/>
          </p:cNvCxnSpPr>
          <p:nvPr/>
        </p:nvCxnSpPr>
        <p:spPr>
          <a:xfrm flipH="1">
            <a:off x="2055872" y="3275737"/>
            <a:ext cx="441700" cy="349643"/>
          </a:xfrm>
          <a:prstGeom prst="line">
            <a:avLst/>
          </a:prstGeom>
        </p:spPr>
        <p:style>
          <a:lnRef idx="1">
            <a:schemeClr val="accent5"/>
          </a:lnRef>
          <a:fillRef idx="0">
            <a:schemeClr val="accent5"/>
          </a:fillRef>
          <a:effectRef idx="0">
            <a:schemeClr val="accent5"/>
          </a:effectRef>
          <a:fontRef idx="minor">
            <a:schemeClr val="tx1"/>
          </a:fontRef>
        </p:style>
      </p:cxnSp>
      <p:cxnSp>
        <p:nvCxnSpPr>
          <p:cNvPr id="30" name="Rechte verbindingslijn 29">
            <a:extLst>
              <a:ext uri="{FF2B5EF4-FFF2-40B4-BE49-F238E27FC236}">
                <a16:creationId xmlns:a16="http://schemas.microsoft.com/office/drawing/2014/main" id="{4172BEFF-9A95-E553-69D6-314738CFBD38}"/>
              </a:ext>
            </a:extLst>
          </p:cNvPr>
          <p:cNvCxnSpPr>
            <a:stCxn id="22" idx="2"/>
            <a:endCxn id="19" idx="0"/>
          </p:cNvCxnSpPr>
          <p:nvPr/>
        </p:nvCxnSpPr>
        <p:spPr>
          <a:xfrm>
            <a:off x="2497572" y="3275737"/>
            <a:ext cx="298072" cy="1045802"/>
          </a:xfrm>
          <a:prstGeom prst="line">
            <a:avLst/>
          </a:prstGeom>
        </p:spPr>
        <p:style>
          <a:lnRef idx="1">
            <a:schemeClr val="accent5"/>
          </a:lnRef>
          <a:fillRef idx="0">
            <a:schemeClr val="accent5"/>
          </a:fillRef>
          <a:effectRef idx="0">
            <a:schemeClr val="accent5"/>
          </a:effectRef>
          <a:fontRef idx="minor">
            <a:schemeClr val="tx1"/>
          </a:fontRef>
        </p:style>
      </p:cxnSp>
      <p:sp>
        <p:nvSpPr>
          <p:cNvPr id="15" name="Tekstvak 14">
            <a:extLst>
              <a:ext uri="{FF2B5EF4-FFF2-40B4-BE49-F238E27FC236}">
                <a16:creationId xmlns:a16="http://schemas.microsoft.com/office/drawing/2014/main" id="{942D3594-1AC8-34D0-1109-954A1186AEA4}"/>
              </a:ext>
            </a:extLst>
          </p:cNvPr>
          <p:cNvSpPr txBox="1"/>
          <p:nvPr/>
        </p:nvSpPr>
        <p:spPr>
          <a:xfrm>
            <a:off x="8649897" y="2582345"/>
            <a:ext cx="2484383" cy="550962"/>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Kadaster</a:t>
            </a:r>
            <a:endParaRPr lang="nl-NL" dirty="0"/>
          </a:p>
        </p:txBody>
      </p:sp>
      <p:sp>
        <p:nvSpPr>
          <p:cNvPr id="16" name="Tekstvak 15">
            <a:extLst>
              <a:ext uri="{FF2B5EF4-FFF2-40B4-BE49-F238E27FC236}">
                <a16:creationId xmlns:a16="http://schemas.microsoft.com/office/drawing/2014/main" id="{AEB26961-D65C-3498-1E8E-8D50072E0913}"/>
              </a:ext>
            </a:extLst>
          </p:cNvPr>
          <p:cNvSpPr txBox="1"/>
          <p:nvPr/>
        </p:nvSpPr>
        <p:spPr>
          <a:xfrm>
            <a:off x="8893937" y="3631740"/>
            <a:ext cx="2484383" cy="991731"/>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Ministerie van VRO</a:t>
            </a:r>
            <a:endParaRPr lang="nl-NL" dirty="0"/>
          </a:p>
        </p:txBody>
      </p:sp>
      <p:sp>
        <p:nvSpPr>
          <p:cNvPr id="17" name="Tekstvak 16">
            <a:extLst>
              <a:ext uri="{FF2B5EF4-FFF2-40B4-BE49-F238E27FC236}">
                <a16:creationId xmlns:a16="http://schemas.microsoft.com/office/drawing/2014/main" id="{5529D2E2-4786-61B7-2A7F-765067E8153A}"/>
              </a:ext>
            </a:extLst>
          </p:cNvPr>
          <p:cNvSpPr txBox="1"/>
          <p:nvPr/>
        </p:nvSpPr>
        <p:spPr>
          <a:xfrm>
            <a:off x="5556970" y="2151275"/>
            <a:ext cx="2484383" cy="550962"/>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SVB-BGT</a:t>
            </a:r>
          </a:p>
        </p:txBody>
      </p:sp>
      <p:sp>
        <p:nvSpPr>
          <p:cNvPr id="18" name="Tekstvak 17">
            <a:extLst>
              <a:ext uri="{FF2B5EF4-FFF2-40B4-BE49-F238E27FC236}">
                <a16:creationId xmlns:a16="http://schemas.microsoft.com/office/drawing/2014/main" id="{6E2FFE8F-50A5-436E-A928-EC60852528F0}"/>
              </a:ext>
            </a:extLst>
          </p:cNvPr>
          <p:cNvSpPr txBox="1"/>
          <p:nvPr/>
        </p:nvSpPr>
        <p:spPr>
          <a:xfrm>
            <a:off x="4974735" y="5498324"/>
            <a:ext cx="2484383" cy="550962"/>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a:t>…</a:t>
            </a:r>
            <a:endParaRPr lang="nl-NL"/>
          </a:p>
        </p:txBody>
      </p:sp>
      <p:sp>
        <p:nvSpPr>
          <p:cNvPr id="19" name="Tekstvak 18">
            <a:extLst>
              <a:ext uri="{FF2B5EF4-FFF2-40B4-BE49-F238E27FC236}">
                <a16:creationId xmlns:a16="http://schemas.microsoft.com/office/drawing/2014/main" id="{68EB642B-AFE9-CC46-2506-D2AE4A9FCB26}"/>
              </a:ext>
            </a:extLst>
          </p:cNvPr>
          <p:cNvSpPr txBox="1"/>
          <p:nvPr/>
        </p:nvSpPr>
        <p:spPr>
          <a:xfrm>
            <a:off x="1553452" y="4321539"/>
            <a:ext cx="2484383" cy="991731"/>
          </a:xfrm>
          <a:prstGeom prst="roundRect">
            <a:avLst>
              <a:gd name="adj" fmla="val 28241"/>
            </a:avLst>
          </a:prstGeom>
          <a:solidFill>
            <a:srgbClr val="339966"/>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a:t>Toezicht en Handhaving</a:t>
            </a:r>
            <a:endParaRPr lang="nl-NL"/>
          </a:p>
        </p:txBody>
      </p:sp>
      <p:sp>
        <p:nvSpPr>
          <p:cNvPr id="20" name="Tekstvak 19">
            <a:extLst>
              <a:ext uri="{FF2B5EF4-FFF2-40B4-BE49-F238E27FC236}">
                <a16:creationId xmlns:a16="http://schemas.microsoft.com/office/drawing/2014/main" id="{A7BB2F03-CD38-27DD-C698-6933BB2F7D52}"/>
              </a:ext>
            </a:extLst>
          </p:cNvPr>
          <p:cNvSpPr txBox="1"/>
          <p:nvPr/>
        </p:nvSpPr>
        <p:spPr>
          <a:xfrm>
            <a:off x="813680" y="3625380"/>
            <a:ext cx="2484383" cy="550962"/>
          </a:xfrm>
          <a:prstGeom prst="roundRect">
            <a:avLst>
              <a:gd name="adj" fmla="val 28241"/>
            </a:avLst>
          </a:prstGeom>
          <a:solidFill>
            <a:srgbClr val="339966"/>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Beheer assets</a:t>
            </a:r>
            <a:endParaRPr lang="nl-NL" dirty="0"/>
          </a:p>
        </p:txBody>
      </p:sp>
      <p:sp>
        <p:nvSpPr>
          <p:cNvPr id="21" name="Tekstvak 20">
            <a:extLst>
              <a:ext uri="{FF2B5EF4-FFF2-40B4-BE49-F238E27FC236}">
                <a16:creationId xmlns:a16="http://schemas.microsoft.com/office/drawing/2014/main" id="{1928754A-433C-215B-35CC-3DD949CEDF7F}"/>
              </a:ext>
            </a:extLst>
          </p:cNvPr>
          <p:cNvSpPr txBox="1"/>
          <p:nvPr/>
        </p:nvSpPr>
        <p:spPr>
          <a:xfrm>
            <a:off x="1026293" y="5415730"/>
            <a:ext cx="2484383" cy="550962"/>
          </a:xfrm>
          <a:prstGeom prst="roundRect">
            <a:avLst>
              <a:gd name="adj" fmla="val 28241"/>
            </a:avLst>
          </a:prstGeom>
          <a:solidFill>
            <a:srgbClr val="339966"/>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BAG, WOZ, …</a:t>
            </a:r>
            <a:endParaRPr lang="nl-NL" dirty="0"/>
          </a:p>
        </p:txBody>
      </p:sp>
      <p:sp>
        <p:nvSpPr>
          <p:cNvPr id="22" name="Tekstvak 21">
            <a:extLst>
              <a:ext uri="{FF2B5EF4-FFF2-40B4-BE49-F238E27FC236}">
                <a16:creationId xmlns:a16="http://schemas.microsoft.com/office/drawing/2014/main" id="{BC3DBB61-AF01-6C42-0C77-67E9F37B80E6}"/>
              </a:ext>
            </a:extLst>
          </p:cNvPr>
          <p:cNvSpPr txBox="1"/>
          <p:nvPr/>
        </p:nvSpPr>
        <p:spPr>
          <a:xfrm>
            <a:off x="1255380" y="2724775"/>
            <a:ext cx="2484383" cy="550962"/>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Bronhouder</a:t>
            </a:r>
            <a:endParaRPr lang="nl-NL" dirty="0"/>
          </a:p>
        </p:txBody>
      </p:sp>
      <p:sp>
        <p:nvSpPr>
          <p:cNvPr id="23" name="Tekstvak 22">
            <a:extLst>
              <a:ext uri="{FF2B5EF4-FFF2-40B4-BE49-F238E27FC236}">
                <a16:creationId xmlns:a16="http://schemas.microsoft.com/office/drawing/2014/main" id="{BAF9CCFA-5A9F-4A6A-7716-6A7BA98FBEEC}"/>
              </a:ext>
            </a:extLst>
          </p:cNvPr>
          <p:cNvSpPr txBox="1"/>
          <p:nvPr/>
        </p:nvSpPr>
        <p:spPr>
          <a:xfrm>
            <a:off x="1633606" y="1842723"/>
            <a:ext cx="2484383" cy="550962"/>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Burgers</a:t>
            </a:r>
            <a:endParaRPr lang="nl-NL" dirty="0"/>
          </a:p>
        </p:txBody>
      </p:sp>
      <p:sp>
        <p:nvSpPr>
          <p:cNvPr id="24" name="Tekstvak 23">
            <a:extLst>
              <a:ext uri="{FF2B5EF4-FFF2-40B4-BE49-F238E27FC236}">
                <a16:creationId xmlns:a16="http://schemas.microsoft.com/office/drawing/2014/main" id="{E9B21BEA-81D6-3EEF-9C86-54742CB8340E}"/>
              </a:ext>
            </a:extLst>
          </p:cNvPr>
          <p:cNvSpPr txBox="1"/>
          <p:nvPr/>
        </p:nvSpPr>
        <p:spPr>
          <a:xfrm>
            <a:off x="2182358" y="1083220"/>
            <a:ext cx="2484383" cy="550962"/>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Bedrijven</a:t>
            </a:r>
            <a:endParaRPr lang="nl-NL" dirty="0"/>
          </a:p>
        </p:txBody>
      </p:sp>
      <p:sp>
        <p:nvSpPr>
          <p:cNvPr id="56" name="Rechthoek: afgeronde hoeken 55">
            <a:extLst>
              <a:ext uri="{FF2B5EF4-FFF2-40B4-BE49-F238E27FC236}">
                <a16:creationId xmlns:a16="http://schemas.microsoft.com/office/drawing/2014/main" id="{21FCD0C4-414D-BE6F-BE66-890938AD805F}"/>
              </a:ext>
            </a:extLst>
          </p:cNvPr>
          <p:cNvSpPr/>
          <p:nvPr/>
        </p:nvSpPr>
        <p:spPr>
          <a:xfrm>
            <a:off x="4865627" y="1864853"/>
            <a:ext cx="6637895" cy="3281799"/>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15BC74F6-4B90-C21F-1C31-A9B334C42E4A}"/>
              </a:ext>
            </a:extLst>
          </p:cNvPr>
          <p:cNvSpPr txBox="1"/>
          <p:nvPr/>
        </p:nvSpPr>
        <p:spPr>
          <a:xfrm>
            <a:off x="6281363" y="4486340"/>
            <a:ext cx="2484383" cy="550962"/>
          </a:xfrm>
          <a:prstGeom prst="roundRect">
            <a:avLst>
              <a:gd name="adj" fmla="val 28241"/>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nl-NL" sz="2400" dirty="0"/>
              <a:t>Geonovum</a:t>
            </a:r>
            <a:endParaRPr lang="nl-NL" dirty="0"/>
          </a:p>
        </p:txBody>
      </p:sp>
      <p:cxnSp>
        <p:nvCxnSpPr>
          <p:cNvPr id="25" name="Rechte verbindingslijn 24">
            <a:extLst>
              <a:ext uri="{FF2B5EF4-FFF2-40B4-BE49-F238E27FC236}">
                <a16:creationId xmlns:a16="http://schemas.microsoft.com/office/drawing/2014/main" id="{B18E85EA-054E-7230-05EB-4DA61334E3BB}"/>
              </a:ext>
            </a:extLst>
          </p:cNvPr>
          <p:cNvCxnSpPr>
            <a:cxnSpLocks/>
            <a:endCxn id="13" idx="0"/>
          </p:cNvCxnSpPr>
          <p:nvPr/>
        </p:nvCxnSpPr>
        <p:spPr>
          <a:xfrm>
            <a:off x="7051111" y="3578004"/>
            <a:ext cx="472444" cy="908336"/>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7125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1A445-5124-073C-727F-1AEE52E50E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B8BD76-272E-71EC-1693-DAAADCD50733}"/>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10432CEB-03CA-9EB3-8F9B-D8FA300C9DDE}"/>
              </a:ext>
            </a:extLst>
          </p:cNvPr>
          <p:cNvSpPr>
            <a:spLocks noGrp="1"/>
          </p:cNvSpPr>
          <p:nvPr>
            <p:ph type="body" orient="vert" idx="1"/>
          </p:nvPr>
        </p:nvSpPr>
        <p:spPr>
          <a:xfrm>
            <a:off x="1426562" y="511618"/>
            <a:ext cx="10440000" cy="431356"/>
          </a:xfrm>
        </p:spPr>
        <p:txBody>
          <a:bodyPr/>
          <a:lstStyle/>
          <a:p>
            <a:r>
              <a:rPr lang="nl-NL" dirty="0"/>
              <a:t>Kadaster Terugmeldingen - tools</a:t>
            </a:r>
          </a:p>
          <a:p>
            <a:endParaRPr lang="nl-NL" dirty="0"/>
          </a:p>
        </p:txBody>
      </p:sp>
      <p:sp>
        <p:nvSpPr>
          <p:cNvPr id="4" name="Tijdelijke aanduiding voor tekst 3">
            <a:extLst>
              <a:ext uri="{FF2B5EF4-FFF2-40B4-BE49-F238E27FC236}">
                <a16:creationId xmlns:a16="http://schemas.microsoft.com/office/drawing/2014/main" id="{404149D4-F73D-88AB-3491-434A2B963D3B}"/>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ED813198-C218-8D90-DB5E-BD57FC89AD2E}"/>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A484294E-81CF-7E93-2B6D-348C71E89D7A}"/>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70F507A1-4F8F-35A7-9A5B-B6BB83D7D6D2}"/>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D4256327-4C80-E6B9-48BB-55DE59D71601}"/>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99C25885-D4C0-5310-0E48-317BF6BCD471}"/>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A3163C76-30C7-D332-3B4A-12BC5FD743BE}"/>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07D770BB-54E8-075A-BBCF-471EA88F789B}"/>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835E5D06-8325-6252-68A1-DA994693EFEE}"/>
              </a:ext>
            </a:extLst>
          </p:cNvPr>
          <p:cNvSpPr>
            <a:spLocks noGrp="1"/>
          </p:cNvSpPr>
          <p:nvPr>
            <p:ph type="sldNum" sz="quarter" idx="30"/>
          </p:nvPr>
        </p:nvSpPr>
        <p:spPr/>
        <p:txBody>
          <a:bodyPr/>
          <a:lstStyle/>
          <a:p>
            <a:fld id="{FF61E002-7038-4534-AD3C-ADB6FBF99A22}" type="slidenum">
              <a:rPr lang="nl-NL" smtClean="0"/>
              <a:pPr/>
              <a:t>30</a:t>
            </a:fld>
            <a:endParaRPr lang="nl-NL"/>
          </a:p>
        </p:txBody>
      </p:sp>
      <p:grpSp>
        <p:nvGrpSpPr>
          <p:cNvPr id="24" name="Groep 23">
            <a:extLst>
              <a:ext uri="{FF2B5EF4-FFF2-40B4-BE49-F238E27FC236}">
                <a16:creationId xmlns:a16="http://schemas.microsoft.com/office/drawing/2014/main" id="{C79E22B0-4EE5-A104-FEED-00B3A7E3AFA1}"/>
              </a:ext>
            </a:extLst>
          </p:cNvPr>
          <p:cNvGrpSpPr/>
          <p:nvPr/>
        </p:nvGrpSpPr>
        <p:grpSpPr>
          <a:xfrm>
            <a:off x="1425533" y="1632415"/>
            <a:ext cx="6501176" cy="2627367"/>
            <a:chOff x="3175498" y="2419677"/>
            <a:chExt cx="6855193" cy="2745759"/>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57270637-4998-516E-CE2A-CF4ECF189D05}"/>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357FBBE7-3D50-14A6-11E8-92BE3E8ECA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498" y="2419677"/>
              <a:ext cx="4510075" cy="2546735"/>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6A099E22-B606-9C9C-CF67-BDAF08C65350}"/>
                </a:ext>
              </a:extLst>
            </p:cNvPr>
            <p:cNvSpPr txBox="1"/>
            <p:nvPr/>
          </p:nvSpPr>
          <p:spPr>
            <a:xfrm>
              <a:off x="8294255" y="3564296"/>
              <a:ext cx="1616364" cy="675455"/>
            </a:xfrm>
            <a:prstGeom prst="rect">
              <a:avLst/>
            </a:prstGeom>
            <a:noFill/>
          </p:spPr>
          <p:txBody>
            <a:bodyPr wrap="square" rtlCol="0">
              <a:spAutoFit/>
            </a:bodyPr>
            <a:lstStyle/>
            <a:p>
              <a:r>
                <a:rPr lang="nl-NL" dirty="0">
                  <a:solidFill>
                    <a:schemeClr val="bg1"/>
                  </a:solidFill>
                </a:rPr>
                <a:t>Verbeter</a:t>
              </a:r>
            </a:p>
            <a:p>
              <a:r>
                <a:rPr lang="nl-NL" dirty="0">
                  <a:solidFill>
                    <a:schemeClr val="bg1"/>
                  </a:solidFill>
                </a:rPr>
                <a:t>De Kaart</a:t>
              </a:r>
            </a:p>
          </p:txBody>
        </p:sp>
      </p:grpSp>
      <p:sp>
        <p:nvSpPr>
          <p:cNvPr id="14" name="Tijdelijke aanduiding voor verticale tekst 2">
            <a:extLst>
              <a:ext uri="{FF2B5EF4-FFF2-40B4-BE49-F238E27FC236}">
                <a16:creationId xmlns:a16="http://schemas.microsoft.com/office/drawing/2014/main" id="{84810347-5648-48DC-0FBC-D546C3750CEE}"/>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https://www.verbeterdekaart.nl/</a:t>
            </a:r>
            <a:r>
              <a:rPr lang="nl-NL" dirty="0"/>
              <a:t> </a:t>
            </a:r>
          </a:p>
        </p:txBody>
      </p:sp>
    </p:spTree>
    <p:extLst>
      <p:ext uri="{BB962C8B-B14F-4D97-AF65-F5344CB8AC3E}">
        <p14:creationId xmlns:p14="http://schemas.microsoft.com/office/powerpoint/2010/main" val="39519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B7C09-DCC4-12D6-E8A6-72828274E7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042FAD-CFFD-09FB-F2AD-5C9A3413DBB2}"/>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28D54B90-2E46-D3C3-C638-01E4FB14A484}"/>
              </a:ext>
            </a:extLst>
          </p:cNvPr>
          <p:cNvSpPr>
            <a:spLocks noGrp="1"/>
          </p:cNvSpPr>
          <p:nvPr>
            <p:ph type="body" orient="vert" idx="1"/>
          </p:nvPr>
        </p:nvSpPr>
        <p:spPr>
          <a:xfrm>
            <a:off x="1426562" y="511618"/>
            <a:ext cx="10440000" cy="431356"/>
          </a:xfrm>
        </p:spPr>
        <p:txBody>
          <a:bodyPr/>
          <a:lstStyle/>
          <a:p>
            <a:r>
              <a:rPr lang="nl-NL" dirty="0"/>
              <a:t>Kadaster Terugmeldingen - tools</a:t>
            </a:r>
          </a:p>
          <a:p>
            <a:endParaRPr lang="nl-NL" dirty="0"/>
          </a:p>
        </p:txBody>
      </p:sp>
      <p:sp>
        <p:nvSpPr>
          <p:cNvPr id="4" name="Tijdelijke aanduiding voor tekst 3">
            <a:extLst>
              <a:ext uri="{FF2B5EF4-FFF2-40B4-BE49-F238E27FC236}">
                <a16:creationId xmlns:a16="http://schemas.microsoft.com/office/drawing/2014/main" id="{F63DECC0-03C1-1FB8-EDC4-AFB3934D2A82}"/>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222F145F-912B-7B06-9D22-A9BE7D4F689C}"/>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1231115D-6B4E-7433-CAE4-277013033553}"/>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F9A34A84-62B2-264D-8333-F5EB5EA45624}"/>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BBA4C249-4608-00C5-623F-70014F670050}"/>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651A6819-B6FB-397E-24B4-B5E86F8504D1}"/>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BF6011DF-859B-FE5E-717D-E2369081B785}"/>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6FF69327-78ED-3B5E-C943-A2876DEEAAB3}"/>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11B3F07F-215F-3586-59BF-06BF2467EBBF}"/>
              </a:ext>
            </a:extLst>
          </p:cNvPr>
          <p:cNvSpPr>
            <a:spLocks noGrp="1"/>
          </p:cNvSpPr>
          <p:nvPr>
            <p:ph type="sldNum" sz="quarter" idx="30"/>
          </p:nvPr>
        </p:nvSpPr>
        <p:spPr/>
        <p:txBody>
          <a:bodyPr/>
          <a:lstStyle/>
          <a:p>
            <a:fld id="{FF61E002-7038-4534-AD3C-ADB6FBF99A22}" type="slidenum">
              <a:rPr lang="nl-NL" smtClean="0"/>
              <a:pPr/>
              <a:t>31</a:t>
            </a:fld>
            <a:endParaRPr lang="nl-NL"/>
          </a:p>
        </p:txBody>
      </p:sp>
      <p:grpSp>
        <p:nvGrpSpPr>
          <p:cNvPr id="24" name="Groep 23">
            <a:extLst>
              <a:ext uri="{FF2B5EF4-FFF2-40B4-BE49-F238E27FC236}">
                <a16:creationId xmlns:a16="http://schemas.microsoft.com/office/drawing/2014/main" id="{8EE585D0-28F0-476C-BCC7-6FA63CAA1128}"/>
              </a:ext>
            </a:extLst>
          </p:cNvPr>
          <p:cNvGrpSpPr/>
          <p:nvPr/>
        </p:nvGrpSpPr>
        <p:grpSpPr>
          <a:xfrm>
            <a:off x="1425533" y="1441971"/>
            <a:ext cx="6501176" cy="2817810"/>
            <a:chOff x="3175498" y="2220652"/>
            <a:chExt cx="6855193" cy="2944784"/>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BB2B7A05-3E55-B37D-BFA4-B0AED6EBCA84}"/>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1C0F9035-65B7-AD40-5189-9ED1836398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498" y="2220652"/>
              <a:ext cx="4510075" cy="2944784"/>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6F69EE90-7D0E-4CA5-0AB0-A9A99868D74D}"/>
                </a:ext>
              </a:extLst>
            </p:cNvPr>
            <p:cNvSpPr txBox="1"/>
            <p:nvPr/>
          </p:nvSpPr>
          <p:spPr>
            <a:xfrm>
              <a:off x="8294255" y="3564296"/>
              <a:ext cx="1616364" cy="964936"/>
            </a:xfrm>
            <a:prstGeom prst="rect">
              <a:avLst/>
            </a:prstGeom>
            <a:noFill/>
          </p:spPr>
          <p:txBody>
            <a:bodyPr wrap="square" rtlCol="0">
              <a:spAutoFit/>
            </a:bodyPr>
            <a:lstStyle/>
            <a:p>
              <a:r>
                <a:rPr lang="nl-NL" dirty="0" err="1">
                  <a:solidFill>
                    <a:schemeClr val="bg1"/>
                  </a:solidFill>
                </a:rPr>
                <a:t>Terugmeld</a:t>
              </a:r>
              <a:endParaRPr lang="nl-NL" dirty="0">
                <a:solidFill>
                  <a:schemeClr val="bg1"/>
                </a:solidFill>
              </a:endParaRPr>
            </a:p>
            <a:p>
              <a:r>
                <a:rPr lang="nl-NL" dirty="0">
                  <a:solidFill>
                    <a:schemeClr val="bg1"/>
                  </a:solidFill>
                </a:rPr>
                <a:t>beheer</a:t>
              </a:r>
            </a:p>
            <a:p>
              <a:r>
                <a:rPr lang="nl-NL" dirty="0">
                  <a:solidFill>
                    <a:schemeClr val="bg1"/>
                  </a:solidFill>
                </a:rPr>
                <a:t>applicatie</a:t>
              </a:r>
            </a:p>
          </p:txBody>
        </p:sp>
      </p:grpSp>
      <p:sp>
        <p:nvSpPr>
          <p:cNvPr id="14" name="Tijdelijke aanduiding voor verticale tekst 2">
            <a:extLst>
              <a:ext uri="{FF2B5EF4-FFF2-40B4-BE49-F238E27FC236}">
                <a16:creationId xmlns:a16="http://schemas.microsoft.com/office/drawing/2014/main" id="{F9F42A85-02B1-1DCC-90B0-D7C1CD2674BA}"/>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https://mijn.kadaster.nl/</a:t>
            </a:r>
            <a:r>
              <a:rPr lang="nl-NL" dirty="0"/>
              <a:t> </a:t>
            </a:r>
          </a:p>
        </p:txBody>
      </p:sp>
    </p:spTree>
    <p:extLst>
      <p:ext uri="{BB962C8B-B14F-4D97-AF65-F5344CB8AC3E}">
        <p14:creationId xmlns:p14="http://schemas.microsoft.com/office/powerpoint/2010/main" val="4536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2E4F0-4F68-D963-A059-01E8E9154E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2A5892-ED42-2F83-16F0-FB2743E603DE}"/>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9D1BDF43-332D-F25A-10D8-BB969A9562B7}"/>
              </a:ext>
            </a:extLst>
          </p:cNvPr>
          <p:cNvSpPr>
            <a:spLocks noGrp="1"/>
          </p:cNvSpPr>
          <p:nvPr>
            <p:ph type="body" orient="vert" idx="1"/>
          </p:nvPr>
        </p:nvSpPr>
        <p:spPr>
          <a:xfrm>
            <a:off x="1426562" y="511618"/>
            <a:ext cx="10440000" cy="431356"/>
          </a:xfrm>
        </p:spPr>
        <p:txBody>
          <a:bodyPr/>
          <a:lstStyle/>
          <a:p>
            <a:r>
              <a:rPr lang="nl-NL" dirty="0"/>
              <a:t>Kadaster Terugmeldingen - tools</a:t>
            </a:r>
          </a:p>
          <a:p>
            <a:endParaRPr lang="nl-NL" dirty="0"/>
          </a:p>
        </p:txBody>
      </p:sp>
      <p:sp>
        <p:nvSpPr>
          <p:cNvPr id="4" name="Tijdelijke aanduiding voor tekst 3">
            <a:extLst>
              <a:ext uri="{FF2B5EF4-FFF2-40B4-BE49-F238E27FC236}">
                <a16:creationId xmlns:a16="http://schemas.microsoft.com/office/drawing/2014/main" id="{A09A78C0-6B42-8485-9830-0F3A43FDC7BD}"/>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D22B06D5-3EE0-A68C-6877-486B86FAF143}"/>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B9D2BE7F-6627-82C0-59A3-1602DD2804C5}"/>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F60494BB-C003-A604-0836-B081104B54EE}"/>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197C8EC3-B388-9F28-24E8-E4B85954EDF6}"/>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A9955F09-C7C6-5720-0653-4F0F97FE1AE1}"/>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A7142418-AF8B-0239-663F-4E9955D37696}"/>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B6CC8C75-AE0F-6FE2-4282-8127D391FEC9}"/>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4C042FB1-0E92-4AC9-2239-3DB414F6FFE8}"/>
              </a:ext>
            </a:extLst>
          </p:cNvPr>
          <p:cNvSpPr>
            <a:spLocks noGrp="1"/>
          </p:cNvSpPr>
          <p:nvPr>
            <p:ph type="sldNum" sz="quarter" idx="30"/>
          </p:nvPr>
        </p:nvSpPr>
        <p:spPr/>
        <p:txBody>
          <a:bodyPr/>
          <a:lstStyle/>
          <a:p>
            <a:fld id="{FF61E002-7038-4534-AD3C-ADB6FBF99A22}" type="slidenum">
              <a:rPr lang="nl-NL" smtClean="0"/>
              <a:pPr/>
              <a:t>32</a:t>
            </a:fld>
            <a:endParaRPr lang="nl-NL"/>
          </a:p>
        </p:txBody>
      </p:sp>
      <p:sp>
        <p:nvSpPr>
          <p:cNvPr id="13" name="Tekstvak 12">
            <a:extLst>
              <a:ext uri="{FF2B5EF4-FFF2-40B4-BE49-F238E27FC236}">
                <a16:creationId xmlns:a16="http://schemas.microsoft.com/office/drawing/2014/main" id="{F6D2BDB0-4D87-84E8-EC6B-DA5C61778932}"/>
              </a:ext>
            </a:extLst>
          </p:cNvPr>
          <p:cNvSpPr txBox="1"/>
          <p:nvPr/>
        </p:nvSpPr>
        <p:spPr>
          <a:xfrm>
            <a:off x="1426562" y="1634591"/>
            <a:ext cx="9220741" cy="3104953"/>
          </a:xfrm>
          <a:prstGeom prst="rect">
            <a:avLst/>
          </a:prstGeom>
          <a:noFill/>
        </p:spPr>
        <p:txBody>
          <a:bodyPr wrap="square" rtlCol="0">
            <a:spAutoFit/>
          </a:bodyPr>
          <a:lstStyle/>
          <a:p>
            <a:pPr marL="0" marR="0" lvl="0" indent="0" algn="l" defTabSz="444500" rtl="0" eaLnBrk="1" fontAlgn="auto" latinLnBrk="0" hangingPunct="1">
              <a:lnSpc>
                <a:spcPct val="95000"/>
              </a:lnSpc>
              <a:spcBef>
                <a:spcPts val="400"/>
              </a:spcBef>
              <a:spcAft>
                <a:spcPts val="0"/>
              </a:spcAft>
              <a:buClr>
                <a:srgbClr val="009EC2"/>
              </a:buClr>
              <a:buSzPct val="200000"/>
              <a:buFontTx/>
              <a:buNone/>
              <a:tabLst/>
              <a:defRPr/>
            </a:pPr>
            <a:r>
              <a:rPr kumimoji="0" lang="nl-NL" i="0" u="none" strike="noStrike" kern="1200" cap="none" spc="50" normalizeH="0" baseline="0" noProof="0" dirty="0">
                <a:ln w="9525">
                  <a:solidFill>
                    <a:srgbClr val="003F79"/>
                  </a:solidFill>
                  <a:miter lim="800000"/>
                </a:ln>
                <a:solidFill>
                  <a:srgbClr val="003F79"/>
                </a:solidFill>
                <a:effectLst/>
                <a:uLnTx/>
                <a:uFillTx/>
                <a:latin typeface="Arial" panose="020B0604020202020204"/>
                <a:ea typeface="+mn-ea"/>
                <a:cs typeface="+mn-cs"/>
              </a:rPr>
              <a:t>veel gemaakte fouten</a:t>
            </a:r>
          </a:p>
          <a:p>
            <a:pPr marL="361950"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Te snel op ‘in onderzoek’ zetten i.p.v. ‘Goedgekeurd en ingepland’</a:t>
            </a:r>
          </a:p>
          <a:p>
            <a:pPr marL="361950"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Status Afgerond zonder aanpassing:</a:t>
            </a:r>
          </a:p>
          <a:p>
            <a:pPr marL="819150" lvl="2"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i.p.v. doorzetten naar andere bronhouder</a:t>
            </a:r>
          </a:p>
          <a:p>
            <a:pPr marL="819150" lvl="2"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i.p.v. doorzetten naar andere registratie</a:t>
            </a:r>
          </a:p>
          <a:p>
            <a:pPr marL="819150" lvl="2"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omdat melding pas later wordt afgehandeld i.p.v. ‘Goedgekeurd en ingepland’ en later ‘Afgerond </a:t>
            </a:r>
            <a:r>
              <a:rPr lang="nl-NL" sz="1600" spc="50">
                <a:ln w="9525">
                  <a:solidFill>
                    <a:schemeClr val="tx2"/>
                  </a:solidFill>
                  <a:miter lim="800000"/>
                </a:ln>
                <a:solidFill>
                  <a:schemeClr val="tx2"/>
                </a:solidFill>
              </a:rPr>
              <a:t>met aanpassing’.</a:t>
            </a:r>
            <a:endParaRPr lang="nl-NL" sz="1600" spc="50" dirty="0">
              <a:ln w="9525">
                <a:solidFill>
                  <a:schemeClr val="tx2"/>
                </a:solidFill>
                <a:miter lim="800000"/>
              </a:ln>
              <a:solidFill>
                <a:schemeClr val="tx2"/>
              </a:solidFill>
            </a:endParaRPr>
          </a:p>
          <a:p>
            <a:pPr marL="819150" lvl="2"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omdat BGT overeenkomt met de meest recente luchtfoto (extra onderzoek)</a:t>
            </a:r>
          </a:p>
          <a:p>
            <a:pPr marL="819150" lvl="2"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melding al is opgelost, eventueel door andere bronhouder i.p.v. ‘Afgerond met aanpassing’</a:t>
            </a:r>
          </a:p>
          <a:p>
            <a:pPr marL="361950" indent="-342900" defTabSz="444500">
              <a:lnSpc>
                <a:spcPct val="95000"/>
              </a:lnSpc>
              <a:spcBef>
                <a:spcPts val="400"/>
              </a:spcBef>
              <a:buClr>
                <a:schemeClr val="accent1"/>
              </a:buClr>
              <a:buSzPct val="200000"/>
              <a:buFontTx/>
              <a:buChar char="-"/>
            </a:pPr>
            <a:r>
              <a:rPr lang="nl-NL" sz="1600" spc="50" dirty="0">
                <a:ln w="9525">
                  <a:solidFill>
                    <a:schemeClr val="tx2"/>
                  </a:solidFill>
                  <a:miter lim="800000"/>
                </a:ln>
                <a:solidFill>
                  <a:schemeClr val="tx2"/>
                </a:solidFill>
              </a:rPr>
              <a:t>Afwijzen zonder toelichting</a:t>
            </a:r>
          </a:p>
        </p:txBody>
      </p:sp>
    </p:spTree>
    <p:extLst>
      <p:ext uri="{BB962C8B-B14F-4D97-AF65-F5344CB8AC3E}">
        <p14:creationId xmlns:p14="http://schemas.microsoft.com/office/powerpoint/2010/main" val="24949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2726-3CAD-7A6B-E04E-7468AC0C54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A680D5-0C1D-8FBD-013F-0F91187F2E3D}"/>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E58B60FA-0889-5FD1-1874-748E51774138}"/>
              </a:ext>
            </a:extLst>
          </p:cNvPr>
          <p:cNvSpPr>
            <a:spLocks noGrp="1"/>
          </p:cNvSpPr>
          <p:nvPr>
            <p:ph type="body" orient="vert" idx="1"/>
          </p:nvPr>
        </p:nvSpPr>
        <p:spPr>
          <a:xfrm>
            <a:off x="1426562" y="511618"/>
            <a:ext cx="10440000" cy="431356"/>
          </a:xfrm>
        </p:spPr>
        <p:txBody>
          <a:bodyPr/>
          <a:lstStyle/>
          <a:p>
            <a:r>
              <a:rPr lang="nl-NL" dirty="0"/>
              <a:t>Kadaster tools</a:t>
            </a:r>
          </a:p>
          <a:p>
            <a:endParaRPr lang="nl-NL" dirty="0"/>
          </a:p>
        </p:txBody>
      </p:sp>
      <p:sp>
        <p:nvSpPr>
          <p:cNvPr id="4" name="Tijdelijke aanduiding voor tekst 3">
            <a:extLst>
              <a:ext uri="{FF2B5EF4-FFF2-40B4-BE49-F238E27FC236}">
                <a16:creationId xmlns:a16="http://schemas.microsoft.com/office/drawing/2014/main" id="{C204440E-7892-0DB4-CB80-B44A8BD9637C}"/>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F3FB8CB8-A7FA-09D8-F3CB-CEEF91775785}"/>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928C988B-E27B-F4F0-91F3-E9FCEE90B373}"/>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32BF5A14-0726-BF2E-FB58-0C5549D05D90}"/>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63ADE967-69FD-37B8-04BC-F6702B996FB8}"/>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2DCD0F1C-E80E-2C6B-3F73-62765AFCEC51}"/>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E13E6D56-E6AD-E7BF-E17F-03AA43A64CB5}"/>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C5A49A8F-AB49-32BF-BE24-73924314F7AE}"/>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FD585649-5467-EC82-76C0-97789F8D6C43}"/>
              </a:ext>
            </a:extLst>
          </p:cNvPr>
          <p:cNvSpPr>
            <a:spLocks noGrp="1"/>
          </p:cNvSpPr>
          <p:nvPr>
            <p:ph type="sldNum" sz="quarter" idx="30"/>
          </p:nvPr>
        </p:nvSpPr>
        <p:spPr/>
        <p:txBody>
          <a:bodyPr/>
          <a:lstStyle/>
          <a:p>
            <a:fld id="{FF61E002-7038-4534-AD3C-ADB6FBF99A22}" type="slidenum">
              <a:rPr lang="nl-NL" smtClean="0"/>
              <a:pPr/>
              <a:t>33</a:t>
            </a:fld>
            <a:endParaRPr lang="nl-NL"/>
          </a:p>
        </p:txBody>
      </p:sp>
      <p:grpSp>
        <p:nvGrpSpPr>
          <p:cNvPr id="24" name="Groep 23">
            <a:extLst>
              <a:ext uri="{FF2B5EF4-FFF2-40B4-BE49-F238E27FC236}">
                <a16:creationId xmlns:a16="http://schemas.microsoft.com/office/drawing/2014/main" id="{E6291438-00EC-DCD5-B384-6750CEFDD944}"/>
              </a:ext>
            </a:extLst>
          </p:cNvPr>
          <p:cNvGrpSpPr/>
          <p:nvPr/>
        </p:nvGrpSpPr>
        <p:grpSpPr>
          <a:xfrm>
            <a:off x="1425533" y="1816763"/>
            <a:ext cx="6501176" cy="2443019"/>
            <a:chOff x="3175498" y="2612332"/>
            <a:chExt cx="6855193" cy="2553104"/>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8131C073-B5EB-0BAA-026E-AD150AE748CB}"/>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52819875-F68E-71EE-E947-CB3A78EFF4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498" y="2612332"/>
              <a:ext cx="4510075" cy="2161424"/>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9CD0F67C-94E6-46EE-BF3A-9BECD4088351}"/>
                </a:ext>
              </a:extLst>
            </p:cNvPr>
            <p:cNvSpPr txBox="1"/>
            <p:nvPr/>
          </p:nvSpPr>
          <p:spPr>
            <a:xfrm>
              <a:off x="8294255" y="3564296"/>
              <a:ext cx="1616364" cy="675455"/>
            </a:xfrm>
            <a:prstGeom prst="rect">
              <a:avLst/>
            </a:prstGeom>
            <a:noFill/>
          </p:spPr>
          <p:txBody>
            <a:bodyPr wrap="square" rtlCol="0">
              <a:spAutoFit/>
            </a:bodyPr>
            <a:lstStyle/>
            <a:p>
              <a:r>
                <a:rPr lang="nl-NL" dirty="0">
                  <a:solidFill>
                    <a:schemeClr val="bg1"/>
                  </a:solidFill>
                </a:rPr>
                <a:t>PDOK viewer</a:t>
              </a:r>
            </a:p>
          </p:txBody>
        </p:sp>
      </p:grpSp>
      <p:sp>
        <p:nvSpPr>
          <p:cNvPr id="14" name="Tijdelijke aanduiding voor verticale tekst 2">
            <a:extLst>
              <a:ext uri="{FF2B5EF4-FFF2-40B4-BE49-F238E27FC236}">
                <a16:creationId xmlns:a16="http://schemas.microsoft.com/office/drawing/2014/main" id="{A4DF0156-5733-164E-96EC-3BC0F1D36C6B}"/>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https://app.pdok.nl/viewer/</a:t>
            </a:r>
            <a:r>
              <a:rPr lang="nl-NL" dirty="0"/>
              <a:t> </a:t>
            </a:r>
          </a:p>
        </p:txBody>
      </p:sp>
    </p:spTree>
    <p:extLst>
      <p:ext uri="{BB962C8B-B14F-4D97-AF65-F5344CB8AC3E}">
        <p14:creationId xmlns:p14="http://schemas.microsoft.com/office/powerpoint/2010/main" val="17427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39C1-6CB9-61F7-2F73-E01ECF2AB7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3796EB-19F0-DC56-3042-C64834E80259}"/>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9FFFFFE9-0DBD-C1E8-56C7-DAEAD59B6AB9}"/>
              </a:ext>
            </a:extLst>
          </p:cNvPr>
          <p:cNvSpPr>
            <a:spLocks noGrp="1"/>
          </p:cNvSpPr>
          <p:nvPr>
            <p:ph type="body" orient="vert" idx="1"/>
          </p:nvPr>
        </p:nvSpPr>
        <p:spPr>
          <a:xfrm>
            <a:off x="1426562" y="511618"/>
            <a:ext cx="10440000" cy="431356"/>
          </a:xfrm>
        </p:spPr>
        <p:txBody>
          <a:bodyPr/>
          <a:lstStyle/>
          <a:p>
            <a:r>
              <a:rPr lang="nl-NL" dirty="0"/>
              <a:t>Kadaster tools</a:t>
            </a:r>
          </a:p>
          <a:p>
            <a:endParaRPr lang="nl-NL" dirty="0"/>
          </a:p>
        </p:txBody>
      </p:sp>
      <p:sp>
        <p:nvSpPr>
          <p:cNvPr id="4" name="Tijdelijke aanduiding voor tekst 3">
            <a:extLst>
              <a:ext uri="{FF2B5EF4-FFF2-40B4-BE49-F238E27FC236}">
                <a16:creationId xmlns:a16="http://schemas.microsoft.com/office/drawing/2014/main" id="{11A3333D-1E39-64F3-4D9B-89EAB1D71328}"/>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D475983A-6FA9-962A-418A-B9C44EC37E92}"/>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CF322FF1-974C-E8AE-AD28-D82B20D6C8BF}"/>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A35C12A3-5FAE-FB8F-9566-1BDC0CFD5120}"/>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F11F4657-BF23-86FB-0297-9B421168A7D0}"/>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83423D8A-EDAA-9E49-CB50-52BDB5C05DD5}"/>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0A9B36B8-7532-0DA1-709B-78834A2CAC76}"/>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20842A12-FCEF-59D1-6746-A41F6C36622E}"/>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A5C7F93E-E60A-575F-821D-0F6034510A80}"/>
              </a:ext>
            </a:extLst>
          </p:cNvPr>
          <p:cNvSpPr>
            <a:spLocks noGrp="1"/>
          </p:cNvSpPr>
          <p:nvPr>
            <p:ph type="sldNum" sz="quarter" idx="30"/>
          </p:nvPr>
        </p:nvSpPr>
        <p:spPr/>
        <p:txBody>
          <a:bodyPr/>
          <a:lstStyle/>
          <a:p>
            <a:fld id="{FF61E002-7038-4534-AD3C-ADB6FBF99A22}" type="slidenum">
              <a:rPr lang="nl-NL" smtClean="0"/>
              <a:pPr/>
              <a:t>34</a:t>
            </a:fld>
            <a:endParaRPr lang="nl-NL"/>
          </a:p>
        </p:txBody>
      </p:sp>
      <p:grpSp>
        <p:nvGrpSpPr>
          <p:cNvPr id="24" name="Groep 23">
            <a:extLst>
              <a:ext uri="{FF2B5EF4-FFF2-40B4-BE49-F238E27FC236}">
                <a16:creationId xmlns:a16="http://schemas.microsoft.com/office/drawing/2014/main" id="{0B6DF2CA-3AE2-8E1B-828C-655686E31322}"/>
              </a:ext>
            </a:extLst>
          </p:cNvPr>
          <p:cNvGrpSpPr/>
          <p:nvPr/>
        </p:nvGrpSpPr>
        <p:grpSpPr>
          <a:xfrm>
            <a:off x="1505102" y="1441971"/>
            <a:ext cx="6421607" cy="2817810"/>
            <a:chOff x="3259400" y="2220652"/>
            <a:chExt cx="6771291" cy="2944784"/>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2D29C267-802D-4C50-E25E-36F8918659A8}"/>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053FF4-E28E-EA37-13A0-F0164FB23B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9400" y="2220652"/>
              <a:ext cx="4342271" cy="2944784"/>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DA429694-3F78-845F-A25E-3B282CF4288C}"/>
                </a:ext>
              </a:extLst>
            </p:cNvPr>
            <p:cNvSpPr txBox="1"/>
            <p:nvPr/>
          </p:nvSpPr>
          <p:spPr>
            <a:xfrm>
              <a:off x="8294255" y="3564296"/>
              <a:ext cx="1616364" cy="964936"/>
            </a:xfrm>
            <a:prstGeom prst="rect">
              <a:avLst/>
            </a:prstGeom>
            <a:noFill/>
          </p:spPr>
          <p:txBody>
            <a:bodyPr wrap="square" rtlCol="0">
              <a:spAutoFit/>
            </a:bodyPr>
            <a:lstStyle/>
            <a:p>
              <a:r>
                <a:rPr lang="nl-NL" dirty="0">
                  <a:solidFill>
                    <a:schemeClr val="bg1"/>
                  </a:solidFill>
                </a:rPr>
                <a:t>PDOK</a:t>
              </a:r>
            </a:p>
            <a:p>
              <a:r>
                <a:rPr lang="nl-NL" dirty="0">
                  <a:solidFill>
                    <a:schemeClr val="bg1"/>
                  </a:solidFill>
                </a:rPr>
                <a:t>download</a:t>
              </a:r>
            </a:p>
            <a:p>
              <a:r>
                <a:rPr lang="nl-NL" dirty="0">
                  <a:solidFill>
                    <a:schemeClr val="bg1"/>
                  </a:solidFill>
                </a:rPr>
                <a:t>viewer</a:t>
              </a:r>
            </a:p>
          </p:txBody>
        </p:sp>
      </p:grpSp>
      <p:sp>
        <p:nvSpPr>
          <p:cNvPr id="14" name="Tijdelijke aanduiding voor verticale tekst 2">
            <a:extLst>
              <a:ext uri="{FF2B5EF4-FFF2-40B4-BE49-F238E27FC236}">
                <a16:creationId xmlns:a16="http://schemas.microsoft.com/office/drawing/2014/main" id="{48A65456-7DC2-69FB-9410-090A42A3570F}"/>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https://app.pdok.nl/lv/bgt/download-viewer/</a:t>
            </a:r>
            <a:r>
              <a:rPr lang="nl-NL" dirty="0"/>
              <a:t> </a:t>
            </a:r>
          </a:p>
        </p:txBody>
      </p:sp>
    </p:spTree>
    <p:extLst>
      <p:ext uri="{BB962C8B-B14F-4D97-AF65-F5344CB8AC3E}">
        <p14:creationId xmlns:p14="http://schemas.microsoft.com/office/powerpoint/2010/main" val="373406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749A1-3AA4-4AC2-9A3E-100C5CEF56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53AE66-02D3-DD93-D3C7-E873D0F4B321}"/>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ADD1768A-538E-B6C4-9491-9363887E1C1D}"/>
              </a:ext>
            </a:extLst>
          </p:cNvPr>
          <p:cNvSpPr>
            <a:spLocks noGrp="1"/>
          </p:cNvSpPr>
          <p:nvPr>
            <p:ph type="body" orient="vert" idx="1"/>
          </p:nvPr>
        </p:nvSpPr>
        <p:spPr>
          <a:xfrm>
            <a:off x="1426562" y="511618"/>
            <a:ext cx="10440000" cy="431356"/>
          </a:xfrm>
        </p:spPr>
        <p:txBody>
          <a:bodyPr/>
          <a:lstStyle/>
          <a:p>
            <a:r>
              <a:rPr lang="nl-NL" dirty="0"/>
              <a:t>Kadaster tools</a:t>
            </a:r>
          </a:p>
          <a:p>
            <a:endParaRPr lang="nl-NL" dirty="0"/>
          </a:p>
        </p:txBody>
      </p:sp>
      <p:sp>
        <p:nvSpPr>
          <p:cNvPr id="4" name="Tijdelijke aanduiding voor tekst 3">
            <a:extLst>
              <a:ext uri="{FF2B5EF4-FFF2-40B4-BE49-F238E27FC236}">
                <a16:creationId xmlns:a16="http://schemas.microsoft.com/office/drawing/2014/main" id="{F005021D-339D-9C42-28C8-7BCE8855FE7A}"/>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BBD42892-A559-8B75-87FD-D68C38709FC3}"/>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BBC9FBE4-074E-BA76-E690-27303D3C4B67}"/>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44506424-2EB1-BAC9-98B9-ABB6FB7F6579}"/>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685BE89D-1183-AA5F-A6CB-3D5CA00733EE}"/>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F702CB2B-1C71-D670-317B-CAE6528BE863}"/>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28B0E55E-44CC-E204-F9D3-4727CE2F9B2B}"/>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24FAD4DD-D5BF-4303-4FEA-292B83C8BD97}"/>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F06F122C-8D4F-7935-730D-562139CBA46C}"/>
              </a:ext>
            </a:extLst>
          </p:cNvPr>
          <p:cNvSpPr>
            <a:spLocks noGrp="1"/>
          </p:cNvSpPr>
          <p:nvPr>
            <p:ph type="sldNum" sz="quarter" idx="30"/>
          </p:nvPr>
        </p:nvSpPr>
        <p:spPr/>
        <p:txBody>
          <a:bodyPr/>
          <a:lstStyle/>
          <a:p>
            <a:fld id="{FF61E002-7038-4534-AD3C-ADB6FBF99A22}" type="slidenum">
              <a:rPr lang="nl-NL" smtClean="0"/>
              <a:pPr/>
              <a:t>35</a:t>
            </a:fld>
            <a:endParaRPr lang="nl-NL"/>
          </a:p>
        </p:txBody>
      </p:sp>
      <p:grpSp>
        <p:nvGrpSpPr>
          <p:cNvPr id="24" name="Groep 23">
            <a:extLst>
              <a:ext uri="{FF2B5EF4-FFF2-40B4-BE49-F238E27FC236}">
                <a16:creationId xmlns:a16="http://schemas.microsoft.com/office/drawing/2014/main" id="{6D98268F-DD58-BBA2-26BE-A89A88FE6452}"/>
              </a:ext>
            </a:extLst>
          </p:cNvPr>
          <p:cNvGrpSpPr/>
          <p:nvPr/>
        </p:nvGrpSpPr>
        <p:grpSpPr>
          <a:xfrm>
            <a:off x="1756765" y="1441971"/>
            <a:ext cx="6169944" cy="2817810"/>
            <a:chOff x="3524767" y="2220652"/>
            <a:chExt cx="6505924" cy="2944784"/>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EABE5C9B-24ED-D055-D5C8-3AF71C9EC359}"/>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8BF3525E-A47F-9538-9009-9535312457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4767" y="2220652"/>
              <a:ext cx="3811537" cy="2944784"/>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8BD87EF5-E1B9-7354-3789-1870B4D7FBE0}"/>
                </a:ext>
              </a:extLst>
            </p:cNvPr>
            <p:cNvSpPr txBox="1"/>
            <p:nvPr/>
          </p:nvSpPr>
          <p:spPr>
            <a:xfrm>
              <a:off x="8294255" y="3564296"/>
              <a:ext cx="1616364" cy="675455"/>
            </a:xfrm>
            <a:prstGeom prst="rect">
              <a:avLst/>
            </a:prstGeom>
            <a:noFill/>
          </p:spPr>
          <p:txBody>
            <a:bodyPr wrap="square" rtlCol="0">
              <a:spAutoFit/>
            </a:bodyPr>
            <a:lstStyle/>
            <a:p>
              <a:r>
                <a:rPr lang="nl-NL" dirty="0">
                  <a:solidFill>
                    <a:schemeClr val="bg1"/>
                  </a:solidFill>
                </a:rPr>
                <a:t>BGT OGC API features</a:t>
              </a:r>
            </a:p>
          </p:txBody>
        </p:sp>
      </p:grpSp>
      <p:sp>
        <p:nvSpPr>
          <p:cNvPr id="14" name="Tijdelijke aanduiding voor verticale tekst 2">
            <a:extLst>
              <a:ext uri="{FF2B5EF4-FFF2-40B4-BE49-F238E27FC236}">
                <a16:creationId xmlns:a16="http://schemas.microsoft.com/office/drawing/2014/main" id="{904B0347-5AC0-481A-62BE-9D1C86292F19}"/>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pPr algn="ctr"/>
            <a:r>
              <a:rPr lang="nl-NL" dirty="0">
                <a:hlinkClick r:id="rId6"/>
              </a:rPr>
              <a:t>https://api.pdok.nl/lv/bgt/ogc/v1/</a:t>
            </a:r>
            <a:r>
              <a:rPr lang="nl-NL" dirty="0"/>
              <a:t> </a:t>
            </a:r>
          </a:p>
        </p:txBody>
      </p:sp>
    </p:spTree>
    <p:extLst>
      <p:ext uri="{BB962C8B-B14F-4D97-AF65-F5344CB8AC3E}">
        <p14:creationId xmlns:p14="http://schemas.microsoft.com/office/powerpoint/2010/main" val="34817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128E-1159-909B-0EBE-F2593E7EBF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EB450C-2315-E218-FD3B-C7DCE0ECD4BF}"/>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ED1CA2B8-D8A7-3E65-2439-42E8996792AC}"/>
              </a:ext>
            </a:extLst>
          </p:cNvPr>
          <p:cNvSpPr>
            <a:spLocks noGrp="1"/>
          </p:cNvSpPr>
          <p:nvPr>
            <p:ph type="body" orient="vert" idx="1"/>
          </p:nvPr>
        </p:nvSpPr>
        <p:spPr>
          <a:xfrm>
            <a:off x="1426562" y="511618"/>
            <a:ext cx="10440000" cy="431356"/>
          </a:xfrm>
        </p:spPr>
        <p:txBody>
          <a:bodyPr/>
          <a:lstStyle/>
          <a:p>
            <a:r>
              <a:rPr lang="nl-NL" dirty="0"/>
              <a:t>Kwaliteitsmanagement - communicatie</a:t>
            </a:r>
          </a:p>
          <a:p>
            <a:endParaRPr lang="nl-NL" dirty="0"/>
          </a:p>
        </p:txBody>
      </p:sp>
      <p:sp>
        <p:nvSpPr>
          <p:cNvPr id="4" name="Tijdelijke aanduiding voor tekst 3">
            <a:extLst>
              <a:ext uri="{FF2B5EF4-FFF2-40B4-BE49-F238E27FC236}">
                <a16:creationId xmlns:a16="http://schemas.microsoft.com/office/drawing/2014/main" id="{5D659EE6-1A0B-24ED-7E90-418F62B4441D}"/>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B98820F4-A136-912B-41AA-A79B051FFA7D}"/>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34F92DEA-EBB7-1B4B-3EC0-A177D55415A6}"/>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2C53BC1D-F3D0-B6A9-AC22-78F5BCE895C9}"/>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0E4350A6-8E8D-6D28-B8FB-6AB6564A033F}"/>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EECAB528-F464-093E-FD39-AAE351C73888}"/>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00699CA3-DCDE-FC32-754B-A860CF6F3D98}"/>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FD8124DC-F070-C797-EE25-5E25D205D13E}"/>
              </a:ext>
            </a:extLst>
          </p:cNvPr>
          <p:cNvSpPr>
            <a:spLocks noGrp="1"/>
          </p:cNvSpPr>
          <p:nvPr>
            <p:ph type="dt" sz="half" idx="28"/>
          </p:nvPr>
        </p:nvSpPr>
        <p:spPr/>
        <p:txBody>
          <a:bodyPr/>
          <a:lstStyle/>
          <a:p>
            <a:fld id="{7246E468-4851-4B2B-9592-F3C17D8D58DA}" type="datetime10">
              <a:rPr lang="nl-NL" smtClean="0"/>
              <a:t>11:38</a:t>
            </a:fld>
            <a:endParaRPr lang="nl-NL"/>
          </a:p>
        </p:txBody>
      </p:sp>
      <p:sp>
        <p:nvSpPr>
          <p:cNvPr id="12" name="Tijdelijke aanduiding voor dianummer 11">
            <a:extLst>
              <a:ext uri="{FF2B5EF4-FFF2-40B4-BE49-F238E27FC236}">
                <a16:creationId xmlns:a16="http://schemas.microsoft.com/office/drawing/2014/main" id="{DE6C8F45-135B-8283-1624-6976FB0C9D83}"/>
              </a:ext>
            </a:extLst>
          </p:cNvPr>
          <p:cNvSpPr>
            <a:spLocks noGrp="1"/>
          </p:cNvSpPr>
          <p:nvPr>
            <p:ph type="sldNum" sz="quarter" idx="30"/>
          </p:nvPr>
        </p:nvSpPr>
        <p:spPr/>
        <p:txBody>
          <a:bodyPr/>
          <a:lstStyle/>
          <a:p>
            <a:fld id="{FF61E002-7038-4534-AD3C-ADB6FBF99A22}" type="slidenum">
              <a:rPr lang="nl-NL" smtClean="0"/>
              <a:pPr/>
              <a:t>36</a:t>
            </a:fld>
            <a:endParaRPr lang="nl-NL"/>
          </a:p>
        </p:txBody>
      </p:sp>
      <p:grpSp>
        <p:nvGrpSpPr>
          <p:cNvPr id="33" name="Groep 32">
            <a:extLst>
              <a:ext uri="{FF2B5EF4-FFF2-40B4-BE49-F238E27FC236}">
                <a16:creationId xmlns:a16="http://schemas.microsoft.com/office/drawing/2014/main" id="{CAA92BC6-F220-01EA-597D-9BD8061DA2BF}"/>
              </a:ext>
            </a:extLst>
          </p:cNvPr>
          <p:cNvGrpSpPr/>
          <p:nvPr/>
        </p:nvGrpSpPr>
        <p:grpSpPr>
          <a:xfrm>
            <a:off x="1190199" y="4864501"/>
            <a:ext cx="3661420" cy="1661564"/>
            <a:chOff x="2178120" y="3772600"/>
            <a:chExt cx="3860800" cy="1736436"/>
          </a:xfrm>
          <a:effectLst>
            <a:outerShdw blurRad="50800" dist="38100" dir="2700000" algn="tl" rotWithShape="0">
              <a:prstClr val="black">
                <a:alpha val="40000"/>
              </a:prstClr>
            </a:outerShdw>
          </a:effectLst>
        </p:grpSpPr>
        <p:grpSp>
          <p:nvGrpSpPr>
            <p:cNvPr id="34" name="Groep 33">
              <a:extLst>
                <a:ext uri="{FF2B5EF4-FFF2-40B4-BE49-F238E27FC236}">
                  <a16:creationId xmlns:a16="http://schemas.microsoft.com/office/drawing/2014/main" id="{2BEC81CB-6CF7-19AE-D689-0509F366DCD6}"/>
                </a:ext>
              </a:extLst>
            </p:cNvPr>
            <p:cNvGrpSpPr/>
            <p:nvPr/>
          </p:nvGrpSpPr>
          <p:grpSpPr>
            <a:xfrm>
              <a:off x="2178120" y="3772600"/>
              <a:ext cx="3860800" cy="1736436"/>
              <a:chOff x="332694" y="5043979"/>
              <a:chExt cx="3860800" cy="1736436"/>
            </a:xfrm>
          </p:grpSpPr>
          <p:sp>
            <p:nvSpPr>
              <p:cNvPr id="36" name="Rechthoek 35">
                <a:extLst>
                  <a:ext uri="{FF2B5EF4-FFF2-40B4-BE49-F238E27FC236}">
                    <a16:creationId xmlns:a16="http://schemas.microsoft.com/office/drawing/2014/main" id="{7719BD5A-E0B6-B422-74BE-14EC739DA4AD}"/>
                  </a:ext>
                </a:extLst>
              </p:cNvPr>
              <p:cNvSpPr/>
              <p:nvPr/>
            </p:nvSpPr>
            <p:spPr>
              <a:xfrm>
                <a:off x="332694" y="5043979"/>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F3E4D13F-3E7D-FC19-0835-49299744FEB9}"/>
                  </a:ext>
                </a:extLst>
              </p:cNvPr>
              <p:cNvSpPr txBox="1"/>
              <p:nvPr/>
            </p:nvSpPr>
            <p:spPr>
              <a:xfrm>
                <a:off x="2404961" y="5164712"/>
                <a:ext cx="1668461" cy="1254417"/>
              </a:xfrm>
              <a:prstGeom prst="rect">
                <a:avLst/>
              </a:prstGeom>
              <a:noFill/>
            </p:spPr>
            <p:txBody>
              <a:bodyPr wrap="square" rtlCol="0">
                <a:spAutoFit/>
              </a:bodyPr>
              <a:lstStyle/>
              <a:p>
                <a:r>
                  <a:rPr lang="nl-NL">
                    <a:solidFill>
                      <a:schemeClr val="bg1"/>
                    </a:solidFill>
                  </a:rPr>
                  <a:t>Vraag het aan Kadaster Klant Contact Centrum</a:t>
                </a:r>
              </a:p>
            </p:txBody>
          </p:sp>
        </p:grpSp>
        <p:pic>
          <p:nvPicPr>
            <p:cNvPr id="35" name="Graphic 34">
              <a:extLst>
                <a:ext uri="{FF2B5EF4-FFF2-40B4-BE49-F238E27FC236}">
                  <a16:creationId xmlns:a16="http://schemas.microsoft.com/office/drawing/2014/main" id="{3C7064D4-7CE3-5B5D-EBC5-CAAF443DD57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512288" y="3931082"/>
              <a:ext cx="1403930" cy="1403930"/>
            </a:xfrm>
            <a:prstGeom prst="rect">
              <a:avLst/>
            </a:prstGeom>
            <a:effectLst>
              <a:outerShdw blurRad="292100" dist="139700" dir="2700000" algn="tl" rotWithShape="0">
                <a:srgbClr val="333333">
                  <a:alpha val="65000"/>
                </a:srgbClr>
              </a:outerShdw>
            </a:effectLst>
          </p:spPr>
        </p:pic>
      </p:grpSp>
      <p:grpSp>
        <p:nvGrpSpPr>
          <p:cNvPr id="52" name="Groep 51">
            <a:extLst>
              <a:ext uri="{FF2B5EF4-FFF2-40B4-BE49-F238E27FC236}">
                <a16:creationId xmlns:a16="http://schemas.microsoft.com/office/drawing/2014/main" id="{24E66328-56EC-98DF-7155-1B73F6EBAC5C}"/>
              </a:ext>
            </a:extLst>
          </p:cNvPr>
          <p:cNvGrpSpPr/>
          <p:nvPr/>
        </p:nvGrpSpPr>
        <p:grpSpPr>
          <a:xfrm>
            <a:off x="1190199" y="3087410"/>
            <a:ext cx="3661420" cy="1661564"/>
            <a:chOff x="2178120" y="3772600"/>
            <a:chExt cx="3860800" cy="1736436"/>
          </a:xfrm>
          <a:solidFill>
            <a:srgbClr val="E3912E"/>
          </a:solidFill>
          <a:effectLst>
            <a:outerShdw blurRad="50800" dist="38100" dir="2700000" algn="tl" rotWithShape="0">
              <a:prstClr val="black">
                <a:alpha val="40000"/>
              </a:prstClr>
            </a:outerShdw>
          </a:effectLst>
        </p:grpSpPr>
        <p:grpSp>
          <p:nvGrpSpPr>
            <p:cNvPr id="53" name="Groep 52">
              <a:extLst>
                <a:ext uri="{FF2B5EF4-FFF2-40B4-BE49-F238E27FC236}">
                  <a16:creationId xmlns:a16="http://schemas.microsoft.com/office/drawing/2014/main" id="{352C2B80-5404-81EC-1CD8-DBE8DC64E30D}"/>
                </a:ext>
              </a:extLst>
            </p:cNvPr>
            <p:cNvGrpSpPr/>
            <p:nvPr/>
          </p:nvGrpSpPr>
          <p:grpSpPr>
            <a:xfrm>
              <a:off x="2178120" y="3772600"/>
              <a:ext cx="3860800" cy="1736436"/>
              <a:chOff x="332694" y="5043979"/>
              <a:chExt cx="3860800" cy="1736436"/>
            </a:xfrm>
            <a:grpFill/>
          </p:grpSpPr>
          <p:sp>
            <p:nvSpPr>
              <p:cNvPr id="55" name="Rechthoek 54">
                <a:extLst>
                  <a:ext uri="{FF2B5EF4-FFF2-40B4-BE49-F238E27FC236}">
                    <a16:creationId xmlns:a16="http://schemas.microsoft.com/office/drawing/2014/main" id="{EE107D9C-99F9-E197-F9CD-45B84EB7FDDF}"/>
                  </a:ext>
                </a:extLst>
              </p:cNvPr>
              <p:cNvSpPr/>
              <p:nvPr/>
            </p:nvSpPr>
            <p:spPr>
              <a:xfrm>
                <a:off x="332694" y="5043979"/>
                <a:ext cx="3860800" cy="1736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Tekstvak 55">
                <a:extLst>
                  <a:ext uri="{FF2B5EF4-FFF2-40B4-BE49-F238E27FC236}">
                    <a16:creationId xmlns:a16="http://schemas.microsoft.com/office/drawing/2014/main" id="{5ACA80D7-EE7E-DE36-3627-EEDF9FA1D735}"/>
                  </a:ext>
                </a:extLst>
              </p:cNvPr>
              <p:cNvSpPr txBox="1"/>
              <p:nvPr/>
            </p:nvSpPr>
            <p:spPr>
              <a:xfrm>
                <a:off x="2457058" y="5164712"/>
                <a:ext cx="1616363" cy="675455"/>
              </a:xfrm>
              <a:prstGeom prst="rect">
                <a:avLst/>
              </a:prstGeom>
              <a:grpFill/>
            </p:spPr>
            <p:txBody>
              <a:bodyPr wrap="square" rtlCol="0">
                <a:spAutoFit/>
              </a:bodyPr>
              <a:lstStyle/>
              <a:p>
                <a:r>
                  <a:rPr lang="nl-NL" dirty="0">
                    <a:solidFill>
                      <a:schemeClr val="bg1"/>
                    </a:solidFill>
                  </a:rPr>
                  <a:t>SVB-BGT Regio</a:t>
                </a:r>
              </a:p>
            </p:txBody>
          </p:sp>
        </p:grpSp>
        <p:pic>
          <p:nvPicPr>
            <p:cNvPr id="54" name="Graphic 53" descr="Vergadering silhouet">
              <a:extLst>
                <a:ext uri="{FF2B5EF4-FFF2-40B4-BE49-F238E27FC236}">
                  <a16:creationId xmlns:a16="http://schemas.microsoft.com/office/drawing/2014/main" id="{DA1DD84A-5123-DC18-AD90-F23AD0522F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2288" y="3931082"/>
              <a:ext cx="1403930" cy="1403930"/>
            </a:xfrm>
            <a:prstGeom prst="rect">
              <a:avLst/>
            </a:prstGeom>
            <a:effectLst>
              <a:outerShdw blurRad="292100" dist="139700" dir="2700000" algn="tl" rotWithShape="0">
                <a:srgbClr val="333333">
                  <a:alpha val="65000"/>
                </a:srgbClr>
              </a:outerShdw>
            </a:effectLst>
          </p:spPr>
        </p:pic>
      </p:grpSp>
      <p:grpSp>
        <p:nvGrpSpPr>
          <p:cNvPr id="57" name="Groep 56">
            <a:extLst>
              <a:ext uri="{FF2B5EF4-FFF2-40B4-BE49-F238E27FC236}">
                <a16:creationId xmlns:a16="http://schemas.microsoft.com/office/drawing/2014/main" id="{80E3DEA2-8790-18D0-D989-EA6C8B54E49F}"/>
              </a:ext>
            </a:extLst>
          </p:cNvPr>
          <p:cNvGrpSpPr/>
          <p:nvPr/>
        </p:nvGrpSpPr>
        <p:grpSpPr>
          <a:xfrm>
            <a:off x="1190199" y="1274540"/>
            <a:ext cx="3661420" cy="1661564"/>
            <a:chOff x="332694" y="5043979"/>
            <a:chExt cx="3860800" cy="1736436"/>
          </a:xfrm>
          <a:solidFill>
            <a:srgbClr val="E3912E"/>
          </a:solidFill>
          <a:effectLst>
            <a:outerShdw blurRad="50800" dist="38100" dir="2700000" algn="tl" rotWithShape="0">
              <a:prstClr val="black">
                <a:alpha val="40000"/>
              </a:prstClr>
            </a:outerShdw>
          </a:effectLst>
        </p:grpSpPr>
        <p:sp>
          <p:nvSpPr>
            <p:cNvPr id="58" name="Rechthoek 57">
              <a:extLst>
                <a:ext uri="{FF2B5EF4-FFF2-40B4-BE49-F238E27FC236}">
                  <a16:creationId xmlns:a16="http://schemas.microsoft.com/office/drawing/2014/main" id="{9C076F52-3224-5835-BE5F-7CB1E95A6AD5}"/>
                </a:ext>
              </a:extLst>
            </p:cNvPr>
            <p:cNvSpPr/>
            <p:nvPr/>
          </p:nvSpPr>
          <p:spPr>
            <a:xfrm>
              <a:off x="332694" y="5043979"/>
              <a:ext cx="3860800" cy="1736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9" name="Afbeelding 58">
              <a:extLst>
                <a:ext uri="{FF2B5EF4-FFF2-40B4-BE49-F238E27FC236}">
                  <a16:creationId xmlns:a16="http://schemas.microsoft.com/office/drawing/2014/main" id="{39F85A8C-C816-68A9-1276-0A046CA2E9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8433" y="5287743"/>
              <a:ext cx="1610224" cy="1248906"/>
            </a:xfrm>
            <a:prstGeom prst="rect">
              <a:avLst/>
            </a:prstGeom>
            <a:grpFill/>
            <a:ln>
              <a:noFill/>
            </a:ln>
            <a:effectLst>
              <a:outerShdw blurRad="292100" dist="139700" dir="2700000" algn="tl" rotWithShape="0">
                <a:srgbClr val="333333">
                  <a:alpha val="65000"/>
                </a:srgbClr>
              </a:outerShdw>
            </a:effectLst>
          </p:spPr>
        </p:pic>
        <p:sp>
          <p:nvSpPr>
            <p:cNvPr id="60" name="Tekstvak 59">
              <a:extLst>
                <a:ext uri="{FF2B5EF4-FFF2-40B4-BE49-F238E27FC236}">
                  <a16:creationId xmlns:a16="http://schemas.microsoft.com/office/drawing/2014/main" id="{FB50D2FF-8676-D9B2-2275-7060C93C2011}"/>
                </a:ext>
              </a:extLst>
            </p:cNvPr>
            <p:cNvSpPr txBox="1"/>
            <p:nvPr/>
          </p:nvSpPr>
          <p:spPr>
            <a:xfrm>
              <a:off x="2457058" y="5164712"/>
              <a:ext cx="1736436" cy="675455"/>
            </a:xfrm>
            <a:prstGeom prst="rect">
              <a:avLst/>
            </a:prstGeom>
            <a:grpFill/>
          </p:spPr>
          <p:txBody>
            <a:bodyPr wrap="square" rtlCol="0">
              <a:spAutoFit/>
            </a:bodyPr>
            <a:lstStyle/>
            <a:p>
              <a:r>
                <a:rPr lang="nl-NL" dirty="0">
                  <a:solidFill>
                    <a:schemeClr val="bg1"/>
                  </a:solidFill>
                </a:rPr>
                <a:t>SVB-BGT Nieuwsbrief</a:t>
              </a:r>
            </a:p>
          </p:txBody>
        </p:sp>
      </p:grpSp>
      <p:grpSp>
        <p:nvGrpSpPr>
          <p:cNvPr id="61" name="Groep 60">
            <a:extLst>
              <a:ext uri="{FF2B5EF4-FFF2-40B4-BE49-F238E27FC236}">
                <a16:creationId xmlns:a16="http://schemas.microsoft.com/office/drawing/2014/main" id="{34794475-1B6B-2AD2-85B0-5D84A8E0B0DF}"/>
              </a:ext>
            </a:extLst>
          </p:cNvPr>
          <p:cNvGrpSpPr/>
          <p:nvPr/>
        </p:nvGrpSpPr>
        <p:grpSpPr>
          <a:xfrm>
            <a:off x="6096000" y="3087410"/>
            <a:ext cx="3661420" cy="1661564"/>
            <a:chOff x="2178120" y="3772600"/>
            <a:chExt cx="3860800" cy="1736436"/>
          </a:xfrm>
          <a:solidFill>
            <a:srgbClr val="E3912E"/>
          </a:solidFill>
          <a:effectLst>
            <a:outerShdw blurRad="50800" dist="38100" dir="2700000" algn="tl" rotWithShape="0">
              <a:prstClr val="black">
                <a:alpha val="40000"/>
              </a:prstClr>
            </a:outerShdw>
          </a:effectLst>
        </p:grpSpPr>
        <p:grpSp>
          <p:nvGrpSpPr>
            <p:cNvPr id="62" name="Groep 61">
              <a:extLst>
                <a:ext uri="{FF2B5EF4-FFF2-40B4-BE49-F238E27FC236}">
                  <a16:creationId xmlns:a16="http://schemas.microsoft.com/office/drawing/2014/main" id="{1ACA967E-62E6-21C2-35CF-D8B2ED6C8429}"/>
                </a:ext>
              </a:extLst>
            </p:cNvPr>
            <p:cNvGrpSpPr/>
            <p:nvPr/>
          </p:nvGrpSpPr>
          <p:grpSpPr>
            <a:xfrm>
              <a:off x="2178120" y="3772600"/>
              <a:ext cx="3860800" cy="1736436"/>
              <a:chOff x="332694" y="5043979"/>
              <a:chExt cx="3860800" cy="1736436"/>
            </a:xfrm>
            <a:grpFill/>
          </p:grpSpPr>
          <p:sp>
            <p:nvSpPr>
              <p:cNvPr id="64" name="Rechthoek 63">
                <a:extLst>
                  <a:ext uri="{FF2B5EF4-FFF2-40B4-BE49-F238E27FC236}">
                    <a16:creationId xmlns:a16="http://schemas.microsoft.com/office/drawing/2014/main" id="{95B571EB-3598-FD12-7F23-5CBF4EF2A93D}"/>
                  </a:ext>
                </a:extLst>
              </p:cNvPr>
              <p:cNvSpPr/>
              <p:nvPr/>
            </p:nvSpPr>
            <p:spPr>
              <a:xfrm>
                <a:off x="332694" y="5043979"/>
                <a:ext cx="3860800" cy="1736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Tekstvak 64">
                <a:extLst>
                  <a:ext uri="{FF2B5EF4-FFF2-40B4-BE49-F238E27FC236}">
                    <a16:creationId xmlns:a16="http://schemas.microsoft.com/office/drawing/2014/main" id="{AB505599-8739-4116-6387-98E98A03C0E0}"/>
                  </a:ext>
                </a:extLst>
              </p:cNvPr>
              <p:cNvSpPr txBox="1"/>
              <p:nvPr/>
            </p:nvSpPr>
            <p:spPr>
              <a:xfrm>
                <a:off x="2276784" y="5164712"/>
                <a:ext cx="1796638" cy="964936"/>
              </a:xfrm>
              <a:prstGeom prst="rect">
                <a:avLst/>
              </a:prstGeom>
              <a:grpFill/>
            </p:spPr>
            <p:txBody>
              <a:bodyPr wrap="square" rtlCol="0">
                <a:spAutoFit/>
              </a:bodyPr>
              <a:lstStyle/>
              <a:p>
                <a:r>
                  <a:rPr lang="nl-NL" dirty="0">
                    <a:solidFill>
                      <a:schemeClr val="bg1"/>
                    </a:solidFill>
                  </a:rPr>
                  <a:t>Ondersteunen en Aanspreken</a:t>
                </a:r>
              </a:p>
            </p:txBody>
          </p:sp>
        </p:grpSp>
        <p:pic>
          <p:nvPicPr>
            <p:cNvPr id="63" name="Graphic 62">
              <a:extLst>
                <a:ext uri="{FF2B5EF4-FFF2-40B4-BE49-F238E27FC236}">
                  <a16:creationId xmlns:a16="http://schemas.microsoft.com/office/drawing/2014/main" id="{C596CB92-2197-5970-031B-229B2A1E480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512288" y="3937335"/>
              <a:ext cx="1403930" cy="1391424"/>
            </a:xfrm>
            <a:prstGeom prst="rect">
              <a:avLst/>
            </a:prstGeom>
            <a:effectLst>
              <a:outerShdw blurRad="292100" dist="139700" dir="2700000" algn="tl" rotWithShape="0">
                <a:srgbClr val="333333">
                  <a:alpha val="65000"/>
                </a:srgbClr>
              </a:outerShdw>
            </a:effectLst>
          </p:spPr>
        </p:pic>
      </p:grpSp>
      <p:grpSp>
        <p:nvGrpSpPr>
          <p:cNvPr id="13" name="Groep 12">
            <a:extLst>
              <a:ext uri="{FF2B5EF4-FFF2-40B4-BE49-F238E27FC236}">
                <a16:creationId xmlns:a16="http://schemas.microsoft.com/office/drawing/2014/main" id="{7EABD6FD-809D-DDE0-6ED2-CF86ECA89F0A}"/>
              </a:ext>
            </a:extLst>
          </p:cNvPr>
          <p:cNvGrpSpPr/>
          <p:nvPr/>
        </p:nvGrpSpPr>
        <p:grpSpPr>
          <a:xfrm>
            <a:off x="6096000" y="1274538"/>
            <a:ext cx="3661420" cy="1661564"/>
            <a:chOff x="2178120" y="3772600"/>
            <a:chExt cx="3860800" cy="1736436"/>
          </a:xfrm>
          <a:solidFill>
            <a:srgbClr val="E3912E"/>
          </a:solidFill>
          <a:effectLst>
            <a:outerShdw blurRad="50800" dist="38100" dir="2700000" algn="tl" rotWithShape="0">
              <a:prstClr val="black">
                <a:alpha val="40000"/>
              </a:prstClr>
            </a:outerShdw>
          </a:effectLst>
        </p:grpSpPr>
        <p:grpSp>
          <p:nvGrpSpPr>
            <p:cNvPr id="14" name="Groep 13">
              <a:extLst>
                <a:ext uri="{FF2B5EF4-FFF2-40B4-BE49-F238E27FC236}">
                  <a16:creationId xmlns:a16="http://schemas.microsoft.com/office/drawing/2014/main" id="{B1DA4257-7B4D-8920-7615-756DC0A8B386}"/>
                </a:ext>
              </a:extLst>
            </p:cNvPr>
            <p:cNvGrpSpPr/>
            <p:nvPr/>
          </p:nvGrpSpPr>
          <p:grpSpPr>
            <a:xfrm>
              <a:off x="2178120" y="3772600"/>
              <a:ext cx="3860800" cy="1736436"/>
              <a:chOff x="332694" y="5043979"/>
              <a:chExt cx="3860800" cy="1736436"/>
            </a:xfrm>
            <a:grpFill/>
          </p:grpSpPr>
          <p:sp>
            <p:nvSpPr>
              <p:cNvPr id="16" name="Rechthoek 15">
                <a:extLst>
                  <a:ext uri="{FF2B5EF4-FFF2-40B4-BE49-F238E27FC236}">
                    <a16:creationId xmlns:a16="http://schemas.microsoft.com/office/drawing/2014/main" id="{EDC46493-BBEC-ACF4-FF2F-4075A61AA0B1}"/>
                  </a:ext>
                </a:extLst>
              </p:cNvPr>
              <p:cNvSpPr/>
              <p:nvPr/>
            </p:nvSpPr>
            <p:spPr>
              <a:xfrm>
                <a:off x="332694" y="5043979"/>
                <a:ext cx="3860800" cy="1736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22ED7684-01B9-A19D-FB5B-FA6D49C8C33F}"/>
                  </a:ext>
                </a:extLst>
              </p:cNvPr>
              <p:cNvSpPr txBox="1"/>
              <p:nvPr/>
            </p:nvSpPr>
            <p:spPr>
              <a:xfrm>
                <a:off x="2457058" y="5164712"/>
                <a:ext cx="1616363" cy="964936"/>
              </a:xfrm>
              <a:prstGeom prst="rect">
                <a:avLst/>
              </a:prstGeom>
              <a:grpFill/>
            </p:spPr>
            <p:txBody>
              <a:bodyPr wrap="square" rtlCol="0">
                <a:spAutoFit/>
              </a:bodyPr>
              <a:lstStyle/>
              <a:p>
                <a:r>
                  <a:rPr lang="nl-NL" dirty="0">
                    <a:solidFill>
                      <a:schemeClr val="bg1"/>
                    </a:solidFill>
                  </a:rPr>
                  <a:t>SVB-BGT Contact</a:t>
                </a:r>
              </a:p>
              <a:p>
                <a:r>
                  <a:rPr lang="nl-NL" dirty="0">
                    <a:solidFill>
                      <a:schemeClr val="bg1"/>
                    </a:solidFill>
                  </a:rPr>
                  <a:t>middagen</a:t>
                </a:r>
              </a:p>
            </p:txBody>
          </p:sp>
        </p:grpSp>
        <p:pic>
          <p:nvPicPr>
            <p:cNvPr id="15" name="Graphic 14" descr="Vergadering silhouet">
              <a:extLst>
                <a:ext uri="{FF2B5EF4-FFF2-40B4-BE49-F238E27FC236}">
                  <a16:creationId xmlns:a16="http://schemas.microsoft.com/office/drawing/2014/main" id="{E1D8F28E-117B-5C2E-B6AF-064E6E57C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2288" y="3931082"/>
              <a:ext cx="1403930" cy="1403930"/>
            </a:xfrm>
            <a:prstGeom prst="rect">
              <a:avLst/>
            </a:prstGeom>
            <a:effectLst>
              <a:outerShdw blurRad="292100" dist="139700" dir="2700000" algn="tl" rotWithShape="0">
                <a:srgbClr val="333333">
                  <a:alpha val="65000"/>
                </a:srgbClr>
              </a:outerShdw>
            </a:effectLst>
          </p:spPr>
        </p:pic>
      </p:grpSp>
      <p:grpSp>
        <p:nvGrpSpPr>
          <p:cNvPr id="20" name="Groep 19">
            <a:extLst>
              <a:ext uri="{FF2B5EF4-FFF2-40B4-BE49-F238E27FC236}">
                <a16:creationId xmlns:a16="http://schemas.microsoft.com/office/drawing/2014/main" id="{A892D146-5518-3B46-49BA-98401DC2D6B2}"/>
              </a:ext>
            </a:extLst>
          </p:cNvPr>
          <p:cNvGrpSpPr/>
          <p:nvPr/>
        </p:nvGrpSpPr>
        <p:grpSpPr>
          <a:xfrm>
            <a:off x="6096000" y="4898348"/>
            <a:ext cx="3661420" cy="1661564"/>
            <a:chOff x="2178120" y="3772600"/>
            <a:chExt cx="3860800" cy="1736436"/>
          </a:xfrm>
          <a:solidFill>
            <a:srgbClr val="207AB3"/>
          </a:solidFill>
          <a:effectLst>
            <a:outerShdw blurRad="50800" dist="38100" dir="2700000" algn="tl" rotWithShape="0">
              <a:prstClr val="black">
                <a:alpha val="40000"/>
              </a:prstClr>
            </a:outerShdw>
          </a:effectLst>
        </p:grpSpPr>
        <p:grpSp>
          <p:nvGrpSpPr>
            <p:cNvPr id="21" name="Groep 20">
              <a:extLst>
                <a:ext uri="{FF2B5EF4-FFF2-40B4-BE49-F238E27FC236}">
                  <a16:creationId xmlns:a16="http://schemas.microsoft.com/office/drawing/2014/main" id="{1ACDF5E7-A9D7-F130-0204-8975A514AF2A}"/>
                </a:ext>
              </a:extLst>
            </p:cNvPr>
            <p:cNvGrpSpPr/>
            <p:nvPr/>
          </p:nvGrpSpPr>
          <p:grpSpPr>
            <a:xfrm>
              <a:off x="2178120" y="3772600"/>
              <a:ext cx="3860800" cy="1736436"/>
              <a:chOff x="332694" y="5043979"/>
              <a:chExt cx="3860800" cy="1736436"/>
            </a:xfrm>
            <a:grpFill/>
          </p:grpSpPr>
          <p:sp>
            <p:nvSpPr>
              <p:cNvPr id="23" name="Rechthoek 22">
                <a:extLst>
                  <a:ext uri="{FF2B5EF4-FFF2-40B4-BE49-F238E27FC236}">
                    <a16:creationId xmlns:a16="http://schemas.microsoft.com/office/drawing/2014/main" id="{0B076E89-0084-B98A-BA0F-00ADC5F80EB9}"/>
                  </a:ext>
                </a:extLst>
              </p:cNvPr>
              <p:cNvSpPr/>
              <p:nvPr/>
            </p:nvSpPr>
            <p:spPr>
              <a:xfrm>
                <a:off x="332694" y="5043979"/>
                <a:ext cx="3860800" cy="1736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DCA10A75-70C8-E1CF-86C2-85418B7F4BE9}"/>
                  </a:ext>
                </a:extLst>
              </p:cNvPr>
              <p:cNvSpPr txBox="1"/>
              <p:nvPr/>
            </p:nvSpPr>
            <p:spPr>
              <a:xfrm>
                <a:off x="2404961" y="5164712"/>
                <a:ext cx="1668461" cy="964936"/>
              </a:xfrm>
              <a:prstGeom prst="rect">
                <a:avLst/>
              </a:prstGeom>
              <a:grpFill/>
            </p:spPr>
            <p:txBody>
              <a:bodyPr wrap="square" rtlCol="0">
                <a:spAutoFit/>
              </a:bodyPr>
              <a:lstStyle/>
              <a:p>
                <a:r>
                  <a:rPr lang="nl-NL" dirty="0">
                    <a:solidFill>
                      <a:schemeClr val="bg1"/>
                    </a:solidFill>
                  </a:rPr>
                  <a:t>Vraag het aan Geonovum</a:t>
                </a:r>
              </a:p>
            </p:txBody>
          </p:sp>
        </p:grpSp>
        <p:pic>
          <p:nvPicPr>
            <p:cNvPr id="22" name="Graphic 21">
              <a:extLst>
                <a:ext uri="{FF2B5EF4-FFF2-40B4-BE49-F238E27FC236}">
                  <a16:creationId xmlns:a16="http://schemas.microsoft.com/office/drawing/2014/main" id="{41C7DAB8-13C8-FB33-AF16-AA5433A8A11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512288" y="3931082"/>
              <a:ext cx="1403930" cy="1403930"/>
            </a:xfrm>
            <a:prstGeom prst="rect">
              <a:avLst/>
            </a:prstGeom>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3095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BDD96-40A0-EA16-B10B-685A3CD9FA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541F4E-9166-FE70-9437-D7B7EC8CF950}"/>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B667993D-697B-A5E7-219C-4BAB2F363290}"/>
              </a:ext>
            </a:extLst>
          </p:cNvPr>
          <p:cNvSpPr>
            <a:spLocks noGrp="1"/>
          </p:cNvSpPr>
          <p:nvPr>
            <p:ph type="body" orient="vert" idx="1"/>
          </p:nvPr>
        </p:nvSpPr>
        <p:spPr>
          <a:xfrm>
            <a:off x="1426562" y="511618"/>
            <a:ext cx="10440000" cy="431356"/>
          </a:xfrm>
        </p:spPr>
        <p:txBody>
          <a:bodyPr/>
          <a:lstStyle/>
          <a:p>
            <a:r>
              <a:rPr lang="nl-NL"/>
              <a:t>Kwaliteitsmanagement Kadaster - communicatie</a:t>
            </a:r>
          </a:p>
          <a:p>
            <a:endParaRPr lang="nl-NL"/>
          </a:p>
        </p:txBody>
      </p:sp>
      <p:sp>
        <p:nvSpPr>
          <p:cNvPr id="4" name="Tijdelijke aanduiding voor tekst 3">
            <a:extLst>
              <a:ext uri="{FF2B5EF4-FFF2-40B4-BE49-F238E27FC236}">
                <a16:creationId xmlns:a16="http://schemas.microsoft.com/office/drawing/2014/main" id="{428086E8-E27D-C0F2-9D01-563FE0345930}"/>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8B0AA5DA-C862-D1B3-B588-5255EBBD42E0}"/>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11B09B5F-4FA6-E704-7188-268C8B0D435E}"/>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A32AF41D-F0F7-BB56-0BD1-1A7A527ED645}"/>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9B9378EF-EC1B-19A2-9D60-2666904C32A7}"/>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9E67B457-A704-A9B6-5DEE-19B4EA93BD56}"/>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5CA54B78-45C7-CFA5-65A0-EAB55EE4D0C2}"/>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11E951E7-B4AA-6A47-5250-4AB9F16EEC8E}"/>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B9B4D4E0-5FD4-F83B-24D2-C4357664EDFE}"/>
              </a:ext>
            </a:extLst>
          </p:cNvPr>
          <p:cNvSpPr>
            <a:spLocks noGrp="1"/>
          </p:cNvSpPr>
          <p:nvPr>
            <p:ph type="sldNum" sz="quarter" idx="30"/>
          </p:nvPr>
        </p:nvSpPr>
        <p:spPr/>
        <p:txBody>
          <a:bodyPr/>
          <a:lstStyle/>
          <a:p>
            <a:fld id="{FF61E002-7038-4534-AD3C-ADB6FBF99A22}" type="slidenum">
              <a:rPr lang="nl-NL" smtClean="0"/>
              <a:pPr/>
              <a:t>37</a:t>
            </a:fld>
            <a:endParaRPr lang="nl-NL"/>
          </a:p>
        </p:txBody>
      </p:sp>
      <p:sp>
        <p:nvSpPr>
          <p:cNvPr id="13" name="Tijdelijke aanduiding voor verticale tekst 2">
            <a:extLst>
              <a:ext uri="{FF2B5EF4-FFF2-40B4-BE49-F238E27FC236}">
                <a16:creationId xmlns:a16="http://schemas.microsoft.com/office/drawing/2014/main" id="{EAAA0631-7809-677A-035C-210777FFC368}"/>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3"/>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4"/>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3"/>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4"/>
              </a:buBlip>
              <a:defRPr sz="1300" kern="1200">
                <a:solidFill>
                  <a:schemeClr val="tx1"/>
                </a:solidFill>
                <a:latin typeface="+mn-lt"/>
                <a:ea typeface="+mn-ea"/>
                <a:cs typeface="+mn-cs"/>
              </a:defRPr>
            </a:lvl9pPr>
          </a:lstStyle>
          <a:p>
            <a:pPr algn="ctr"/>
            <a:r>
              <a:rPr lang="nl-NL" dirty="0">
                <a:hlinkClick r:id="rId5"/>
              </a:rPr>
              <a:t>https://formulieren.kadaster.nl/contact_BGT</a:t>
            </a:r>
            <a:endParaRPr lang="nl-NL" dirty="0"/>
          </a:p>
          <a:p>
            <a:pPr algn="ctr"/>
            <a:r>
              <a:rPr lang="nl-NL" dirty="0">
                <a:solidFill>
                  <a:srgbClr val="003F79"/>
                </a:solidFill>
              </a:rPr>
              <a:t>bgt@kadaster.nl </a:t>
            </a:r>
          </a:p>
        </p:txBody>
      </p:sp>
      <p:grpSp>
        <p:nvGrpSpPr>
          <p:cNvPr id="14" name="Groep 13">
            <a:extLst>
              <a:ext uri="{FF2B5EF4-FFF2-40B4-BE49-F238E27FC236}">
                <a16:creationId xmlns:a16="http://schemas.microsoft.com/office/drawing/2014/main" id="{BAE6C110-5AA9-CD37-96FB-28DDAE079BD4}"/>
              </a:ext>
            </a:extLst>
          </p:cNvPr>
          <p:cNvGrpSpPr/>
          <p:nvPr/>
        </p:nvGrpSpPr>
        <p:grpSpPr>
          <a:xfrm>
            <a:off x="4265290" y="2598218"/>
            <a:ext cx="3661420" cy="1661564"/>
            <a:chOff x="2178120" y="3772600"/>
            <a:chExt cx="3860800" cy="1736436"/>
          </a:xfrm>
          <a:effectLst>
            <a:outerShdw blurRad="50800" dist="38100" dir="2700000" algn="tl" rotWithShape="0">
              <a:prstClr val="black">
                <a:alpha val="40000"/>
              </a:prstClr>
            </a:outerShdw>
          </a:effectLst>
        </p:grpSpPr>
        <p:grpSp>
          <p:nvGrpSpPr>
            <p:cNvPr id="15" name="Groep 14">
              <a:extLst>
                <a:ext uri="{FF2B5EF4-FFF2-40B4-BE49-F238E27FC236}">
                  <a16:creationId xmlns:a16="http://schemas.microsoft.com/office/drawing/2014/main" id="{86128E38-EF3F-A21F-FD90-DEC5099AD854}"/>
                </a:ext>
              </a:extLst>
            </p:cNvPr>
            <p:cNvGrpSpPr/>
            <p:nvPr/>
          </p:nvGrpSpPr>
          <p:grpSpPr>
            <a:xfrm>
              <a:off x="2178120" y="3772600"/>
              <a:ext cx="3860800" cy="1736436"/>
              <a:chOff x="332694" y="5043979"/>
              <a:chExt cx="3860800" cy="1736436"/>
            </a:xfrm>
          </p:grpSpPr>
          <p:sp>
            <p:nvSpPr>
              <p:cNvPr id="17" name="Rechthoek 16">
                <a:extLst>
                  <a:ext uri="{FF2B5EF4-FFF2-40B4-BE49-F238E27FC236}">
                    <a16:creationId xmlns:a16="http://schemas.microsoft.com/office/drawing/2014/main" id="{DBC59226-27E0-1A81-1516-B133F5BE9168}"/>
                  </a:ext>
                </a:extLst>
              </p:cNvPr>
              <p:cNvSpPr/>
              <p:nvPr/>
            </p:nvSpPr>
            <p:spPr>
              <a:xfrm>
                <a:off x="332694" y="5043979"/>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489B1683-EAB1-EED3-827C-91A32833A70C}"/>
                  </a:ext>
                </a:extLst>
              </p:cNvPr>
              <p:cNvSpPr txBox="1"/>
              <p:nvPr/>
            </p:nvSpPr>
            <p:spPr>
              <a:xfrm>
                <a:off x="2404961" y="5164712"/>
                <a:ext cx="1668461" cy="1254417"/>
              </a:xfrm>
              <a:prstGeom prst="rect">
                <a:avLst/>
              </a:prstGeom>
              <a:noFill/>
            </p:spPr>
            <p:txBody>
              <a:bodyPr wrap="square" rtlCol="0">
                <a:spAutoFit/>
              </a:bodyPr>
              <a:lstStyle/>
              <a:p>
                <a:r>
                  <a:rPr lang="nl-NL">
                    <a:solidFill>
                      <a:schemeClr val="bg1"/>
                    </a:solidFill>
                  </a:rPr>
                  <a:t>Vraag het aan Kadaster Klant Contact Centrum</a:t>
                </a:r>
              </a:p>
            </p:txBody>
          </p:sp>
        </p:grpSp>
        <p:pic>
          <p:nvPicPr>
            <p:cNvPr id="16" name="Graphic 15">
              <a:extLst>
                <a:ext uri="{FF2B5EF4-FFF2-40B4-BE49-F238E27FC236}">
                  <a16:creationId xmlns:a16="http://schemas.microsoft.com/office/drawing/2014/main" id="{7146D4AF-BA2D-2A7A-202E-D0779605B79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512288" y="3931082"/>
              <a:ext cx="1403930" cy="1403930"/>
            </a:xfrm>
            <a:prstGeom prst="rect">
              <a:avLst/>
            </a:prstGeom>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4260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C417F-3DB6-07E9-1F61-F37F957AB3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E76519-8BE4-B294-7CC4-7286B24CE861}"/>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DBBE429B-814A-202E-3C13-B468763B2D13}"/>
              </a:ext>
            </a:extLst>
          </p:cNvPr>
          <p:cNvSpPr>
            <a:spLocks noGrp="1"/>
          </p:cNvSpPr>
          <p:nvPr>
            <p:ph type="body" orient="vert" idx="1"/>
          </p:nvPr>
        </p:nvSpPr>
        <p:spPr>
          <a:xfrm>
            <a:off x="1426562" y="511618"/>
            <a:ext cx="10440000" cy="431356"/>
          </a:xfrm>
        </p:spPr>
        <p:txBody>
          <a:bodyPr/>
          <a:lstStyle/>
          <a:p>
            <a:r>
              <a:rPr lang="nl-NL" dirty="0"/>
              <a:t>Kwaliteitsmanagement Geonovum - communicatie</a:t>
            </a:r>
          </a:p>
          <a:p>
            <a:endParaRPr lang="nl-NL" dirty="0"/>
          </a:p>
        </p:txBody>
      </p:sp>
      <p:sp>
        <p:nvSpPr>
          <p:cNvPr id="4" name="Tijdelijke aanduiding voor tekst 3">
            <a:extLst>
              <a:ext uri="{FF2B5EF4-FFF2-40B4-BE49-F238E27FC236}">
                <a16:creationId xmlns:a16="http://schemas.microsoft.com/office/drawing/2014/main" id="{EAE0CC7A-175E-A2DB-26F2-DBA4BAB90164}"/>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61CB327B-AF1D-71FD-19AC-42C160762192}"/>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8765BD88-CC0E-FE08-EE02-B50B36481F5B}"/>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5BDF0F60-8F7B-658D-D832-3981CB8B8891}"/>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03F51CB4-1A47-2DC4-C2AA-E4B4BFD05BCF}"/>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A49AF5E4-6948-7259-F549-38DD7E1B98BE}"/>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18860B8A-EC46-2898-D7E6-D364C5549D5F}"/>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89A2C8A5-02EC-1E77-E53D-860FC84C6ECC}"/>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B1145348-6F7A-D62E-FE61-E4AAB8CF61CA}"/>
              </a:ext>
            </a:extLst>
          </p:cNvPr>
          <p:cNvSpPr>
            <a:spLocks noGrp="1"/>
          </p:cNvSpPr>
          <p:nvPr>
            <p:ph type="sldNum" sz="quarter" idx="30"/>
          </p:nvPr>
        </p:nvSpPr>
        <p:spPr/>
        <p:txBody>
          <a:bodyPr/>
          <a:lstStyle/>
          <a:p>
            <a:fld id="{FF61E002-7038-4534-AD3C-ADB6FBF99A22}" type="slidenum">
              <a:rPr lang="nl-NL" smtClean="0"/>
              <a:pPr/>
              <a:t>38</a:t>
            </a:fld>
            <a:endParaRPr lang="nl-NL"/>
          </a:p>
        </p:txBody>
      </p:sp>
      <p:sp>
        <p:nvSpPr>
          <p:cNvPr id="13" name="Tijdelijke aanduiding voor verticale tekst 2">
            <a:extLst>
              <a:ext uri="{FF2B5EF4-FFF2-40B4-BE49-F238E27FC236}">
                <a16:creationId xmlns:a16="http://schemas.microsoft.com/office/drawing/2014/main" id="{1C994A77-E0C8-7F71-36EA-C592F367DAFC}"/>
              </a:ext>
            </a:extLst>
          </p:cNvPr>
          <p:cNvSpPr txBox="1">
            <a:spLocks/>
          </p:cNvSpPr>
          <p:nvPr/>
        </p:nvSpPr>
        <p:spPr>
          <a:xfrm>
            <a:off x="876000" y="4662134"/>
            <a:ext cx="10440000"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3"/>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4"/>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3"/>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4"/>
              </a:buBlip>
              <a:defRPr sz="1300" kern="1200">
                <a:solidFill>
                  <a:schemeClr val="tx1"/>
                </a:solidFill>
                <a:latin typeface="+mn-lt"/>
                <a:ea typeface="+mn-ea"/>
                <a:cs typeface="+mn-cs"/>
              </a:defRPr>
            </a:lvl9pPr>
          </a:lstStyle>
          <a:p>
            <a:pPr algn="ctr"/>
            <a:r>
              <a:rPr lang="nl-NL" dirty="0">
                <a:solidFill>
                  <a:srgbClr val="003F79"/>
                </a:solidFill>
              </a:rPr>
              <a:t>imgeo@geonovum.nl </a:t>
            </a:r>
          </a:p>
        </p:txBody>
      </p:sp>
      <p:grpSp>
        <p:nvGrpSpPr>
          <p:cNvPr id="19" name="Groep 18">
            <a:extLst>
              <a:ext uri="{FF2B5EF4-FFF2-40B4-BE49-F238E27FC236}">
                <a16:creationId xmlns:a16="http://schemas.microsoft.com/office/drawing/2014/main" id="{21750B59-2837-8717-4416-30C5FBE1539F}"/>
              </a:ext>
            </a:extLst>
          </p:cNvPr>
          <p:cNvGrpSpPr/>
          <p:nvPr/>
        </p:nvGrpSpPr>
        <p:grpSpPr>
          <a:xfrm>
            <a:off x="4265290" y="2300039"/>
            <a:ext cx="3661420" cy="1661564"/>
            <a:chOff x="2178120" y="3772600"/>
            <a:chExt cx="3860800" cy="1736436"/>
          </a:xfrm>
          <a:solidFill>
            <a:srgbClr val="207AB3"/>
          </a:solidFill>
          <a:effectLst>
            <a:outerShdw blurRad="50800" dist="38100" dir="2700000" algn="tl" rotWithShape="0">
              <a:prstClr val="black">
                <a:alpha val="40000"/>
              </a:prstClr>
            </a:outerShdw>
          </a:effectLst>
        </p:grpSpPr>
        <p:grpSp>
          <p:nvGrpSpPr>
            <p:cNvPr id="20" name="Groep 19">
              <a:extLst>
                <a:ext uri="{FF2B5EF4-FFF2-40B4-BE49-F238E27FC236}">
                  <a16:creationId xmlns:a16="http://schemas.microsoft.com/office/drawing/2014/main" id="{C8BA9748-EF5D-5340-A543-27F42A63C47E}"/>
                </a:ext>
              </a:extLst>
            </p:cNvPr>
            <p:cNvGrpSpPr/>
            <p:nvPr/>
          </p:nvGrpSpPr>
          <p:grpSpPr>
            <a:xfrm>
              <a:off x="2178120" y="3772600"/>
              <a:ext cx="3860800" cy="1736436"/>
              <a:chOff x="332694" y="5043979"/>
              <a:chExt cx="3860800" cy="1736436"/>
            </a:xfrm>
            <a:grpFill/>
          </p:grpSpPr>
          <p:sp>
            <p:nvSpPr>
              <p:cNvPr id="22" name="Rechthoek 21">
                <a:extLst>
                  <a:ext uri="{FF2B5EF4-FFF2-40B4-BE49-F238E27FC236}">
                    <a16:creationId xmlns:a16="http://schemas.microsoft.com/office/drawing/2014/main" id="{46C56F15-07A5-9223-A5C5-D3FE2BD07799}"/>
                  </a:ext>
                </a:extLst>
              </p:cNvPr>
              <p:cNvSpPr/>
              <p:nvPr/>
            </p:nvSpPr>
            <p:spPr>
              <a:xfrm>
                <a:off x="332694" y="5043979"/>
                <a:ext cx="3860800" cy="1736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71951B23-5120-3EB9-619B-C01ADCA69B14}"/>
                  </a:ext>
                </a:extLst>
              </p:cNvPr>
              <p:cNvSpPr txBox="1"/>
              <p:nvPr/>
            </p:nvSpPr>
            <p:spPr>
              <a:xfrm>
                <a:off x="2404961" y="5164712"/>
                <a:ext cx="1668461" cy="964936"/>
              </a:xfrm>
              <a:prstGeom prst="rect">
                <a:avLst/>
              </a:prstGeom>
              <a:grpFill/>
            </p:spPr>
            <p:txBody>
              <a:bodyPr wrap="square" rtlCol="0">
                <a:spAutoFit/>
              </a:bodyPr>
              <a:lstStyle/>
              <a:p>
                <a:r>
                  <a:rPr lang="nl-NL" dirty="0">
                    <a:solidFill>
                      <a:schemeClr val="bg1"/>
                    </a:solidFill>
                  </a:rPr>
                  <a:t>Vraag het aan Geonovum</a:t>
                </a:r>
              </a:p>
            </p:txBody>
          </p:sp>
        </p:grpSp>
        <p:pic>
          <p:nvPicPr>
            <p:cNvPr id="21" name="Graphic 20">
              <a:extLst>
                <a:ext uri="{FF2B5EF4-FFF2-40B4-BE49-F238E27FC236}">
                  <a16:creationId xmlns:a16="http://schemas.microsoft.com/office/drawing/2014/main" id="{92481108-C530-32CC-E01D-C4038A29CFC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512288" y="3931082"/>
              <a:ext cx="1403930" cy="1403930"/>
            </a:xfrm>
            <a:prstGeom prst="rect">
              <a:avLst/>
            </a:prstGeom>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9993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9E0279CA-321D-0087-AF22-7B9D302F6122}"/>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quot;&quot;">
            <a:extLst>
              <a:ext uri="{FF2B5EF4-FFF2-40B4-BE49-F238E27FC236}">
                <a16:creationId xmlns:a16="http://schemas.microsoft.com/office/drawing/2014/main" id="{B7638337-320E-388D-ED6F-C6EB836621D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descr="&quot;&quot;">
            <a:extLst>
              <a:ext uri="{FF2B5EF4-FFF2-40B4-BE49-F238E27FC236}">
                <a16:creationId xmlns:a16="http://schemas.microsoft.com/office/drawing/2014/main" id="{98F86B79-7977-7E25-4A7C-5E978A231298}"/>
              </a:ext>
            </a:extLst>
          </p:cNvPr>
          <p:cNvSpPr>
            <a:spLocks noGrp="1" noRot="1" noChangeAspect="1" noMove="1" noResize="1" noEditPoints="1" noAdjustHandles="1" noChangeArrowheads="1" noChangeShapeType="1" noTextEdit="1"/>
          </p:cNvSpPr>
          <p:nvPr/>
        </p:nvSpPr>
        <p:spPr>
          <a:xfrm>
            <a:off x="2770188" y="220663"/>
            <a:ext cx="9421812" cy="663733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descr="&quot;&quot;">
            <a:extLst>
              <a:ext uri="{FF2B5EF4-FFF2-40B4-BE49-F238E27FC236}">
                <a16:creationId xmlns:a16="http://schemas.microsoft.com/office/drawing/2014/main" id="{4BFD8DDF-52DD-97A3-5053-3C86F4C0965A}"/>
              </a:ext>
            </a:extLst>
          </p:cNvPr>
          <p:cNvSpPr>
            <a:spLocks noGrp="1" noRot="1" noChangeAspect="1" noMove="1" noResize="1" noEditPoints="1" noAdjustHandles="1" noChangeArrowheads="1" noChangeShapeType="1" noTextEdit="1"/>
          </p:cNvSpPr>
          <p:nvPr/>
        </p:nvSpPr>
        <p:spPr>
          <a:xfrm>
            <a:off x="2209800" y="2100263"/>
            <a:ext cx="1941513" cy="18891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descr="&quot;&quot;">
            <a:extLst>
              <a:ext uri="{FF2B5EF4-FFF2-40B4-BE49-F238E27FC236}">
                <a16:creationId xmlns:a16="http://schemas.microsoft.com/office/drawing/2014/main" id="{C39242B5-2575-F20B-1D94-F730730AF35C}"/>
              </a:ext>
            </a:extLst>
          </p:cNvPr>
          <p:cNvSpPr>
            <a:spLocks noGrp="1" noRot="1" noChangeAspect="1" noMove="1" noResize="1" noEditPoints="1" noAdjustHandles="1" noChangeArrowheads="1" noChangeShapeType="1" noTextEdit="1"/>
          </p:cNvSpPr>
          <p:nvPr/>
        </p:nvSpPr>
        <p:spPr>
          <a:xfrm rot="18520172">
            <a:off x="1612900" y="1492250"/>
            <a:ext cx="2987675" cy="2987675"/>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03" name="Titel 1">
            <a:extLst>
              <a:ext uri="{FF2B5EF4-FFF2-40B4-BE49-F238E27FC236}">
                <a16:creationId xmlns:a16="http://schemas.microsoft.com/office/drawing/2014/main" id="{C47ECFAB-8EC9-A409-4455-E037E708639C}"/>
              </a:ext>
            </a:extLst>
          </p:cNvPr>
          <p:cNvSpPr>
            <a:spLocks noGrp="1" noChangeArrowheads="1"/>
          </p:cNvSpPr>
          <p:nvPr>
            <p:ph type="ctrTitle"/>
          </p:nvPr>
        </p:nvSpPr>
        <p:spPr>
          <a:xfrm>
            <a:off x="4303713" y="3122022"/>
            <a:ext cx="7645400" cy="2186577"/>
          </a:xfrm>
        </p:spPr>
        <p:txBody>
          <a:bodyPr>
            <a:normAutofit/>
          </a:bodyPr>
          <a:lstStyle/>
          <a:p>
            <a:pPr eaLnBrk="1" hangingPunct="1"/>
            <a:r>
              <a:rPr lang="nl-NL" altLang="nl-NL" sz="4800" dirty="0"/>
              <a:t>Aandacht voor kwaliteit BGT</a:t>
            </a:r>
            <a:br>
              <a:rPr lang="nl-NL" altLang="nl-NL" sz="4800" dirty="0"/>
            </a:br>
            <a:r>
              <a:rPr lang="nl-NL" altLang="nl-NL" sz="4800" dirty="0"/>
              <a:t>Wat doet SVB-BGT?</a:t>
            </a:r>
            <a:br>
              <a:rPr lang="nl-NL" altLang="nl-NL" sz="4800" dirty="0"/>
            </a:br>
            <a:endParaRPr lang="nl-NL" altLang="nl-NL" sz="4800" dirty="0"/>
          </a:p>
        </p:txBody>
      </p:sp>
      <p:sp>
        <p:nvSpPr>
          <p:cNvPr id="4104" name="Ondertitel 2">
            <a:extLst>
              <a:ext uri="{FF2B5EF4-FFF2-40B4-BE49-F238E27FC236}">
                <a16:creationId xmlns:a16="http://schemas.microsoft.com/office/drawing/2014/main" id="{8472A89F-0D3A-9EDF-1EDE-0CE8361D667D}"/>
              </a:ext>
            </a:extLst>
          </p:cNvPr>
          <p:cNvSpPr>
            <a:spLocks noGrp="1" noChangeArrowheads="1"/>
          </p:cNvSpPr>
          <p:nvPr>
            <p:ph type="subTitle" idx="1"/>
          </p:nvPr>
        </p:nvSpPr>
        <p:spPr>
          <a:xfrm>
            <a:off x="4000500" y="5972175"/>
            <a:ext cx="7645400" cy="1330325"/>
          </a:xfrm>
        </p:spPr>
        <p:txBody>
          <a:bodyPr/>
          <a:lstStyle/>
          <a:p>
            <a:pPr algn="r" eaLnBrk="1" hangingPunct="1"/>
            <a:r>
              <a:rPr lang="nl-NL" altLang="nl-NL" sz="1600" dirty="0"/>
              <a:t>Webinar Kwaliteitsinstrumenten 5 februari 2026</a:t>
            </a:r>
          </a:p>
        </p:txBody>
      </p:sp>
      <p:pic>
        <p:nvPicPr>
          <p:cNvPr id="4105" name="Picture 4" descr="Regisseurs - SVB-BGT">
            <a:extLst>
              <a:ext uri="{FF2B5EF4-FFF2-40B4-BE49-F238E27FC236}">
                <a16:creationId xmlns:a16="http://schemas.microsoft.com/office/drawing/2014/main" id="{75BD358B-98BA-7565-C1C5-17583F85A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92388"/>
            <a:ext cx="1638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3081-4126-A6BA-20BE-3FDB88C76D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513A88-85D2-01C2-7946-FF6509ABAD15}"/>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E104E3BC-F5F8-141B-8750-5E43B6E1E235}"/>
              </a:ext>
            </a:extLst>
          </p:cNvPr>
          <p:cNvSpPr>
            <a:spLocks noGrp="1"/>
          </p:cNvSpPr>
          <p:nvPr>
            <p:ph type="body" orient="vert" idx="1"/>
          </p:nvPr>
        </p:nvSpPr>
        <p:spPr>
          <a:xfrm>
            <a:off x="1426562" y="511618"/>
            <a:ext cx="10440000" cy="431356"/>
          </a:xfrm>
        </p:spPr>
        <p:txBody>
          <a:bodyPr/>
          <a:lstStyle/>
          <a:p>
            <a:r>
              <a:rPr lang="nl-NL" dirty="0"/>
              <a:t>BGT kwaliteit, toezicht en handhaving</a:t>
            </a:r>
          </a:p>
          <a:p>
            <a:endParaRPr lang="nl-NL" dirty="0"/>
          </a:p>
        </p:txBody>
      </p:sp>
      <p:sp>
        <p:nvSpPr>
          <p:cNvPr id="4" name="Tijdelijke aanduiding voor tekst 3">
            <a:extLst>
              <a:ext uri="{FF2B5EF4-FFF2-40B4-BE49-F238E27FC236}">
                <a16:creationId xmlns:a16="http://schemas.microsoft.com/office/drawing/2014/main" id="{CB5EB338-0F25-82BF-5044-C4C4573A7684}"/>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44028827-F528-4D96-D83E-2720AB2160B7}"/>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7870877F-40E9-E250-A709-BA70E2BD19BD}"/>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9022F772-87FC-B7DA-2616-7601EE484E7E}"/>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0AB5B2EB-6EBF-1ADC-01AC-DD55AB266291}"/>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1ADFC351-8615-7F41-F5C9-8D26BF7E0407}"/>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1E64462B-A775-BDD6-150C-8FCBEB82EF76}"/>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FEEAB65E-3747-62F8-659F-C8F4A82E6407}"/>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47C8EB89-EC3C-AFC1-105C-ED86831745B3}"/>
              </a:ext>
            </a:extLst>
          </p:cNvPr>
          <p:cNvSpPr>
            <a:spLocks noGrp="1"/>
          </p:cNvSpPr>
          <p:nvPr>
            <p:ph type="sldNum" sz="quarter" idx="30"/>
          </p:nvPr>
        </p:nvSpPr>
        <p:spPr/>
        <p:txBody>
          <a:bodyPr/>
          <a:lstStyle/>
          <a:p>
            <a:fld id="{FF61E002-7038-4534-AD3C-ADB6FBF99A22}" type="slidenum">
              <a:rPr lang="nl-NL" smtClean="0"/>
              <a:pPr/>
              <a:t>4</a:t>
            </a:fld>
            <a:endParaRPr lang="nl-NL"/>
          </a:p>
        </p:txBody>
      </p:sp>
      <p:pic>
        <p:nvPicPr>
          <p:cNvPr id="16" name="Afbeelding 15">
            <a:extLst>
              <a:ext uri="{FF2B5EF4-FFF2-40B4-BE49-F238E27FC236}">
                <a16:creationId xmlns:a16="http://schemas.microsoft.com/office/drawing/2014/main" id="{AAE8BAE3-9C73-7C12-2F5B-BE9E14CD6E3E}"/>
              </a:ext>
            </a:extLst>
          </p:cNvPr>
          <p:cNvPicPr>
            <a:picLocks noChangeAspect="1"/>
          </p:cNvPicPr>
          <p:nvPr/>
        </p:nvPicPr>
        <p:blipFill>
          <a:blip r:embed="rId3">
            <a:extLst>
              <a:ext uri="{28A0092B-C50C-407E-A947-70E740481C1C}">
                <a14:useLocalDpi xmlns:a14="http://schemas.microsoft.com/office/drawing/2010/main" val="0"/>
              </a:ext>
            </a:extLst>
          </a:blip>
          <a:srcRect t="601" b="601"/>
          <a:stretch/>
        </p:blipFill>
        <p:spPr>
          <a:xfrm>
            <a:off x="1426562" y="1166821"/>
            <a:ext cx="6863644" cy="4935956"/>
          </a:xfrm>
          <a:prstGeom prst="rect">
            <a:avLst/>
          </a:prstGeom>
          <a:ln>
            <a:noFill/>
          </a:ln>
          <a:effectLst>
            <a:outerShdw blurRad="50800" dist="38100" dir="2700000" algn="tl" rotWithShape="0">
              <a:prstClr val="black">
                <a:alpha val="40000"/>
              </a:prstClr>
            </a:outerShdw>
          </a:effectLst>
        </p:spPr>
      </p:pic>
      <p:sp>
        <p:nvSpPr>
          <p:cNvPr id="14" name="Tekstvak 13">
            <a:extLst>
              <a:ext uri="{FF2B5EF4-FFF2-40B4-BE49-F238E27FC236}">
                <a16:creationId xmlns:a16="http://schemas.microsoft.com/office/drawing/2014/main" id="{8AE467AC-E893-0E7C-1510-00C58AB9B899}"/>
              </a:ext>
            </a:extLst>
          </p:cNvPr>
          <p:cNvSpPr txBox="1"/>
          <p:nvPr/>
        </p:nvSpPr>
        <p:spPr>
          <a:xfrm>
            <a:off x="8564420" y="1951672"/>
            <a:ext cx="8261926" cy="1477328"/>
          </a:xfrm>
          <a:prstGeom prst="rect">
            <a:avLst/>
          </a:prstGeom>
          <a:noFill/>
        </p:spPr>
        <p:txBody>
          <a:bodyPr wrap="square">
            <a:spAutoFit/>
          </a:bodyPr>
          <a:lstStyle/>
          <a:p>
            <a:r>
              <a:rPr lang="nl-NL" sz="2400" spc="50" dirty="0">
                <a:ln w="9525">
                  <a:solidFill>
                    <a:schemeClr val="tx2"/>
                  </a:solidFill>
                  <a:miter lim="800000"/>
                </a:ln>
                <a:solidFill>
                  <a:schemeClr val="tx2"/>
                </a:solidFill>
                <a:hlinkClick r:id="rId4">
                  <a:extLst>
                    <a:ext uri="{A12FA001-AC4F-418D-AE19-62706E023703}">
                      <ahyp:hlinkClr xmlns:ahyp="http://schemas.microsoft.com/office/drawing/2018/hyperlinkcolor" val="tx"/>
                    </a:ext>
                  </a:extLst>
                </a:hlinkClick>
              </a:rPr>
              <a:t>Overzicht</a:t>
            </a:r>
            <a:r>
              <a:rPr lang="nl-NL" sz="2400" dirty="0">
                <a:hlinkClick r:id="rId4"/>
              </a:rPr>
              <a:t> </a:t>
            </a:r>
            <a:r>
              <a:rPr lang="nl-NL" sz="2400" spc="50" dirty="0">
                <a:ln w="9525">
                  <a:solidFill>
                    <a:schemeClr val="tx2"/>
                  </a:solidFill>
                  <a:miter lim="800000"/>
                </a:ln>
                <a:solidFill>
                  <a:schemeClr val="tx2"/>
                </a:solidFill>
                <a:hlinkClick r:id="rId4">
                  <a:extLst>
                    <a:ext uri="{A12FA001-AC4F-418D-AE19-62706E023703}">
                      <ahyp:hlinkClr xmlns:ahyp="http://schemas.microsoft.com/office/drawing/2018/hyperlinkcolor" val="tx"/>
                    </a:ext>
                  </a:extLst>
                </a:hlinkClick>
              </a:rPr>
              <a:t>aansturing</a:t>
            </a:r>
            <a:endParaRPr lang="nl-NL" sz="2400" spc="50" dirty="0">
              <a:ln w="9525">
                <a:solidFill>
                  <a:schemeClr val="tx2"/>
                </a:solidFill>
                <a:miter lim="800000"/>
              </a:ln>
              <a:solidFill>
                <a:schemeClr val="tx2"/>
              </a:solidFill>
            </a:endParaRPr>
          </a:p>
          <a:p>
            <a:endParaRPr lang="nl-NL" sz="2400" spc="50" dirty="0">
              <a:ln w="9525">
                <a:solidFill>
                  <a:schemeClr val="tx2"/>
                </a:solidFill>
                <a:miter lim="800000"/>
              </a:ln>
              <a:solidFill>
                <a:schemeClr val="tx2"/>
              </a:solidFill>
            </a:endParaRPr>
          </a:p>
          <a:p>
            <a:r>
              <a:rPr lang="nl-NL" sz="2400" spc="50" dirty="0">
                <a:ln w="9525">
                  <a:solidFill>
                    <a:schemeClr val="tx2"/>
                  </a:solidFill>
                  <a:miter lim="800000"/>
                </a:ln>
                <a:solidFill>
                  <a:schemeClr val="tx2"/>
                </a:solidFill>
              </a:rPr>
              <a:t>Werkgroep Kwaliteit</a:t>
            </a:r>
          </a:p>
          <a:p>
            <a:endParaRPr lang="nl-NL" dirty="0"/>
          </a:p>
        </p:txBody>
      </p:sp>
    </p:spTree>
    <p:extLst>
      <p:ext uri="{BB962C8B-B14F-4D97-AF65-F5344CB8AC3E}">
        <p14:creationId xmlns:p14="http://schemas.microsoft.com/office/powerpoint/2010/main" val="39159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CEE7-053D-72F7-2214-7BE06FB96A30}"/>
            </a:ext>
          </a:extLst>
        </p:cNvPr>
        <p:cNvGrpSpPr/>
        <p:nvPr/>
      </p:nvGrpSpPr>
      <p:grpSpPr>
        <a:xfrm>
          <a:off x="0" y="0"/>
          <a:ext cx="0" cy="0"/>
          <a:chOff x="0" y="0"/>
          <a:chExt cx="0" cy="0"/>
        </a:xfrm>
      </p:grpSpPr>
      <p:sp>
        <p:nvSpPr>
          <p:cNvPr id="10" name="Freeform: Shape 9" descr="&quot;&quot;">
            <a:extLst>
              <a:ext uri="{FF2B5EF4-FFF2-40B4-BE49-F238E27FC236}">
                <a16:creationId xmlns:a16="http://schemas.microsoft.com/office/drawing/2014/main" id="{68617891-4EC1-06B2-94CA-9B1A2DE7A5BF}"/>
              </a:ext>
            </a:extLst>
          </p:cNvPr>
          <p:cNvSpPr>
            <a:spLocks noGrp="1" noRot="1" noChangeAspect="1" noMove="1" noResize="1" noEditPoints="1" noAdjustHandles="1" noChangeArrowheads="1" noChangeShapeType="1" noTextEdit="1"/>
          </p:cNvSpPr>
          <p:nvPr/>
        </p:nvSpPr>
        <p:spPr>
          <a:xfrm>
            <a:off x="0" y="0"/>
            <a:ext cx="4167188"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2" descr="Regisseurs - SVB-BGT">
            <a:extLst>
              <a:ext uri="{FF2B5EF4-FFF2-40B4-BE49-F238E27FC236}">
                <a16:creationId xmlns:a16="http://schemas.microsoft.com/office/drawing/2014/main" id="{0B07E879-2D03-7043-045A-1870EE76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392113"/>
            <a:ext cx="1638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393DA60-80F5-74DB-A237-1F8E7E2FB6DA}"/>
              </a:ext>
            </a:extLst>
          </p:cNvPr>
          <p:cNvSpPr txBox="1"/>
          <p:nvPr/>
        </p:nvSpPr>
        <p:spPr>
          <a:xfrm>
            <a:off x="4399554" y="1922717"/>
            <a:ext cx="6044812" cy="2048391"/>
          </a:xfrm>
          <a:prstGeom prst="rect">
            <a:avLst/>
          </a:prstGeom>
          <a:noFill/>
        </p:spPr>
        <p:txBody>
          <a:bodyPr wrap="square" rtlCol="0">
            <a:no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Even kort stilstaan bij:</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SVB-BGT algemeen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Rol SVB-BGT in kwaliteitsmanagement BGT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Activiteiten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Informatiebronnen op website SVB-BGT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itel 1">
            <a:extLst>
              <a:ext uri="{FF2B5EF4-FFF2-40B4-BE49-F238E27FC236}">
                <a16:creationId xmlns:a16="http://schemas.microsoft.com/office/drawing/2014/main" id="{B19C4982-F41C-2718-B045-D727FE10DF29}"/>
              </a:ext>
            </a:extLst>
          </p:cNvPr>
          <p:cNvSpPr txBox="1">
            <a:spLocks noChangeArrowheads="1"/>
          </p:cNvSpPr>
          <p:nvPr/>
        </p:nvSpPr>
        <p:spPr bwMode="auto">
          <a:xfrm>
            <a:off x="727075" y="1154113"/>
            <a:ext cx="332991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l-NL" altLang="nl-NL" sz="3200" b="0" i="0" u="none" strike="noStrike" kern="1200" cap="none" spc="0" normalizeH="0" baseline="0" noProof="0" dirty="0">
                <a:ln>
                  <a:noFill/>
                </a:ln>
                <a:solidFill>
                  <a:prstClr val="white"/>
                </a:solidFill>
                <a:effectLst/>
                <a:uLnTx/>
                <a:uFillTx/>
                <a:latin typeface="Calibri Light" panose="020F0302020204030204"/>
                <a:ea typeface="+mj-ea"/>
                <a:cs typeface="+mj-cs"/>
              </a:rPr>
              <a:t>Kwaliteit BGT</a:t>
            </a:r>
            <a:endParaRPr kumimoji="0" lang="nl-NL" altLang="nl-NL"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04493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CEE7-053D-72F7-2214-7BE06FB96A30}"/>
            </a:ext>
          </a:extLst>
        </p:cNvPr>
        <p:cNvGrpSpPr/>
        <p:nvPr/>
      </p:nvGrpSpPr>
      <p:grpSpPr>
        <a:xfrm>
          <a:off x="0" y="0"/>
          <a:ext cx="0" cy="0"/>
          <a:chOff x="0" y="0"/>
          <a:chExt cx="0" cy="0"/>
        </a:xfrm>
      </p:grpSpPr>
      <p:sp>
        <p:nvSpPr>
          <p:cNvPr id="10" name="Freeform: Shape 9" descr="&quot;&quot;">
            <a:extLst>
              <a:ext uri="{FF2B5EF4-FFF2-40B4-BE49-F238E27FC236}">
                <a16:creationId xmlns:a16="http://schemas.microsoft.com/office/drawing/2014/main" id="{68617891-4EC1-06B2-94CA-9B1A2DE7A5BF}"/>
              </a:ext>
            </a:extLst>
          </p:cNvPr>
          <p:cNvSpPr>
            <a:spLocks noGrp="1" noRot="1" noChangeAspect="1" noMove="1" noResize="1" noEditPoints="1" noAdjustHandles="1" noChangeArrowheads="1" noChangeShapeType="1" noTextEdit="1"/>
          </p:cNvSpPr>
          <p:nvPr/>
        </p:nvSpPr>
        <p:spPr>
          <a:xfrm>
            <a:off x="0" y="0"/>
            <a:ext cx="4167188"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2" descr="Regisseurs - SVB-BGT">
            <a:extLst>
              <a:ext uri="{FF2B5EF4-FFF2-40B4-BE49-F238E27FC236}">
                <a16:creationId xmlns:a16="http://schemas.microsoft.com/office/drawing/2014/main" id="{0B07E879-2D03-7043-045A-1870EE76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392113"/>
            <a:ext cx="1638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393DA60-80F5-74DB-A237-1F8E7E2FB6DA}"/>
              </a:ext>
            </a:extLst>
          </p:cNvPr>
          <p:cNvSpPr txBox="1"/>
          <p:nvPr/>
        </p:nvSpPr>
        <p:spPr>
          <a:xfrm>
            <a:off x="4399553" y="1765961"/>
            <a:ext cx="7500710" cy="2048391"/>
          </a:xfrm>
          <a:prstGeom prst="rect">
            <a:avLst/>
          </a:prstGeom>
          <a:noFill/>
        </p:spPr>
        <p:txBody>
          <a:bodyPr wrap="square" rtlCol="0">
            <a:no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SVB-BGT algemeen: </a:t>
            </a:r>
          </a:p>
          <a:p>
            <a:pPr marL="274638" marR="0" lvl="0"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Samenwerkingsverband Bronhouders BGT (Stichting)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Oorspronkelijk t.b.v. realisatie BGT, nu meer een overlegorgaan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Deelnemers: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342 gemeenten, 21 waterschappen, 12 provincies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 landelijke bronhouders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Overleg en afstemming regulier</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Bestuur</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Bronhoudersoverleg (tactisch, o.a. koepelorganisaties)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Operationeel Overleg Bronhouders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Operationeel Overleg Keten (OOK)</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mn-cs"/>
              </a:rPr>
              <a:t>Kwaliteitsoverleg BGT-bronhouders (geparkeerd)</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BGT-regio’s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Contactmiddagen in september/oktober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Overleg en afstemming ad hoc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Operationele ondersteuning en communicatie via secretariaat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itel 1">
            <a:extLst>
              <a:ext uri="{FF2B5EF4-FFF2-40B4-BE49-F238E27FC236}">
                <a16:creationId xmlns:a16="http://schemas.microsoft.com/office/drawing/2014/main" id="{B19C4982-F41C-2718-B045-D727FE10DF29}"/>
              </a:ext>
            </a:extLst>
          </p:cNvPr>
          <p:cNvSpPr txBox="1">
            <a:spLocks noChangeArrowheads="1"/>
          </p:cNvSpPr>
          <p:nvPr/>
        </p:nvSpPr>
        <p:spPr bwMode="auto">
          <a:xfrm>
            <a:off x="727075" y="1154113"/>
            <a:ext cx="332991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l-NL" altLang="nl-NL" sz="3200" b="0" i="0" u="none" strike="noStrike" kern="1200" cap="none" spc="0" normalizeH="0" baseline="0" noProof="0" dirty="0">
                <a:ln>
                  <a:noFill/>
                </a:ln>
                <a:solidFill>
                  <a:prstClr val="white"/>
                </a:solidFill>
                <a:effectLst/>
                <a:uLnTx/>
                <a:uFillTx/>
                <a:latin typeface="Calibri Light" panose="020F0302020204030204"/>
                <a:ea typeface="+mj-ea"/>
                <a:cs typeface="+mj-cs"/>
              </a:rPr>
              <a:t>Kwaliteit BGT</a:t>
            </a:r>
            <a:endParaRPr kumimoji="0" lang="nl-NL" altLang="nl-NL"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483505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CEE7-053D-72F7-2214-7BE06FB96A30}"/>
            </a:ext>
          </a:extLst>
        </p:cNvPr>
        <p:cNvGrpSpPr/>
        <p:nvPr/>
      </p:nvGrpSpPr>
      <p:grpSpPr>
        <a:xfrm>
          <a:off x="0" y="0"/>
          <a:ext cx="0" cy="0"/>
          <a:chOff x="0" y="0"/>
          <a:chExt cx="0" cy="0"/>
        </a:xfrm>
      </p:grpSpPr>
      <p:sp>
        <p:nvSpPr>
          <p:cNvPr id="10" name="Freeform: Shape 9" descr="&quot;&quot;">
            <a:extLst>
              <a:ext uri="{FF2B5EF4-FFF2-40B4-BE49-F238E27FC236}">
                <a16:creationId xmlns:a16="http://schemas.microsoft.com/office/drawing/2014/main" id="{68617891-4EC1-06B2-94CA-9B1A2DE7A5BF}"/>
              </a:ext>
            </a:extLst>
          </p:cNvPr>
          <p:cNvSpPr>
            <a:spLocks noGrp="1" noRot="1" noChangeAspect="1" noMove="1" noResize="1" noEditPoints="1" noAdjustHandles="1" noChangeArrowheads="1" noChangeShapeType="1" noTextEdit="1"/>
          </p:cNvSpPr>
          <p:nvPr/>
        </p:nvSpPr>
        <p:spPr>
          <a:xfrm>
            <a:off x="0" y="0"/>
            <a:ext cx="4167188"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2" descr="Regisseurs - SVB-BGT">
            <a:extLst>
              <a:ext uri="{FF2B5EF4-FFF2-40B4-BE49-F238E27FC236}">
                <a16:creationId xmlns:a16="http://schemas.microsoft.com/office/drawing/2014/main" id="{0B07E879-2D03-7043-045A-1870EE76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392113"/>
            <a:ext cx="1638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393DA60-80F5-74DB-A237-1F8E7E2FB6DA}"/>
              </a:ext>
            </a:extLst>
          </p:cNvPr>
          <p:cNvSpPr txBox="1"/>
          <p:nvPr/>
        </p:nvSpPr>
        <p:spPr>
          <a:xfrm>
            <a:off x="4399553" y="1765961"/>
            <a:ext cx="7500710" cy="2048391"/>
          </a:xfrm>
          <a:prstGeom prst="rect">
            <a:avLst/>
          </a:prstGeom>
          <a:noFill/>
        </p:spPr>
        <p:txBody>
          <a:bodyPr wrap="square" rtlCol="0">
            <a:no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Rol SVB-BGT in kwaliteitsmanagement BGT</a:t>
            </a:r>
          </a:p>
          <a:p>
            <a:pPr marL="274638" marR="0" lvl="0"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Verlengstuk individuele kwaliteitszorg bronhouders BGT</a:t>
            </a:r>
          </a:p>
          <a:p>
            <a:pPr marL="274638" marR="0" lvl="0"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Gezamenlijk borgen van kwaliteit BGT</a:t>
            </a:r>
          </a:p>
          <a:p>
            <a:pPr marL="274638" marR="0" lvl="0"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Afstemming met Toezichthouder, Kadaster en Geonovum over deze kwaliteitszorg en bijbehorende hulpmiddelen</a:t>
            </a:r>
          </a:p>
          <a:p>
            <a:pPr marL="731838" marR="0" lvl="1"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Kwaliteitsprioriteiten BGT</a:t>
            </a:r>
          </a:p>
          <a:p>
            <a:pPr marL="731838" marR="0" lvl="1"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Kwaliteitseisen BGT</a:t>
            </a:r>
          </a:p>
          <a:p>
            <a:pPr marL="731838" marR="0" lvl="1"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Kwaliteitssignalen BGT</a:t>
            </a:r>
          </a:p>
          <a:p>
            <a:pPr marL="731838" marR="0" lvl="1"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Kwaliteitsdashboard en kwaliteitsrapportages BGT</a:t>
            </a:r>
          </a:p>
          <a:p>
            <a:pPr marL="731838" marR="0" lvl="1"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ENSIA-vragen BGT</a:t>
            </a:r>
          </a:p>
          <a:p>
            <a:pPr marL="731838" marR="0" lvl="1"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Inhoudelijke beschrijvingen BGT (inclusief eisen)</a:t>
            </a:r>
          </a:p>
          <a:p>
            <a:pPr marL="731838" marR="0" lvl="1" indent="-27463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Eigen bijhoudingsinstructies</a:t>
            </a:r>
          </a:p>
        </p:txBody>
      </p:sp>
      <p:sp>
        <p:nvSpPr>
          <p:cNvPr id="7" name="Titel 1">
            <a:extLst>
              <a:ext uri="{FF2B5EF4-FFF2-40B4-BE49-F238E27FC236}">
                <a16:creationId xmlns:a16="http://schemas.microsoft.com/office/drawing/2014/main" id="{B19C4982-F41C-2718-B045-D727FE10DF29}"/>
              </a:ext>
            </a:extLst>
          </p:cNvPr>
          <p:cNvSpPr txBox="1">
            <a:spLocks noChangeArrowheads="1"/>
          </p:cNvSpPr>
          <p:nvPr/>
        </p:nvSpPr>
        <p:spPr bwMode="auto">
          <a:xfrm>
            <a:off x="727075" y="1154113"/>
            <a:ext cx="332991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l-NL" altLang="nl-NL" sz="3200" b="0" i="0" u="none" strike="noStrike" kern="1200" cap="none" spc="0" normalizeH="0" baseline="0" noProof="0" dirty="0">
                <a:ln>
                  <a:noFill/>
                </a:ln>
                <a:solidFill>
                  <a:prstClr val="white"/>
                </a:solidFill>
                <a:effectLst/>
                <a:uLnTx/>
                <a:uFillTx/>
                <a:latin typeface="Calibri Light" panose="020F0302020204030204"/>
                <a:ea typeface="+mj-ea"/>
                <a:cs typeface="+mj-cs"/>
              </a:rPr>
              <a:t>Kwaliteit BGT</a:t>
            </a:r>
            <a:endParaRPr kumimoji="0" lang="nl-NL" altLang="nl-NL"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150945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CEE7-053D-72F7-2214-7BE06FB96A30}"/>
            </a:ext>
          </a:extLst>
        </p:cNvPr>
        <p:cNvGrpSpPr/>
        <p:nvPr/>
      </p:nvGrpSpPr>
      <p:grpSpPr>
        <a:xfrm>
          <a:off x="0" y="0"/>
          <a:ext cx="0" cy="0"/>
          <a:chOff x="0" y="0"/>
          <a:chExt cx="0" cy="0"/>
        </a:xfrm>
      </p:grpSpPr>
      <p:sp>
        <p:nvSpPr>
          <p:cNvPr id="10" name="Freeform: Shape 9" descr="&quot;&quot;">
            <a:extLst>
              <a:ext uri="{FF2B5EF4-FFF2-40B4-BE49-F238E27FC236}">
                <a16:creationId xmlns:a16="http://schemas.microsoft.com/office/drawing/2014/main" id="{68617891-4EC1-06B2-94CA-9B1A2DE7A5BF}"/>
              </a:ext>
            </a:extLst>
          </p:cNvPr>
          <p:cNvSpPr>
            <a:spLocks noGrp="1" noRot="1" noChangeAspect="1" noMove="1" noResize="1" noEditPoints="1" noAdjustHandles="1" noChangeArrowheads="1" noChangeShapeType="1" noTextEdit="1"/>
          </p:cNvSpPr>
          <p:nvPr/>
        </p:nvSpPr>
        <p:spPr>
          <a:xfrm>
            <a:off x="0" y="0"/>
            <a:ext cx="4167188"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2" descr="Regisseurs - SVB-BGT">
            <a:extLst>
              <a:ext uri="{FF2B5EF4-FFF2-40B4-BE49-F238E27FC236}">
                <a16:creationId xmlns:a16="http://schemas.microsoft.com/office/drawing/2014/main" id="{0B07E879-2D03-7043-045A-1870EE76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392113"/>
            <a:ext cx="1638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393DA60-80F5-74DB-A237-1F8E7E2FB6DA}"/>
              </a:ext>
            </a:extLst>
          </p:cNvPr>
          <p:cNvSpPr txBox="1"/>
          <p:nvPr/>
        </p:nvSpPr>
        <p:spPr>
          <a:xfrm>
            <a:off x="4399553" y="1922717"/>
            <a:ext cx="7065371" cy="2048391"/>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Activiteiten SVB-BGT kwaliteitsmanagement BGT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Maandelijks volgen/beoordelen van kwaliteitscijfers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Verspreiden kwaliteitscijfers naar BGT-regio’s (maandelijks)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Afstemmen met bronhouders die opvallend hoog scoren of langdurig aan de hoge kant zitten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Beantwoorden vragen over kwaliteit BGT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Uitvoeren (ad hoc) analyses rondom kwaliteitsvraagstukken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Afstemmen over kwaliteitscontroles met Kadaster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 ook: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Afstemmen over afbakeningsvraagstukken met Geonovum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Meedenken in doorontwikkeling BGT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itel 1">
            <a:extLst>
              <a:ext uri="{FF2B5EF4-FFF2-40B4-BE49-F238E27FC236}">
                <a16:creationId xmlns:a16="http://schemas.microsoft.com/office/drawing/2014/main" id="{B19C4982-F41C-2718-B045-D727FE10DF29}"/>
              </a:ext>
            </a:extLst>
          </p:cNvPr>
          <p:cNvSpPr txBox="1">
            <a:spLocks noChangeArrowheads="1"/>
          </p:cNvSpPr>
          <p:nvPr/>
        </p:nvSpPr>
        <p:spPr bwMode="auto">
          <a:xfrm>
            <a:off x="727075" y="1154113"/>
            <a:ext cx="332991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l-NL" altLang="nl-NL" sz="3200" b="0" i="0" u="none" strike="noStrike" kern="1200" cap="none" spc="0" normalizeH="0" baseline="0" noProof="0" dirty="0">
                <a:ln>
                  <a:noFill/>
                </a:ln>
                <a:solidFill>
                  <a:prstClr val="white"/>
                </a:solidFill>
                <a:effectLst/>
                <a:uLnTx/>
                <a:uFillTx/>
                <a:latin typeface="Calibri Light" panose="020F0302020204030204"/>
                <a:ea typeface="+mj-ea"/>
                <a:cs typeface="+mj-cs"/>
              </a:rPr>
              <a:t>Kwaliteit BGT</a:t>
            </a:r>
            <a:endParaRPr kumimoji="0" lang="nl-NL" altLang="nl-NL"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42944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CEE7-053D-72F7-2214-7BE06FB96A30}"/>
            </a:ext>
          </a:extLst>
        </p:cNvPr>
        <p:cNvGrpSpPr/>
        <p:nvPr/>
      </p:nvGrpSpPr>
      <p:grpSpPr>
        <a:xfrm>
          <a:off x="0" y="0"/>
          <a:ext cx="0" cy="0"/>
          <a:chOff x="0" y="0"/>
          <a:chExt cx="0" cy="0"/>
        </a:xfrm>
      </p:grpSpPr>
      <p:sp>
        <p:nvSpPr>
          <p:cNvPr id="10" name="Freeform: Shape 9" descr="&quot;&quot;">
            <a:extLst>
              <a:ext uri="{FF2B5EF4-FFF2-40B4-BE49-F238E27FC236}">
                <a16:creationId xmlns:a16="http://schemas.microsoft.com/office/drawing/2014/main" id="{68617891-4EC1-06B2-94CA-9B1A2DE7A5BF}"/>
              </a:ext>
            </a:extLst>
          </p:cNvPr>
          <p:cNvSpPr>
            <a:spLocks noGrp="1" noRot="1" noChangeAspect="1" noMove="1" noResize="1" noEditPoints="1" noAdjustHandles="1" noChangeArrowheads="1" noChangeShapeType="1" noTextEdit="1"/>
          </p:cNvSpPr>
          <p:nvPr/>
        </p:nvSpPr>
        <p:spPr>
          <a:xfrm>
            <a:off x="0" y="0"/>
            <a:ext cx="4167188"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2" descr="Regisseurs - SVB-BGT">
            <a:extLst>
              <a:ext uri="{FF2B5EF4-FFF2-40B4-BE49-F238E27FC236}">
                <a16:creationId xmlns:a16="http://schemas.microsoft.com/office/drawing/2014/main" id="{0B07E879-2D03-7043-045A-1870EE76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392113"/>
            <a:ext cx="1638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393DA60-80F5-74DB-A237-1F8E7E2FB6DA}"/>
              </a:ext>
            </a:extLst>
          </p:cNvPr>
          <p:cNvSpPr txBox="1"/>
          <p:nvPr/>
        </p:nvSpPr>
        <p:spPr>
          <a:xfrm>
            <a:off x="4399553" y="1269573"/>
            <a:ext cx="7065371" cy="611477"/>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Maandelijkse kwaliteitscijfers landelijk (ook in Excel)</a:t>
            </a:r>
          </a:p>
        </p:txBody>
      </p:sp>
      <p:sp>
        <p:nvSpPr>
          <p:cNvPr id="7" name="Titel 1">
            <a:extLst>
              <a:ext uri="{FF2B5EF4-FFF2-40B4-BE49-F238E27FC236}">
                <a16:creationId xmlns:a16="http://schemas.microsoft.com/office/drawing/2014/main" id="{B19C4982-F41C-2718-B045-D727FE10DF29}"/>
              </a:ext>
            </a:extLst>
          </p:cNvPr>
          <p:cNvSpPr txBox="1">
            <a:spLocks noChangeArrowheads="1"/>
          </p:cNvSpPr>
          <p:nvPr/>
        </p:nvSpPr>
        <p:spPr bwMode="auto">
          <a:xfrm>
            <a:off x="727075" y="1154113"/>
            <a:ext cx="332991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l-NL" altLang="nl-NL" sz="3200" b="0" i="0" u="none" strike="noStrike" kern="1200" cap="none" spc="0" normalizeH="0" baseline="0" noProof="0" dirty="0">
                <a:ln>
                  <a:noFill/>
                </a:ln>
                <a:solidFill>
                  <a:prstClr val="white"/>
                </a:solidFill>
                <a:effectLst/>
                <a:uLnTx/>
                <a:uFillTx/>
                <a:latin typeface="Calibri Light" panose="020F0302020204030204"/>
                <a:ea typeface="+mj-ea"/>
                <a:cs typeface="+mj-cs"/>
              </a:rPr>
              <a:t>Kwaliteit BGT</a:t>
            </a:r>
            <a:endParaRPr kumimoji="0" lang="nl-NL" altLang="nl-NL"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4" name="Afbeelding 3">
            <a:extLst>
              <a:ext uri="{FF2B5EF4-FFF2-40B4-BE49-F238E27FC236}">
                <a16:creationId xmlns:a16="http://schemas.microsoft.com/office/drawing/2014/main" id="{04A8DA13-C41C-5BEA-5681-06008CA0A3B2}"/>
              </a:ext>
            </a:extLst>
          </p:cNvPr>
          <p:cNvPicPr>
            <a:picLocks noChangeAspect="1"/>
          </p:cNvPicPr>
          <p:nvPr/>
        </p:nvPicPr>
        <p:blipFill>
          <a:blip r:embed="rId4"/>
          <a:stretch>
            <a:fillRect/>
          </a:stretch>
        </p:blipFill>
        <p:spPr>
          <a:xfrm>
            <a:off x="4518413" y="1789610"/>
            <a:ext cx="7012802" cy="4950558"/>
          </a:xfrm>
          <a:prstGeom prst="rect">
            <a:avLst/>
          </a:prstGeom>
        </p:spPr>
      </p:pic>
    </p:spTree>
    <p:extLst>
      <p:ext uri="{BB962C8B-B14F-4D97-AF65-F5344CB8AC3E}">
        <p14:creationId xmlns:p14="http://schemas.microsoft.com/office/powerpoint/2010/main" val="88907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CEE7-053D-72F7-2214-7BE06FB96A30}"/>
            </a:ext>
          </a:extLst>
        </p:cNvPr>
        <p:cNvGrpSpPr/>
        <p:nvPr/>
      </p:nvGrpSpPr>
      <p:grpSpPr>
        <a:xfrm>
          <a:off x="0" y="0"/>
          <a:ext cx="0" cy="0"/>
          <a:chOff x="0" y="0"/>
          <a:chExt cx="0" cy="0"/>
        </a:xfrm>
      </p:grpSpPr>
      <p:sp>
        <p:nvSpPr>
          <p:cNvPr id="10" name="Freeform: Shape 9" descr="&quot;&quot;">
            <a:extLst>
              <a:ext uri="{FF2B5EF4-FFF2-40B4-BE49-F238E27FC236}">
                <a16:creationId xmlns:a16="http://schemas.microsoft.com/office/drawing/2014/main" id="{68617891-4EC1-06B2-94CA-9B1A2DE7A5BF}"/>
              </a:ext>
            </a:extLst>
          </p:cNvPr>
          <p:cNvSpPr>
            <a:spLocks noGrp="1" noRot="1" noChangeAspect="1" noMove="1" noResize="1" noEditPoints="1" noAdjustHandles="1" noChangeArrowheads="1" noChangeShapeType="1" noTextEdit="1"/>
          </p:cNvSpPr>
          <p:nvPr/>
        </p:nvSpPr>
        <p:spPr>
          <a:xfrm>
            <a:off x="0" y="0"/>
            <a:ext cx="4167188"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2" descr="Regisseurs - SVB-BGT">
            <a:extLst>
              <a:ext uri="{FF2B5EF4-FFF2-40B4-BE49-F238E27FC236}">
                <a16:creationId xmlns:a16="http://schemas.microsoft.com/office/drawing/2014/main" id="{0B07E879-2D03-7043-045A-1870EE76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392113"/>
            <a:ext cx="1638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393DA60-80F5-74DB-A237-1F8E7E2FB6DA}"/>
              </a:ext>
            </a:extLst>
          </p:cNvPr>
          <p:cNvSpPr txBox="1"/>
          <p:nvPr/>
        </p:nvSpPr>
        <p:spPr>
          <a:xfrm>
            <a:off x="4399553" y="1922717"/>
            <a:ext cx="7065371" cy="611477"/>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Informatiebronnen op website SVB-BGT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itel 1">
            <a:extLst>
              <a:ext uri="{FF2B5EF4-FFF2-40B4-BE49-F238E27FC236}">
                <a16:creationId xmlns:a16="http://schemas.microsoft.com/office/drawing/2014/main" id="{B19C4982-F41C-2718-B045-D727FE10DF29}"/>
              </a:ext>
            </a:extLst>
          </p:cNvPr>
          <p:cNvSpPr txBox="1">
            <a:spLocks noChangeArrowheads="1"/>
          </p:cNvSpPr>
          <p:nvPr/>
        </p:nvSpPr>
        <p:spPr bwMode="auto">
          <a:xfrm>
            <a:off x="727075" y="1154113"/>
            <a:ext cx="3329918"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nl-NL" altLang="nl-NL" sz="3200" b="0" i="0" u="none" strike="noStrike" kern="1200" cap="none" spc="0" normalizeH="0" baseline="0" noProof="0" dirty="0">
                <a:ln>
                  <a:noFill/>
                </a:ln>
                <a:solidFill>
                  <a:prstClr val="white"/>
                </a:solidFill>
                <a:effectLst/>
                <a:uLnTx/>
                <a:uFillTx/>
                <a:latin typeface="Calibri Light" panose="020F0302020204030204"/>
                <a:ea typeface="+mj-ea"/>
                <a:cs typeface="+mj-cs"/>
              </a:rPr>
              <a:t>Kwaliteit BGT</a:t>
            </a:r>
            <a:endParaRPr kumimoji="0" lang="nl-NL" altLang="nl-NL"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4" name="Afbeelding 3">
            <a:hlinkClick r:id="rId4"/>
            <a:extLst>
              <a:ext uri="{FF2B5EF4-FFF2-40B4-BE49-F238E27FC236}">
                <a16:creationId xmlns:a16="http://schemas.microsoft.com/office/drawing/2014/main" id="{20F1F0CA-3301-8963-7C46-6070FA34D425}"/>
              </a:ext>
            </a:extLst>
          </p:cNvPr>
          <p:cNvPicPr>
            <a:picLocks noChangeAspect="1"/>
          </p:cNvPicPr>
          <p:nvPr/>
        </p:nvPicPr>
        <p:blipFill>
          <a:blip r:embed="rId5"/>
          <a:stretch>
            <a:fillRect/>
          </a:stretch>
        </p:blipFill>
        <p:spPr>
          <a:xfrm>
            <a:off x="4167188" y="2546194"/>
            <a:ext cx="8024812" cy="3672910"/>
          </a:xfrm>
          <a:prstGeom prst="rect">
            <a:avLst/>
          </a:prstGeom>
        </p:spPr>
      </p:pic>
    </p:spTree>
    <p:extLst>
      <p:ext uri="{BB962C8B-B14F-4D97-AF65-F5344CB8AC3E}">
        <p14:creationId xmlns:p14="http://schemas.microsoft.com/office/powerpoint/2010/main" val="1760261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949D2-A08B-BF25-E4A8-70C79D3DE6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5AC367-CCC4-2CD3-D30F-8903E3447862}"/>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96D31E9C-D01F-0D71-A921-D1098B3EA4B6}"/>
              </a:ext>
            </a:extLst>
          </p:cNvPr>
          <p:cNvSpPr>
            <a:spLocks noGrp="1"/>
          </p:cNvSpPr>
          <p:nvPr>
            <p:ph type="body" orient="vert" idx="1"/>
          </p:nvPr>
        </p:nvSpPr>
        <p:spPr>
          <a:xfrm>
            <a:off x="1426562" y="511618"/>
            <a:ext cx="10440000" cy="431356"/>
          </a:xfrm>
        </p:spPr>
        <p:txBody>
          <a:bodyPr/>
          <a:lstStyle/>
          <a:p>
            <a:r>
              <a:rPr lang="nl-NL"/>
              <a:t>Vragen</a:t>
            </a:r>
          </a:p>
          <a:p>
            <a:endParaRPr lang="nl-NL"/>
          </a:p>
        </p:txBody>
      </p:sp>
      <p:sp>
        <p:nvSpPr>
          <p:cNvPr id="4" name="Tijdelijke aanduiding voor tekst 3">
            <a:extLst>
              <a:ext uri="{FF2B5EF4-FFF2-40B4-BE49-F238E27FC236}">
                <a16:creationId xmlns:a16="http://schemas.microsoft.com/office/drawing/2014/main" id="{FB9261C0-D49B-FFF7-7086-BEEDCAA90F0C}"/>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DD3A5283-E606-6699-F7D4-1815899C85EA}"/>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ADC2C6D9-E588-B720-5423-2E72C52212A3}"/>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7B238D9F-BD9A-E079-B253-9455FC43A9C1}"/>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C5935FA6-7B44-4864-FF11-79C89055A9BA}"/>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3515757C-68FB-212D-1919-78507F22D97E}"/>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86085C56-CB40-C973-D51A-5044E04A1560}"/>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3210D0F6-6CB6-9D73-BA4E-5C6C76356ED7}"/>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AA85AF46-81E9-5326-24FF-3B378D8DE27B}"/>
              </a:ext>
            </a:extLst>
          </p:cNvPr>
          <p:cNvSpPr>
            <a:spLocks noGrp="1"/>
          </p:cNvSpPr>
          <p:nvPr>
            <p:ph type="sldNum" sz="quarter" idx="30"/>
          </p:nvPr>
        </p:nvSpPr>
        <p:spPr/>
        <p:txBody>
          <a:bodyPr/>
          <a:lstStyle/>
          <a:p>
            <a:fld id="{FF61E002-7038-4534-AD3C-ADB6FBF99A22}" type="slidenum">
              <a:rPr lang="nl-NL" smtClean="0"/>
              <a:pPr/>
              <a:t>46</a:t>
            </a:fld>
            <a:endParaRPr lang="nl-NL"/>
          </a:p>
        </p:txBody>
      </p:sp>
      <p:pic>
        <p:nvPicPr>
          <p:cNvPr id="14" name="Afbeelding 13">
            <a:extLst>
              <a:ext uri="{FF2B5EF4-FFF2-40B4-BE49-F238E27FC236}">
                <a16:creationId xmlns:a16="http://schemas.microsoft.com/office/drawing/2014/main" id="{C667EC5B-5030-1D03-7C9E-732AD37592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4498" y="1395410"/>
            <a:ext cx="7803003" cy="4442304"/>
          </a:xfrm>
          <a:prstGeom prst="rect">
            <a:avLst/>
          </a:prstGeom>
          <a:ln>
            <a:noFill/>
          </a:ln>
          <a:effectLst>
            <a:outerShdw blurRad="292100" dist="139700" dir="2700000" algn="tl" rotWithShape="0">
              <a:srgbClr val="333333">
                <a:alpha val="65000"/>
              </a:srgbClr>
            </a:outerShdw>
          </a:effectLst>
        </p:spPr>
      </p:pic>
      <p:pic>
        <p:nvPicPr>
          <p:cNvPr id="16" name="Graphic 15" descr="Vraagteken met effen opvulling">
            <a:extLst>
              <a:ext uri="{FF2B5EF4-FFF2-40B4-BE49-F238E27FC236}">
                <a16:creationId xmlns:a16="http://schemas.microsoft.com/office/drawing/2014/main" id="{39F4E487-1D75-C685-74AC-DC3A4CB94B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6785" y="1789785"/>
            <a:ext cx="3278429" cy="3278429"/>
          </a:xfrm>
          <a:prstGeom prst="rect">
            <a:avLst/>
          </a:prstGeom>
          <a:effectLst>
            <a:glow rad="228600">
              <a:schemeClr val="accent2">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47812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84E3-5F44-8039-C5EA-9C1B4C9538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1658DC-81B5-8601-288E-078138382C96}"/>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9CD6013F-B1D5-0A90-AD24-C7D86FC1BA40}"/>
              </a:ext>
            </a:extLst>
          </p:cNvPr>
          <p:cNvSpPr>
            <a:spLocks noGrp="1"/>
          </p:cNvSpPr>
          <p:nvPr>
            <p:ph type="body" orient="vert" idx="1"/>
          </p:nvPr>
        </p:nvSpPr>
        <p:spPr>
          <a:xfrm>
            <a:off x="1426562" y="511618"/>
            <a:ext cx="10440000" cy="431356"/>
          </a:xfrm>
        </p:spPr>
        <p:txBody>
          <a:bodyPr/>
          <a:lstStyle/>
          <a:p>
            <a:r>
              <a:rPr lang="nl-NL" dirty="0"/>
              <a:t>BGT Kwaliteitsregime – Ministerie VRO</a:t>
            </a:r>
          </a:p>
          <a:p>
            <a:endParaRPr lang="nl-NL" dirty="0"/>
          </a:p>
        </p:txBody>
      </p:sp>
      <p:sp>
        <p:nvSpPr>
          <p:cNvPr id="4" name="Tijdelijke aanduiding voor tekst 3">
            <a:extLst>
              <a:ext uri="{FF2B5EF4-FFF2-40B4-BE49-F238E27FC236}">
                <a16:creationId xmlns:a16="http://schemas.microsoft.com/office/drawing/2014/main" id="{60643CE5-BDB2-F076-9E5D-06FC7259BB03}"/>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BEB7014D-EBD2-ABDF-8286-0328F8781A61}"/>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E715F76F-71D6-0660-244F-7800BCFEFBA4}"/>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49751CF6-4C58-B2B2-2F64-D3FA506DEBE4}"/>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8FEB44FF-08C9-4F31-5442-8D140C5DE5AC}"/>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B97B9F06-9A15-A16F-F76A-EE9FC73B0F36}"/>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8E87D366-FA0E-176D-91C8-86A8C4FE66EC}"/>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D3490923-6DF0-6450-BA53-BAB918ED9AE7}"/>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366C4543-B460-0CB1-6244-76CF2A32DBA6}"/>
              </a:ext>
            </a:extLst>
          </p:cNvPr>
          <p:cNvSpPr>
            <a:spLocks noGrp="1"/>
          </p:cNvSpPr>
          <p:nvPr>
            <p:ph type="sldNum" sz="quarter" idx="30"/>
          </p:nvPr>
        </p:nvSpPr>
        <p:spPr/>
        <p:txBody>
          <a:bodyPr/>
          <a:lstStyle/>
          <a:p>
            <a:fld id="{FF61E002-7038-4534-AD3C-ADB6FBF99A22}" type="slidenum">
              <a:rPr lang="nl-NL" smtClean="0"/>
              <a:pPr/>
              <a:t>5</a:t>
            </a:fld>
            <a:endParaRPr lang="nl-NL"/>
          </a:p>
        </p:txBody>
      </p:sp>
      <p:sp>
        <p:nvSpPr>
          <p:cNvPr id="17" name="Tijdelijke aanduiding voor verticale tekst 2">
            <a:extLst>
              <a:ext uri="{FF2B5EF4-FFF2-40B4-BE49-F238E27FC236}">
                <a16:creationId xmlns:a16="http://schemas.microsoft.com/office/drawing/2014/main" id="{43DA13F2-7771-AE13-AFDE-C2C4A5C5E131}"/>
              </a:ext>
            </a:extLst>
          </p:cNvPr>
          <p:cNvSpPr txBox="1">
            <a:spLocks/>
          </p:cNvSpPr>
          <p:nvPr/>
        </p:nvSpPr>
        <p:spPr>
          <a:xfrm>
            <a:off x="7139709" y="1548506"/>
            <a:ext cx="4726853"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3"/>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4"/>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3"/>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4"/>
              </a:buBlip>
              <a:defRPr sz="1300" kern="1200">
                <a:solidFill>
                  <a:schemeClr val="tx1"/>
                </a:solidFill>
                <a:latin typeface="+mn-lt"/>
                <a:ea typeface="+mn-ea"/>
                <a:cs typeface="+mn-cs"/>
              </a:defRPr>
            </a:lvl9pPr>
          </a:lstStyle>
          <a:p>
            <a:r>
              <a:rPr lang="nl-NL" sz="2400" dirty="0">
                <a:hlinkClick r:id="rId5"/>
              </a:rPr>
              <a:t>Zicht op Nederland website</a:t>
            </a:r>
            <a:endParaRPr lang="nl-NL" sz="2400" dirty="0"/>
          </a:p>
          <a:p>
            <a:endParaRPr lang="nl-NL" sz="2400" dirty="0"/>
          </a:p>
          <a:p>
            <a:r>
              <a:rPr lang="nl-NL" sz="2400" dirty="0"/>
              <a:t>Vastgelegd in het</a:t>
            </a:r>
          </a:p>
          <a:p>
            <a:r>
              <a:rPr lang="nl-NL" sz="2400" dirty="0">
                <a:hlinkClick r:id="rId6"/>
              </a:rPr>
              <a:t>Beleidskader Kwaliteitszorg, toezicht en handhaving BAG, BGT en BRO</a:t>
            </a:r>
            <a:endParaRPr lang="nl-NL" sz="2400" dirty="0"/>
          </a:p>
          <a:p>
            <a:endParaRPr lang="nl-NL" sz="2400" dirty="0"/>
          </a:p>
          <a:p>
            <a:r>
              <a:rPr lang="nl-NL" sz="2400" dirty="0"/>
              <a:t>Uitgewerkt in het </a:t>
            </a:r>
          </a:p>
          <a:p>
            <a:r>
              <a:rPr lang="nl-NL" sz="2400" dirty="0">
                <a:hlinkClick r:id="rId7"/>
              </a:rPr>
              <a:t>Jaarplan Kwaliteit BGT 2026</a:t>
            </a:r>
            <a:endParaRPr lang="nl-NL" sz="2400" dirty="0"/>
          </a:p>
          <a:p>
            <a:endParaRPr lang="nl-NL" sz="2400" dirty="0"/>
          </a:p>
        </p:txBody>
      </p:sp>
      <p:pic>
        <p:nvPicPr>
          <p:cNvPr id="14" name="Afbeelding 13" descr="Afbeelding met tekst, schermopname, Website, Onlineadvertenties&#10;&#10;Door AI gegenereerde inhoud is mogelijk onjuist.">
            <a:extLst>
              <a:ext uri="{FF2B5EF4-FFF2-40B4-BE49-F238E27FC236}">
                <a16:creationId xmlns:a16="http://schemas.microsoft.com/office/drawing/2014/main" id="{92B12370-A5C0-56CB-C0CE-D19774738C12}"/>
              </a:ext>
            </a:extLst>
          </p:cNvPr>
          <p:cNvPicPr>
            <a:picLocks noChangeAspect="1"/>
          </p:cNvPicPr>
          <p:nvPr/>
        </p:nvPicPr>
        <p:blipFill>
          <a:blip r:embed="rId8"/>
          <a:stretch>
            <a:fillRect/>
          </a:stretch>
        </p:blipFill>
        <p:spPr>
          <a:xfrm>
            <a:off x="1426562" y="1548506"/>
            <a:ext cx="5373819" cy="33327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26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0C0F-5C67-F94A-0B6D-2A3F772E3A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96C6D4-5AD0-C06F-C021-B21E8479B978}"/>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C9EEA701-176B-4FE6-3C76-8495FC3D9299}"/>
              </a:ext>
            </a:extLst>
          </p:cNvPr>
          <p:cNvSpPr>
            <a:spLocks noGrp="1"/>
          </p:cNvSpPr>
          <p:nvPr>
            <p:ph type="body" orient="vert" idx="1"/>
          </p:nvPr>
        </p:nvSpPr>
        <p:spPr>
          <a:xfrm>
            <a:off x="1426562" y="511618"/>
            <a:ext cx="10440000" cy="431356"/>
          </a:xfrm>
        </p:spPr>
        <p:txBody>
          <a:bodyPr/>
          <a:lstStyle/>
          <a:p>
            <a:r>
              <a:rPr lang="nl-NL" dirty="0"/>
              <a:t>BGT Kwaliteitsregime – SVB-BGT</a:t>
            </a:r>
          </a:p>
          <a:p>
            <a:endParaRPr lang="nl-NL" dirty="0"/>
          </a:p>
        </p:txBody>
      </p:sp>
      <p:sp>
        <p:nvSpPr>
          <p:cNvPr id="4" name="Tijdelijke aanduiding voor tekst 3">
            <a:extLst>
              <a:ext uri="{FF2B5EF4-FFF2-40B4-BE49-F238E27FC236}">
                <a16:creationId xmlns:a16="http://schemas.microsoft.com/office/drawing/2014/main" id="{1BC8D67E-C24D-D012-EE50-EC8042681F2D}"/>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A0CF5EBF-1C30-013E-B9FE-127AA45C4FB5}"/>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857C9635-6CCA-E3B2-0822-F90C14B5FDDD}"/>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45138A4D-F066-4FC1-3F47-3BFC061C32AF}"/>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DE378E5B-3498-21DB-9EEC-48E676B4658C}"/>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00B445EE-D384-5713-E5FF-8B9D65FCE680}"/>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A22C7A37-5070-D802-C3FD-105052EFB4F9}"/>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6F66C83A-2DF9-C8FE-AF3E-509F615EA7DB}"/>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8937A22C-840E-DD69-4908-70CC96595ADD}"/>
              </a:ext>
            </a:extLst>
          </p:cNvPr>
          <p:cNvSpPr>
            <a:spLocks noGrp="1"/>
          </p:cNvSpPr>
          <p:nvPr>
            <p:ph type="sldNum" sz="quarter" idx="30"/>
          </p:nvPr>
        </p:nvSpPr>
        <p:spPr/>
        <p:txBody>
          <a:bodyPr/>
          <a:lstStyle/>
          <a:p>
            <a:fld id="{FF61E002-7038-4534-AD3C-ADB6FBF99A22}" type="slidenum">
              <a:rPr lang="nl-NL" smtClean="0"/>
              <a:pPr/>
              <a:t>6</a:t>
            </a:fld>
            <a:endParaRPr lang="nl-NL"/>
          </a:p>
        </p:txBody>
      </p:sp>
      <p:sp>
        <p:nvSpPr>
          <p:cNvPr id="17" name="Tijdelijke aanduiding voor verticale tekst 2">
            <a:extLst>
              <a:ext uri="{FF2B5EF4-FFF2-40B4-BE49-F238E27FC236}">
                <a16:creationId xmlns:a16="http://schemas.microsoft.com/office/drawing/2014/main" id="{4CE1B51F-CD24-DC8B-D869-C66CDE88714E}"/>
              </a:ext>
            </a:extLst>
          </p:cNvPr>
          <p:cNvSpPr txBox="1">
            <a:spLocks/>
          </p:cNvSpPr>
          <p:nvPr/>
        </p:nvSpPr>
        <p:spPr>
          <a:xfrm>
            <a:off x="7139709" y="1548506"/>
            <a:ext cx="4726853"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3"/>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4"/>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3"/>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4"/>
              </a:buBlip>
              <a:defRPr sz="1300" kern="1200">
                <a:solidFill>
                  <a:schemeClr val="tx1"/>
                </a:solidFill>
                <a:latin typeface="+mn-lt"/>
                <a:ea typeface="+mn-ea"/>
                <a:cs typeface="+mn-cs"/>
              </a:defRPr>
            </a:lvl9pPr>
          </a:lstStyle>
          <a:p>
            <a:r>
              <a:rPr lang="nl-NL" sz="2400" dirty="0"/>
              <a:t>Bronhouders samen voor kwaliteit BGT verantwoordelijk</a:t>
            </a:r>
          </a:p>
          <a:p>
            <a:endParaRPr lang="nl-NL" sz="2400" dirty="0"/>
          </a:p>
          <a:p>
            <a:r>
              <a:rPr lang="nl-NL" sz="2400" dirty="0">
                <a:hlinkClick r:id="rId5"/>
              </a:rPr>
              <a:t>SVB-BGT kwaliteit</a:t>
            </a:r>
            <a:endParaRPr lang="nl-NL" sz="2400" dirty="0"/>
          </a:p>
          <a:p>
            <a:endParaRPr lang="nl-NL" sz="2400" dirty="0"/>
          </a:p>
          <a:p>
            <a:r>
              <a:rPr lang="nl-NL" sz="2400" dirty="0">
                <a:hlinkClick r:id="rId6"/>
              </a:rPr>
              <a:t>Secretariaat - helpdesk</a:t>
            </a:r>
            <a:endParaRPr lang="nl-NL" sz="2400" dirty="0"/>
          </a:p>
          <a:p>
            <a:endParaRPr lang="nl-NL" sz="2400" dirty="0"/>
          </a:p>
          <a:p>
            <a:endParaRPr lang="nl-NL" sz="2400" dirty="0"/>
          </a:p>
        </p:txBody>
      </p:sp>
      <p:pic>
        <p:nvPicPr>
          <p:cNvPr id="14" name="Afbeelding 13" descr="Afbeelding met windmolen, tekst, buitenshuis, gras&#10;&#10;Door AI gegenereerde inhoud is mogelijk onjuist.">
            <a:extLst>
              <a:ext uri="{FF2B5EF4-FFF2-40B4-BE49-F238E27FC236}">
                <a16:creationId xmlns:a16="http://schemas.microsoft.com/office/drawing/2014/main" id="{BC5057D3-7D2C-309E-D9E7-724C2AA600CA}"/>
              </a:ext>
            </a:extLst>
          </p:cNvPr>
          <p:cNvPicPr>
            <a:picLocks noChangeAspect="1"/>
          </p:cNvPicPr>
          <p:nvPr/>
        </p:nvPicPr>
        <p:blipFill>
          <a:blip r:embed="rId7"/>
          <a:stretch>
            <a:fillRect/>
          </a:stretch>
        </p:blipFill>
        <p:spPr>
          <a:xfrm>
            <a:off x="1513835" y="1427937"/>
            <a:ext cx="5250547" cy="32201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340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FED1B-980D-60E1-B9D1-08126F0796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CACD0F-DAC5-43C8-8338-91FDDDCB4FA6}"/>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4F5822C2-51BA-8F0B-D96E-639E14CAB715}"/>
              </a:ext>
            </a:extLst>
          </p:cNvPr>
          <p:cNvSpPr>
            <a:spLocks noGrp="1"/>
          </p:cNvSpPr>
          <p:nvPr>
            <p:ph type="body" orient="vert" idx="1"/>
          </p:nvPr>
        </p:nvSpPr>
        <p:spPr>
          <a:xfrm>
            <a:off x="1426562" y="511618"/>
            <a:ext cx="10440000" cy="431356"/>
          </a:xfrm>
        </p:spPr>
        <p:txBody>
          <a:bodyPr/>
          <a:lstStyle/>
          <a:p>
            <a:r>
              <a:rPr lang="nl-NL" dirty="0"/>
              <a:t>BGT Kwaliteitsregime - Geonovum</a:t>
            </a:r>
          </a:p>
          <a:p>
            <a:endParaRPr lang="nl-NL" dirty="0"/>
          </a:p>
        </p:txBody>
      </p:sp>
      <p:sp>
        <p:nvSpPr>
          <p:cNvPr id="4" name="Tijdelijke aanduiding voor tekst 3">
            <a:extLst>
              <a:ext uri="{FF2B5EF4-FFF2-40B4-BE49-F238E27FC236}">
                <a16:creationId xmlns:a16="http://schemas.microsoft.com/office/drawing/2014/main" id="{77CAFEA5-9989-B027-3285-A3E6F9E268D8}"/>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9A33EDC2-A3B8-6E15-1DEC-8B58A1B9B6A2}"/>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1DFE180C-4927-A766-FAA6-447F8CF25B7B}"/>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3969A5E1-D9BF-2E83-B48F-6A752CA3054D}"/>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2CAADFE6-CDD2-D2B0-C0CC-5F8B64377564}"/>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5AAD5970-B87F-424A-1857-B3185B112835}"/>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26681DF6-630D-BB86-900C-A5004FEB1C59}"/>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E0BFBA33-1D41-27B1-D6D4-6AC61037B3C1}"/>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1E46AE14-F63D-5796-FF1F-98609E277B23}"/>
              </a:ext>
            </a:extLst>
          </p:cNvPr>
          <p:cNvSpPr>
            <a:spLocks noGrp="1"/>
          </p:cNvSpPr>
          <p:nvPr>
            <p:ph type="sldNum" sz="quarter" idx="30"/>
          </p:nvPr>
        </p:nvSpPr>
        <p:spPr/>
        <p:txBody>
          <a:bodyPr/>
          <a:lstStyle/>
          <a:p>
            <a:fld id="{FF61E002-7038-4534-AD3C-ADB6FBF99A22}" type="slidenum">
              <a:rPr lang="nl-NL" smtClean="0"/>
              <a:pPr/>
              <a:t>7</a:t>
            </a:fld>
            <a:endParaRPr lang="nl-NL"/>
          </a:p>
        </p:txBody>
      </p:sp>
      <p:pic>
        <p:nvPicPr>
          <p:cNvPr id="16" name="Afbeelding 15">
            <a:extLst>
              <a:ext uri="{FF2B5EF4-FFF2-40B4-BE49-F238E27FC236}">
                <a16:creationId xmlns:a16="http://schemas.microsoft.com/office/drawing/2014/main" id="{F7C788D1-79CF-F771-79E6-50B8345FC504}"/>
              </a:ext>
            </a:extLst>
          </p:cNvPr>
          <p:cNvPicPr>
            <a:picLocks noChangeAspect="1"/>
          </p:cNvPicPr>
          <p:nvPr/>
        </p:nvPicPr>
        <p:blipFill>
          <a:blip r:embed="rId3">
            <a:extLst>
              <a:ext uri="{28A0092B-C50C-407E-A947-70E740481C1C}">
                <a14:useLocalDpi xmlns:a14="http://schemas.microsoft.com/office/drawing/2010/main" val="0"/>
              </a:ext>
            </a:extLst>
          </a:blip>
          <a:srcRect l="9009" r="9009"/>
          <a:stretch/>
        </p:blipFill>
        <p:spPr>
          <a:xfrm>
            <a:off x="1277771" y="1548506"/>
            <a:ext cx="5558610" cy="3997447"/>
          </a:xfrm>
          <a:prstGeom prst="rect">
            <a:avLst/>
          </a:prstGeom>
          <a:ln>
            <a:noFill/>
          </a:ln>
          <a:effectLst>
            <a:outerShdw blurRad="50800" dist="38100" dir="2700000" algn="tl" rotWithShape="0">
              <a:prstClr val="black">
                <a:alpha val="40000"/>
              </a:prstClr>
            </a:outerShdw>
          </a:effectLst>
        </p:spPr>
      </p:pic>
      <p:sp>
        <p:nvSpPr>
          <p:cNvPr id="17" name="Tijdelijke aanduiding voor verticale tekst 2">
            <a:extLst>
              <a:ext uri="{FF2B5EF4-FFF2-40B4-BE49-F238E27FC236}">
                <a16:creationId xmlns:a16="http://schemas.microsoft.com/office/drawing/2014/main" id="{E24980D8-BC00-4B58-1229-817DD0254475}"/>
              </a:ext>
            </a:extLst>
          </p:cNvPr>
          <p:cNvSpPr txBox="1">
            <a:spLocks/>
          </p:cNvSpPr>
          <p:nvPr/>
        </p:nvSpPr>
        <p:spPr>
          <a:xfrm>
            <a:off x="7139709" y="1548506"/>
            <a:ext cx="4726853" cy="431356"/>
          </a:xfrm>
          <a:prstGeom prst="rect">
            <a:avLst/>
          </a:prstGeom>
        </p:spPr>
        <p:txBody>
          <a:bodyPr vert="horz" lIns="0" tIns="0" rIns="0" bIns="0" rtlCol="0" anchor="t">
            <a:noAutofit/>
          </a:bodyPr>
          <a:lstStyle>
            <a:lvl1pPr marL="0" indent="0" algn="l" defTabSz="444500" rtl="0" eaLnBrk="1" latinLnBrk="0" hangingPunct="1">
              <a:lnSpc>
                <a:spcPct val="95000"/>
              </a:lnSpc>
              <a:spcBef>
                <a:spcPts val="400"/>
              </a:spcBef>
              <a:spcAft>
                <a:spcPts val="0"/>
              </a:spcAft>
              <a:buClr>
                <a:schemeClr val="accent1"/>
              </a:buClr>
              <a:buSzPct val="200000"/>
              <a:buFontTx/>
              <a:buNone/>
              <a:defRPr lang="nl-NL" sz="3200" b="0" kern="1200" spc="50" baseline="0">
                <a:ln w="9525">
                  <a:solidFill>
                    <a:schemeClr val="tx2"/>
                  </a:solidFill>
                  <a:miter lim="800000"/>
                </a:ln>
                <a:solidFill>
                  <a:schemeClr val="tx2"/>
                </a:solidFill>
                <a:effectLst/>
                <a:latin typeface="+mn-lt"/>
                <a:ea typeface="+mn-ea"/>
                <a:cs typeface="+mn-cs"/>
              </a:defRPr>
            </a:lvl1pPr>
            <a:lvl2pPr marL="0" indent="0" algn="l" defTabSz="444500" rtl="0" eaLnBrk="1" latinLnBrk="0" hangingPunct="1">
              <a:lnSpc>
                <a:spcPct val="95000"/>
              </a:lnSpc>
              <a:spcBef>
                <a:spcPts val="0"/>
              </a:spcBef>
              <a:spcAft>
                <a:spcPts val="1600"/>
              </a:spcAft>
              <a:buClr>
                <a:schemeClr val="accent2"/>
              </a:buClr>
              <a:buSzPct val="100000"/>
              <a:buFontTx/>
              <a:buNone/>
              <a:defRPr lang="nl-NL" sz="3200" b="0" kern="1200" spc="50" baseline="0">
                <a:ln w="9525">
                  <a:solidFill>
                    <a:schemeClr val="bg2"/>
                  </a:solidFill>
                  <a:miter lim="800000"/>
                </a:ln>
                <a:solidFill>
                  <a:schemeClr val="bg2"/>
                </a:solidFill>
                <a:latin typeface="+mn-lt"/>
                <a:ea typeface="+mn-ea"/>
                <a:cs typeface="+mn-cs"/>
              </a:defRPr>
            </a:lvl2pPr>
            <a:lvl3pPr marL="361950" indent="-361950" algn="l" defTabSz="444500" rtl="0" eaLnBrk="1" latinLnBrk="0" hangingPunct="1">
              <a:lnSpc>
                <a:spcPct val="95000"/>
              </a:lnSpc>
              <a:spcBef>
                <a:spcPts val="0"/>
              </a:spcBef>
              <a:spcAft>
                <a:spcPts val="800"/>
              </a:spcAft>
              <a:buClr>
                <a:schemeClr val="bg2"/>
              </a:buClr>
              <a:buSzPct val="200000"/>
              <a:buFont typeface="Arial" panose="020B0604020202020204" pitchFamily="34" charset="0"/>
              <a:buChar char="ן"/>
              <a:defRPr sz="1600" kern="1200">
                <a:solidFill>
                  <a:schemeClr val="tx1">
                    <a:lumMod val="95000"/>
                    <a:lumOff val="5000"/>
                  </a:schemeClr>
                </a:solidFill>
                <a:latin typeface="+mn-lt"/>
                <a:ea typeface="+mn-ea"/>
                <a:cs typeface="+mn-cs"/>
              </a:defRPr>
            </a:lvl3pPr>
            <a:lvl4pPr marL="731838" indent="-285750" algn="l" defTabSz="444500" rtl="0" eaLnBrk="1" latinLnBrk="0" hangingPunct="1">
              <a:lnSpc>
                <a:spcPct val="95000"/>
              </a:lnSpc>
              <a:spcBef>
                <a:spcPts val="600"/>
              </a:spcBef>
              <a:spcAft>
                <a:spcPts val="600"/>
              </a:spcAft>
              <a:buFontTx/>
              <a:buBlip>
                <a:blip r:embed="rId4"/>
              </a:buBlip>
              <a:defRPr sz="1300" b="0" kern="1200" spc="50" baseline="0">
                <a:ln w="12700">
                  <a:noFill/>
                  <a:miter lim="800000"/>
                </a:ln>
                <a:solidFill>
                  <a:schemeClr val="tx1">
                    <a:lumMod val="95000"/>
                    <a:lumOff val="5000"/>
                  </a:schemeClr>
                </a:solidFill>
                <a:effectLst/>
                <a:latin typeface="+mn-lt"/>
                <a:ea typeface="+mn-ea"/>
                <a:cs typeface="+mn-cs"/>
              </a:defRPr>
            </a:lvl4pPr>
            <a:lvl5pPr marL="1077913" indent="-361950" algn="l" defTabSz="444500" rtl="0" eaLnBrk="1" latinLnBrk="0" hangingPunct="1">
              <a:lnSpc>
                <a:spcPct val="95000"/>
              </a:lnSpc>
              <a:spcBef>
                <a:spcPts val="0"/>
              </a:spcBef>
              <a:spcAft>
                <a:spcPts val="600"/>
              </a:spcAft>
              <a:buFontTx/>
              <a:buBlip>
                <a:blip r:embed="rId5"/>
              </a:buBlip>
              <a:defRPr lang="nl-NL" sz="1300" b="0" kern="1200" spc="50" baseline="0">
                <a:ln w="12700">
                  <a:noFill/>
                  <a:miter lim="800000"/>
                </a:ln>
                <a:solidFill>
                  <a:schemeClr val="tx1">
                    <a:lumMod val="95000"/>
                    <a:lumOff val="5000"/>
                  </a:schemeClr>
                </a:solidFill>
                <a:effectLst/>
                <a:latin typeface="+mn-lt"/>
                <a:ea typeface="+mn-ea"/>
                <a:cs typeface="+mn-cs"/>
              </a:defRPr>
            </a:lvl5pPr>
            <a:lvl6pPr marL="449263" indent="0" algn="l" defTabSz="444500" rtl="0" eaLnBrk="1" latinLnBrk="0" hangingPunct="1">
              <a:lnSpc>
                <a:spcPct val="95000"/>
              </a:lnSpc>
              <a:spcBef>
                <a:spcPts val="0"/>
              </a:spcBef>
              <a:spcAft>
                <a:spcPts val="1600"/>
              </a:spcAft>
              <a:buFont typeface="Arial" panose="020B0604020202020204" pitchFamily="34" charset="0"/>
              <a:buNone/>
              <a:defRPr lang="nl-NL" sz="1300" b="0" kern="1200" spc="50" baseline="0">
                <a:ln w="12700">
                  <a:noFill/>
                  <a:miter lim="800000"/>
                </a:ln>
                <a:solidFill>
                  <a:schemeClr val="tx1">
                    <a:lumMod val="95000"/>
                    <a:lumOff val="5000"/>
                  </a:schemeClr>
                </a:solidFill>
                <a:effectLst/>
                <a:latin typeface="+mn-lt"/>
                <a:ea typeface="+mn-ea"/>
                <a:cs typeface="+mn-cs"/>
              </a:defRPr>
            </a:lvl6pPr>
            <a:lvl7pPr marL="714375" indent="-271463" algn="l" defTabSz="444500" rtl="0" eaLnBrk="1" latinLnBrk="0" hangingPunct="1">
              <a:lnSpc>
                <a:spcPct val="95000"/>
              </a:lnSpc>
              <a:spcBef>
                <a:spcPts val="1200"/>
              </a:spcBef>
              <a:spcAft>
                <a:spcPts val="0"/>
              </a:spcAft>
              <a:buClr>
                <a:schemeClr val="bg2"/>
              </a:buClr>
              <a:buFont typeface="+mj-lt"/>
              <a:buAutoNum type="arabicPeriod"/>
              <a:defRPr sz="1300" kern="1200">
                <a:solidFill>
                  <a:schemeClr val="tx1"/>
                </a:solidFill>
                <a:latin typeface="+mn-lt"/>
                <a:ea typeface="+mn-ea"/>
                <a:cs typeface="+mn-cs"/>
              </a:defRPr>
            </a:lvl7pPr>
            <a:lvl8pPr marL="1076325" indent="-355600" algn="l" defTabSz="444500" rtl="0" eaLnBrk="1" latinLnBrk="0" hangingPunct="1">
              <a:lnSpc>
                <a:spcPct val="95000"/>
              </a:lnSpc>
              <a:spcBef>
                <a:spcPts val="800"/>
              </a:spcBef>
              <a:spcAft>
                <a:spcPts val="0"/>
              </a:spcAft>
              <a:buClr>
                <a:schemeClr val="tx2"/>
              </a:buClr>
              <a:buFontTx/>
              <a:buBlip>
                <a:blip r:embed="rId4"/>
              </a:buBlip>
              <a:defRPr sz="1300" kern="1200">
                <a:solidFill>
                  <a:schemeClr val="tx1"/>
                </a:solidFill>
                <a:latin typeface="+mn-lt"/>
                <a:ea typeface="+mn-ea"/>
                <a:cs typeface="+mn-cs"/>
              </a:defRPr>
            </a:lvl8pPr>
            <a:lvl9pPr marL="1343025" indent="-277813" algn="l" defTabSz="444500" rtl="0" eaLnBrk="1" latinLnBrk="0" hangingPunct="1">
              <a:lnSpc>
                <a:spcPct val="95000"/>
              </a:lnSpc>
              <a:spcBef>
                <a:spcPts val="0"/>
              </a:spcBef>
              <a:spcAft>
                <a:spcPts val="800"/>
              </a:spcAft>
              <a:buClr>
                <a:schemeClr val="bg2"/>
              </a:buClr>
              <a:buFontTx/>
              <a:buBlip>
                <a:blip r:embed="rId5"/>
              </a:buBlip>
              <a:defRPr sz="1300" kern="1200">
                <a:solidFill>
                  <a:schemeClr val="tx1"/>
                </a:solidFill>
                <a:latin typeface="+mn-lt"/>
                <a:ea typeface="+mn-ea"/>
                <a:cs typeface="+mn-cs"/>
              </a:defRPr>
            </a:lvl9pPr>
          </a:lstStyle>
          <a:p>
            <a:r>
              <a:rPr lang="nl-NL" sz="2400" dirty="0"/>
              <a:t>Geonovum beheerder standaard</a:t>
            </a:r>
          </a:p>
          <a:p>
            <a:endParaRPr lang="nl-NL" sz="2400" dirty="0"/>
          </a:p>
          <a:p>
            <a:r>
              <a:rPr lang="nl-NL" sz="2400" dirty="0">
                <a:hlinkClick r:id="rId6"/>
              </a:rPr>
              <a:t>Gegevenscatalogus BGT</a:t>
            </a:r>
            <a:endParaRPr lang="nl-NL" sz="2400" dirty="0"/>
          </a:p>
          <a:p>
            <a:endParaRPr lang="nl-NL" sz="2400" dirty="0"/>
          </a:p>
          <a:p>
            <a:r>
              <a:rPr lang="nl-NL" sz="2400" dirty="0">
                <a:hlinkClick r:id="rId7"/>
              </a:rPr>
              <a:t>Gegevenscatalogus IMGeo</a:t>
            </a:r>
            <a:endParaRPr lang="nl-NL" sz="2400" dirty="0"/>
          </a:p>
          <a:p>
            <a:endParaRPr lang="nl-NL" sz="2400" dirty="0"/>
          </a:p>
          <a:p>
            <a:r>
              <a:rPr lang="nl-NL" sz="2400" dirty="0">
                <a:hlinkClick r:id="rId8"/>
              </a:rPr>
              <a:t>IMGeo Objectenhandboek</a:t>
            </a:r>
            <a:endParaRPr lang="nl-NL" sz="2400" dirty="0"/>
          </a:p>
          <a:p>
            <a:endParaRPr lang="nl-NL" sz="2400" dirty="0"/>
          </a:p>
          <a:p>
            <a:r>
              <a:rPr lang="nl-NL" sz="2400" dirty="0">
                <a:hlinkClick r:id="rId9"/>
              </a:rPr>
              <a:t>Werkafspraken en richtlijnen</a:t>
            </a:r>
            <a:endParaRPr lang="nl-NL" sz="2400" dirty="0"/>
          </a:p>
          <a:p>
            <a:endParaRPr lang="nl-NL" sz="2400" dirty="0"/>
          </a:p>
          <a:p>
            <a:r>
              <a:rPr lang="nl-NL" sz="2400" dirty="0">
                <a:hlinkClick r:id="rId10"/>
              </a:rPr>
              <a:t>Helpdesk en meldingen</a:t>
            </a:r>
            <a:endParaRPr lang="nl-NL" sz="2400" dirty="0"/>
          </a:p>
          <a:p>
            <a:endParaRPr lang="nl-NL" sz="2400" dirty="0"/>
          </a:p>
        </p:txBody>
      </p:sp>
    </p:spTree>
    <p:extLst>
      <p:ext uri="{BB962C8B-B14F-4D97-AF65-F5344CB8AC3E}">
        <p14:creationId xmlns:p14="http://schemas.microsoft.com/office/powerpoint/2010/main" val="333209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34739-277E-FB63-1EF5-43C756866BC7}"/>
              </a:ext>
            </a:extLst>
          </p:cNvPr>
          <p:cNvSpPr>
            <a:spLocks noGrp="1"/>
          </p:cNvSpPr>
          <p:nvPr>
            <p:ph type="title"/>
          </p:nvPr>
        </p:nvSpPr>
        <p:spPr/>
        <p:txBody>
          <a:bodyPr/>
          <a:lstStyle/>
          <a:p>
            <a:endParaRPr lang="nl-NL"/>
          </a:p>
        </p:txBody>
      </p:sp>
      <p:sp>
        <p:nvSpPr>
          <p:cNvPr id="3" name="Tijdelijke aanduiding voor verticale tekst 2">
            <a:extLst>
              <a:ext uri="{FF2B5EF4-FFF2-40B4-BE49-F238E27FC236}">
                <a16:creationId xmlns:a16="http://schemas.microsoft.com/office/drawing/2014/main" id="{1DD4A9C5-A31C-942B-10C9-94FFE1B6D2B6}"/>
              </a:ext>
            </a:extLst>
          </p:cNvPr>
          <p:cNvSpPr>
            <a:spLocks noGrp="1"/>
          </p:cNvSpPr>
          <p:nvPr>
            <p:ph type="body" orient="vert" idx="1"/>
          </p:nvPr>
        </p:nvSpPr>
        <p:spPr>
          <a:xfrm>
            <a:off x="1426562" y="511618"/>
            <a:ext cx="10440000" cy="431356"/>
          </a:xfrm>
        </p:spPr>
        <p:txBody>
          <a:bodyPr/>
          <a:lstStyle/>
          <a:p>
            <a:r>
              <a:rPr lang="nl-NL" dirty="0"/>
              <a:t>BGT Kwaliteitsregime – Kadaster</a:t>
            </a:r>
          </a:p>
        </p:txBody>
      </p:sp>
      <p:sp>
        <p:nvSpPr>
          <p:cNvPr id="4" name="Tijdelijke aanduiding voor tekst 3">
            <a:extLst>
              <a:ext uri="{FF2B5EF4-FFF2-40B4-BE49-F238E27FC236}">
                <a16:creationId xmlns:a16="http://schemas.microsoft.com/office/drawing/2014/main" id="{118DF92D-E156-F8A8-E5CD-134708185C59}"/>
              </a:ext>
            </a:extLst>
          </p:cNvPr>
          <p:cNvSpPr>
            <a:spLocks noGrp="1"/>
          </p:cNvSpPr>
          <p:nvPr>
            <p:ph type="body" sz="quarter" idx="22"/>
          </p:nvPr>
        </p:nvSpPr>
        <p:spPr/>
        <p:txBody>
          <a:bodyPr/>
          <a:lstStyle/>
          <a:p>
            <a:endParaRPr lang="nl-NL"/>
          </a:p>
        </p:txBody>
      </p:sp>
      <p:sp>
        <p:nvSpPr>
          <p:cNvPr id="5" name="Tijdelijke aanduiding voor tekst 4">
            <a:extLst>
              <a:ext uri="{FF2B5EF4-FFF2-40B4-BE49-F238E27FC236}">
                <a16:creationId xmlns:a16="http://schemas.microsoft.com/office/drawing/2014/main" id="{C6D28764-1800-3F5C-B20D-339F861FDC79}"/>
              </a:ext>
            </a:extLst>
          </p:cNvPr>
          <p:cNvSpPr>
            <a:spLocks noGrp="1"/>
          </p:cNvSpPr>
          <p:nvPr>
            <p:ph type="body" sz="quarter" idx="23"/>
          </p:nvPr>
        </p:nvSpPr>
        <p:spPr/>
        <p:txBody>
          <a:bodyPr/>
          <a:lstStyle/>
          <a:p>
            <a:endParaRPr lang="nl-NL"/>
          </a:p>
        </p:txBody>
      </p:sp>
      <p:sp>
        <p:nvSpPr>
          <p:cNvPr id="6" name="Tijdelijke aanduiding voor tekst 5">
            <a:extLst>
              <a:ext uri="{FF2B5EF4-FFF2-40B4-BE49-F238E27FC236}">
                <a16:creationId xmlns:a16="http://schemas.microsoft.com/office/drawing/2014/main" id="{A45B3468-EC75-7479-DC62-5B372EA7C306}"/>
              </a:ext>
            </a:extLst>
          </p:cNvPr>
          <p:cNvSpPr>
            <a:spLocks noGrp="1"/>
          </p:cNvSpPr>
          <p:nvPr>
            <p:ph type="body" sz="quarter" idx="24"/>
          </p:nvPr>
        </p:nvSpPr>
        <p:spPr/>
        <p:txBody>
          <a:bodyPr/>
          <a:lstStyle/>
          <a:p>
            <a:endParaRPr lang="nl-NL"/>
          </a:p>
        </p:txBody>
      </p:sp>
      <p:sp>
        <p:nvSpPr>
          <p:cNvPr id="7" name="Tijdelijke aanduiding voor tekst 6">
            <a:extLst>
              <a:ext uri="{FF2B5EF4-FFF2-40B4-BE49-F238E27FC236}">
                <a16:creationId xmlns:a16="http://schemas.microsoft.com/office/drawing/2014/main" id="{0E4A5105-D6F1-67D5-575B-AEF537F1C699}"/>
              </a:ext>
            </a:extLst>
          </p:cNvPr>
          <p:cNvSpPr>
            <a:spLocks noGrp="1"/>
          </p:cNvSpPr>
          <p:nvPr>
            <p:ph type="body" sz="quarter" idx="25"/>
          </p:nvPr>
        </p:nvSpPr>
        <p:spPr/>
        <p:txBody>
          <a:bodyPr/>
          <a:lstStyle/>
          <a:p>
            <a:endParaRPr lang="nl-NL"/>
          </a:p>
        </p:txBody>
      </p:sp>
      <p:sp>
        <p:nvSpPr>
          <p:cNvPr id="8" name="Tijdelijke aanduiding voor tekst 7">
            <a:extLst>
              <a:ext uri="{FF2B5EF4-FFF2-40B4-BE49-F238E27FC236}">
                <a16:creationId xmlns:a16="http://schemas.microsoft.com/office/drawing/2014/main" id="{B4A4EACC-4A64-C221-090D-23E0EC7382A7}"/>
              </a:ext>
            </a:extLst>
          </p:cNvPr>
          <p:cNvSpPr>
            <a:spLocks noGrp="1"/>
          </p:cNvSpPr>
          <p:nvPr>
            <p:ph type="body" sz="quarter" idx="26"/>
          </p:nvPr>
        </p:nvSpPr>
        <p:spPr/>
        <p:txBody>
          <a:bodyPr/>
          <a:lstStyle/>
          <a:p>
            <a:endParaRPr lang="nl-NL"/>
          </a:p>
        </p:txBody>
      </p:sp>
      <p:sp>
        <p:nvSpPr>
          <p:cNvPr id="9" name="Tijdelijke aanduiding voor tekst 8">
            <a:extLst>
              <a:ext uri="{FF2B5EF4-FFF2-40B4-BE49-F238E27FC236}">
                <a16:creationId xmlns:a16="http://schemas.microsoft.com/office/drawing/2014/main" id="{E95A72B0-DF2B-06D4-DE65-CF67F453041E}"/>
              </a:ext>
            </a:extLst>
          </p:cNvPr>
          <p:cNvSpPr>
            <a:spLocks noGrp="1"/>
          </p:cNvSpPr>
          <p:nvPr>
            <p:ph type="body" sz="quarter" idx="20"/>
          </p:nvPr>
        </p:nvSpPr>
        <p:spPr/>
        <p:txBody>
          <a:bodyPr/>
          <a:lstStyle/>
          <a:p>
            <a:endParaRPr lang="nl-NL"/>
          </a:p>
        </p:txBody>
      </p:sp>
      <p:sp>
        <p:nvSpPr>
          <p:cNvPr id="10" name="Tijdelijke aanduiding voor tekst 9">
            <a:extLst>
              <a:ext uri="{FF2B5EF4-FFF2-40B4-BE49-F238E27FC236}">
                <a16:creationId xmlns:a16="http://schemas.microsoft.com/office/drawing/2014/main" id="{AFC07C23-139B-4190-746A-9638F4B4F97D}"/>
              </a:ext>
            </a:extLst>
          </p:cNvPr>
          <p:cNvSpPr>
            <a:spLocks noGrp="1"/>
          </p:cNvSpPr>
          <p:nvPr>
            <p:ph type="body" sz="quarter" idx="27"/>
          </p:nvPr>
        </p:nvSpPr>
        <p:spPr/>
        <p:txBody>
          <a:bodyPr/>
          <a:lstStyle/>
          <a:p>
            <a:endParaRPr lang="nl-NL"/>
          </a:p>
        </p:txBody>
      </p:sp>
      <p:sp>
        <p:nvSpPr>
          <p:cNvPr id="11" name="Tijdelijke aanduiding voor datum 10">
            <a:extLst>
              <a:ext uri="{FF2B5EF4-FFF2-40B4-BE49-F238E27FC236}">
                <a16:creationId xmlns:a16="http://schemas.microsoft.com/office/drawing/2014/main" id="{ED73672E-DE11-594D-7822-EC738917CB03}"/>
              </a:ext>
            </a:extLst>
          </p:cNvPr>
          <p:cNvSpPr>
            <a:spLocks noGrp="1"/>
          </p:cNvSpPr>
          <p:nvPr>
            <p:ph type="dt" sz="half" idx="28"/>
          </p:nvPr>
        </p:nvSpPr>
        <p:spPr/>
        <p:txBody>
          <a:bodyPr/>
          <a:lstStyle/>
          <a:p>
            <a:fld id="{8774CF9B-452A-49AA-9906-FB65FDDA8DF2}" type="datetime10">
              <a:rPr lang="nl-NL" smtClean="0"/>
              <a:t>11:38</a:t>
            </a:fld>
            <a:endParaRPr lang="nl-NL"/>
          </a:p>
        </p:txBody>
      </p:sp>
      <p:sp>
        <p:nvSpPr>
          <p:cNvPr id="12" name="Tijdelijke aanduiding voor dianummer 11">
            <a:extLst>
              <a:ext uri="{FF2B5EF4-FFF2-40B4-BE49-F238E27FC236}">
                <a16:creationId xmlns:a16="http://schemas.microsoft.com/office/drawing/2014/main" id="{C701702F-7440-BC98-A006-9839381EF327}"/>
              </a:ext>
            </a:extLst>
          </p:cNvPr>
          <p:cNvSpPr>
            <a:spLocks noGrp="1"/>
          </p:cNvSpPr>
          <p:nvPr>
            <p:ph type="sldNum" sz="quarter" idx="30"/>
          </p:nvPr>
        </p:nvSpPr>
        <p:spPr/>
        <p:txBody>
          <a:bodyPr/>
          <a:lstStyle/>
          <a:p>
            <a:fld id="{FF61E002-7038-4534-AD3C-ADB6FBF99A22}" type="slidenum">
              <a:rPr lang="nl-NL" smtClean="0"/>
              <a:pPr/>
              <a:t>8</a:t>
            </a:fld>
            <a:endParaRPr lang="nl-NL"/>
          </a:p>
        </p:txBody>
      </p:sp>
      <p:grpSp>
        <p:nvGrpSpPr>
          <p:cNvPr id="23" name="Groep 22">
            <a:extLst>
              <a:ext uri="{FF2B5EF4-FFF2-40B4-BE49-F238E27FC236}">
                <a16:creationId xmlns:a16="http://schemas.microsoft.com/office/drawing/2014/main" id="{A1EE2598-8005-0610-6032-9934721A6FE3}"/>
              </a:ext>
            </a:extLst>
          </p:cNvPr>
          <p:cNvGrpSpPr/>
          <p:nvPr/>
        </p:nvGrpSpPr>
        <p:grpSpPr>
          <a:xfrm>
            <a:off x="1176338" y="1274540"/>
            <a:ext cx="3661420" cy="1661564"/>
            <a:chOff x="6169891" y="1514764"/>
            <a:chExt cx="3860800" cy="1736436"/>
          </a:xfrm>
          <a:effectLst>
            <a:outerShdw blurRad="50800" dist="38100" dir="2700000" algn="tl" rotWithShape="0">
              <a:prstClr val="black">
                <a:alpha val="40000"/>
              </a:prstClr>
            </a:outerShdw>
          </a:effectLst>
        </p:grpSpPr>
        <p:sp>
          <p:nvSpPr>
            <p:cNvPr id="13" name="Rechthoek 12">
              <a:extLst>
                <a:ext uri="{FF2B5EF4-FFF2-40B4-BE49-F238E27FC236}">
                  <a16:creationId xmlns:a16="http://schemas.microsoft.com/office/drawing/2014/main" id="{3127D44A-F658-DD7A-E08E-320052EC356C}"/>
                </a:ext>
              </a:extLst>
            </p:cNvPr>
            <p:cNvSpPr/>
            <p:nvPr/>
          </p:nvSpPr>
          <p:spPr>
            <a:xfrm>
              <a:off x="6169891" y="1514764"/>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85C329A4-69A3-FE47-313E-B2601D23F9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41193" y="1674704"/>
              <a:ext cx="1759098" cy="1416555"/>
            </a:xfrm>
            <a:prstGeom prst="rect">
              <a:avLst/>
            </a:prstGeom>
            <a:ln>
              <a:noFill/>
            </a:ln>
            <a:effectLst>
              <a:outerShdw blurRad="292100" dist="139700" dir="2700000" algn="tl" rotWithShape="0">
                <a:srgbClr val="333333">
                  <a:alpha val="65000"/>
                </a:srgbClr>
              </a:outerShdw>
            </a:effectLst>
          </p:spPr>
        </p:pic>
        <p:sp>
          <p:nvSpPr>
            <p:cNvPr id="18" name="Tekstvak 17">
              <a:extLst>
                <a:ext uri="{FF2B5EF4-FFF2-40B4-BE49-F238E27FC236}">
                  <a16:creationId xmlns:a16="http://schemas.microsoft.com/office/drawing/2014/main" id="{C08824E6-A070-F9E3-738A-CEF5FDAE6BC3}"/>
                </a:ext>
              </a:extLst>
            </p:cNvPr>
            <p:cNvSpPr txBox="1"/>
            <p:nvPr/>
          </p:nvSpPr>
          <p:spPr>
            <a:xfrm>
              <a:off x="8294255" y="1635497"/>
              <a:ext cx="1616363" cy="1543898"/>
            </a:xfrm>
            <a:prstGeom prst="rect">
              <a:avLst/>
            </a:prstGeom>
            <a:noFill/>
          </p:spPr>
          <p:txBody>
            <a:bodyPr wrap="square" rtlCol="0">
              <a:spAutoFit/>
            </a:bodyPr>
            <a:lstStyle/>
            <a:p>
              <a:r>
                <a:rPr lang="nl-NL" dirty="0">
                  <a:solidFill>
                    <a:schemeClr val="bg1"/>
                  </a:solidFill>
                </a:rPr>
                <a:t>BGT Kwaliteits-dashboard voor bronhouders</a:t>
              </a:r>
            </a:p>
          </p:txBody>
        </p:sp>
      </p:grpSp>
      <p:grpSp>
        <p:nvGrpSpPr>
          <p:cNvPr id="24" name="Groep 23">
            <a:extLst>
              <a:ext uri="{FF2B5EF4-FFF2-40B4-BE49-F238E27FC236}">
                <a16:creationId xmlns:a16="http://schemas.microsoft.com/office/drawing/2014/main" id="{8ED42D14-BCC2-CA7A-26B9-1F79F52C08E8}"/>
              </a:ext>
            </a:extLst>
          </p:cNvPr>
          <p:cNvGrpSpPr/>
          <p:nvPr/>
        </p:nvGrpSpPr>
        <p:grpSpPr>
          <a:xfrm>
            <a:off x="1176338" y="3116097"/>
            <a:ext cx="3661420" cy="1661564"/>
            <a:chOff x="6169891" y="3429000"/>
            <a:chExt cx="3860800" cy="1736436"/>
          </a:xfrm>
          <a:effectLst>
            <a:outerShdw blurRad="50800" dist="38100" dir="2700000" algn="tl" rotWithShape="0">
              <a:prstClr val="black">
                <a:alpha val="40000"/>
              </a:prstClr>
            </a:outerShdw>
          </a:effectLst>
        </p:grpSpPr>
        <p:sp>
          <p:nvSpPr>
            <p:cNvPr id="16" name="Rechthoek 15">
              <a:extLst>
                <a:ext uri="{FF2B5EF4-FFF2-40B4-BE49-F238E27FC236}">
                  <a16:creationId xmlns:a16="http://schemas.microsoft.com/office/drawing/2014/main" id="{E3E11871-310E-8250-3484-EF8C419320E8}"/>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D35C5D16-2CAA-8F0C-188F-8E1B5FD62F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47467" y="3722929"/>
              <a:ext cx="1546551" cy="1148576"/>
            </a:xfrm>
            <a:prstGeom prst="rect">
              <a:avLst/>
            </a:prstGeom>
            <a:ln>
              <a:noFill/>
            </a:ln>
            <a:effectLst>
              <a:outerShdw blurRad="292100" dist="139700" dir="2700000" algn="tl" rotWithShape="0">
                <a:srgbClr val="333333">
                  <a:alpha val="65000"/>
                </a:srgbClr>
              </a:outerShdw>
            </a:effectLst>
          </p:spPr>
        </p:pic>
        <p:sp>
          <p:nvSpPr>
            <p:cNvPr id="19" name="Tekstvak 18">
              <a:extLst>
                <a:ext uri="{FF2B5EF4-FFF2-40B4-BE49-F238E27FC236}">
                  <a16:creationId xmlns:a16="http://schemas.microsoft.com/office/drawing/2014/main" id="{8C933579-1A9E-5046-3D91-050484C43398}"/>
                </a:ext>
              </a:extLst>
            </p:cNvPr>
            <p:cNvSpPr txBox="1"/>
            <p:nvPr/>
          </p:nvSpPr>
          <p:spPr>
            <a:xfrm>
              <a:off x="8294255" y="3564296"/>
              <a:ext cx="1616363" cy="964936"/>
            </a:xfrm>
            <a:prstGeom prst="rect">
              <a:avLst/>
            </a:prstGeom>
            <a:noFill/>
          </p:spPr>
          <p:txBody>
            <a:bodyPr wrap="square" rtlCol="0">
              <a:spAutoFit/>
            </a:bodyPr>
            <a:lstStyle/>
            <a:p>
              <a:r>
                <a:rPr lang="nl-NL" dirty="0">
                  <a:solidFill>
                    <a:schemeClr val="bg1"/>
                  </a:solidFill>
                </a:rPr>
                <a:t>BGT </a:t>
              </a:r>
            </a:p>
            <a:p>
              <a:r>
                <a:rPr lang="nl-NL" dirty="0">
                  <a:solidFill>
                    <a:schemeClr val="bg1"/>
                  </a:solidFill>
                </a:rPr>
                <a:t>Kwaliteits-monitor</a:t>
              </a:r>
            </a:p>
          </p:txBody>
        </p:sp>
      </p:grpSp>
      <p:grpSp>
        <p:nvGrpSpPr>
          <p:cNvPr id="25" name="Groep 24">
            <a:extLst>
              <a:ext uri="{FF2B5EF4-FFF2-40B4-BE49-F238E27FC236}">
                <a16:creationId xmlns:a16="http://schemas.microsoft.com/office/drawing/2014/main" id="{1F4EEF0C-7ED4-9B8D-BFEE-7A99EE63EB7F}"/>
              </a:ext>
            </a:extLst>
          </p:cNvPr>
          <p:cNvGrpSpPr/>
          <p:nvPr/>
        </p:nvGrpSpPr>
        <p:grpSpPr>
          <a:xfrm>
            <a:off x="6096000" y="3116095"/>
            <a:ext cx="3661420" cy="1661564"/>
            <a:chOff x="332694" y="5043979"/>
            <a:chExt cx="3860800" cy="1736436"/>
          </a:xfrm>
          <a:effectLst>
            <a:outerShdw blurRad="50800" dist="38100" dir="2700000" algn="tl" rotWithShape="0">
              <a:prstClr val="black">
                <a:alpha val="40000"/>
              </a:prstClr>
            </a:outerShdw>
          </a:effectLst>
        </p:grpSpPr>
        <p:sp>
          <p:nvSpPr>
            <p:cNvPr id="20" name="Rechthoek 19">
              <a:extLst>
                <a:ext uri="{FF2B5EF4-FFF2-40B4-BE49-F238E27FC236}">
                  <a16:creationId xmlns:a16="http://schemas.microsoft.com/office/drawing/2014/main" id="{ACC8F900-9646-D062-A839-F150FF73B835}"/>
                </a:ext>
              </a:extLst>
            </p:cNvPr>
            <p:cNvSpPr/>
            <p:nvPr/>
          </p:nvSpPr>
          <p:spPr>
            <a:xfrm>
              <a:off x="332694" y="5043979"/>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79D52961-A44C-9716-F44B-F8E61A6189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3996" y="5287743"/>
              <a:ext cx="1759098" cy="1248906"/>
            </a:xfrm>
            <a:prstGeom prst="rect">
              <a:avLst/>
            </a:prstGeom>
            <a:ln>
              <a:noFill/>
            </a:ln>
            <a:effectLst>
              <a:outerShdw blurRad="292100" dist="139700" dir="2700000" algn="tl" rotWithShape="0">
                <a:srgbClr val="333333">
                  <a:alpha val="65000"/>
                </a:srgbClr>
              </a:outerShdw>
            </a:effectLst>
          </p:spPr>
        </p:pic>
        <p:sp>
          <p:nvSpPr>
            <p:cNvPr id="22" name="Tekstvak 21">
              <a:extLst>
                <a:ext uri="{FF2B5EF4-FFF2-40B4-BE49-F238E27FC236}">
                  <a16:creationId xmlns:a16="http://schemas.microsoft.com/office/drawing/2014/main" id="{13FDB760-D35D-2B1C-25E8-C0D862F53C8D}"/>
                </a:ext>
              </a:extLst>
            </p:cNvPr>
            <p:cNvSpPr txBox="1"/>
            <p:nvPr/>
          </p:nvSpPr>
          <p:spPr>
            <a:xfrm>
              <a:off x="2457058" y="5164712"/>
              <a:ext cx="1616363" cy="964936"/>
            </a:xfrm>
            <a:prstGeom prst="rect">
              <a:avLst/>
            </a:prstGeom>
            <a:noFill/>
          </p:spPr>
          <p:txBody>
            <a:bodyPr wrap="square" rtlCol="0">
              <a:spAutoFit/>
            </a:bodyPr>
            <a:lstStyle/>
            <a:p>
              <a:r>
                <a:rPr lang="nl-NL" dirty="0">
                  <a:solidFill>
                    <a:schemeClr val="bg1"/>
                  </a:solidFill>
                </a:rPr>
                <a:t>BGT Praktijk-handleiding</a:t>
              </a:r>
            </a:p>
          </p:txBody>
        </p:sp>
      </p:grpSp>
      <p:grpSp>
        <p:nvGrpSpPr>
          <p:cNvPr id="61" name="Groep 60">
            <a:extLst>
              <a:ext uri="{FF2B5EF4-FFF2-40B4-BE49-F238E27FC236}">
                <a16:creationId xmlns:a16="http://schemas.microsoft.com/office/drawing/2014/main" id="{1FF62296-46A8-380C-2E5B-E53F4921B528}"/>
              </a:ext>
            </a:extLst>
          </p:cNvPr>
          <p:cNvGrpSpPr/>
          <p:nvPr/>
        </p:nvGrpSpPr>
        <p:grpSpPr>
          <a:xfrm>
            <a:off x="6096000" y="1274540"/>
            <a:ext cx="3661420" cy="1661564"/>
            <a:chOff x="332694" y="5043979"/>
            <a:chExt cx="3860800" cy="1736436"/>
          </a:xfrm>
          <a:effectLst>
            <a:outerShdw blurRad="50800" dist="38100" dir="2700000" algn="tl" rotWithShape="0">
              <a:prstClr val="black">
                <a:alpha val="40000"/>
              </a:prstClr>
            </a:outerShdw>
          </a:effectLst>
        </p:grpSpPr>
        <p:sp>
          <p:nvSpPr>
            <p:cNvPr id="62" name="Rechthoek 61">
              <a:extLst>
                <a:ext uri="{FF2B5EF4-FFF2-40B4-BE49-F238E27FC236}">
                  <a16:creationId xmlns:a16="http://schemas.microsoft.com/office/drawing/2014/main" id="{CA069D1E-5DF1-95C0-EB96-0CD45F8741E8}"/>
                </a:ext>
              </a:extLst>
            </p:cNvPr>
            <p:cNvSpPr/>
            <p:nvPr/>
          </p:nvSpPr>
          <p:spPr>
            <a:xfrm>
              <a:off x="332694" y="5043979"/>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3" name="Afbeelding 62">
              <a:extLst>
                <a:ext uri="{FF2B5EF4-FFF2-40B4-BE49-F238E27FC236}">
                  <a16:creationId xmlns:a16="http://schemas.microsoft.com/office/drawing/2014/main" id="{A214D032-A3C3-3DC7-306A-AF738356B5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0914" y="5302436"/>
              <a:ext cx="1605262" cy="1219518"/>
            </a:xfrm>
            <a:prstGeom prst="rect">
              <a:avLst/>
            </a:prstGeom>
            <a:ln>
              <a:noFill/>
            </a:ln>
            <a:effectLst>
              <a:outerShdw blurRad="292100" dist="139700" dir="2700000" algn="tl" rotWithShape="0">
                <a:srgbClr val="333333">
                  <a:alpha val="65000"/>
                </a:srgbClr>
              </a:outerShdw>
            </a:effectLst>
          </p:spPr>
        </p:pic>
        <p:sp>
          <p:nvSpPr>
            <p:cNvPr id="64" name="Tekstvak 63">
              <a:extLst>
                <a:ext uri="{FF2B5EF4-FFF2-40B4-BE49-F238E27FC236}">
                  <a16:creationId xmlns:a16="http://schemas.microsoft.com/office/drawing/2014/main" id="{AA2D61F6-756F-25C2-20FE-25684FF299BB}"/>
                </a:ext>
              </a:extLst>
            </p:cNvPr>
            <p:cNvSpPr txBox="1"/>
            <p:nvPr/>
          </p:nvSpPr>
          <p:spPr>
            <a:xfrm>
              <a:off x="2457058" y="5164712"/>
              <a:ext cx="1616363" cy="964936"/>
            </a:xfrm>
            <a:prstGeom prst="rect">
              <a:avLst/>
            </a:prstGeom>
            <a:noFill/>
          </p:spPr>
          <p:txBody>
            <a:bodyPr wrap="square" rtlCol="0">
              <a:spAutoFit/>
            </a:bodyPr>
            <a:lstStyle/>
            <a:p>
              <a:r>
                <a:rPr lang="nl-NL" dirty="0">
                  <a:solidFill>
                    <a:schemeClr val="bg1"/>
                  </a:solidFill>
                </a:rPr>
                <a:t>BGT Kwaliteits-rapportages</a:t>
              </a:r>
            </a:p>
          </p:txBody>
        </p:sp>
      </p:grpSp>
      <p:grpSp>
        <p:nvGrpSpPr>
          <p:cNvPr id="14" name="Groep 13">
            <a:extLst>
              <a:ext uri="{FF2B5EF4-FFF2-40B4-BE49-F238E27FC236}">
                <a16:creationId xmlns:a16="http://schemas.microsoft.com/office/drawing/2014/main" id="{5D18BB9C-9B7F-1FAB-6568-9AC37966117E}"/>
              </a:ext>
            </a:extLst>
          </p:cNvPr>
          <p:cNvGrpSpPr/>
          <p:nvPr/>
        </p:nvGrpSpPr>
        <p:grpSpPr>
          <a:xfrm>
            <a:off x="1190199" y="4935392"/>
            <a:ext cx="3661420" cy="1661564"/>
            <a:chOff x="6169891" y="3429000"/>
            <a:chExt cx="3860800" cy="1736436"/>
          </a:xfrm>
          <a:effectLst>
            <a:outerShdw blurRad="50800" dist="38100" dir="2700000" algn="tl" rotWithShape="0">
              <a:prstClr val="black">
                <a:alpha val="40000"/>
              </a:prstClr>
            </a:outerShdw>
          </a:effectLst>
        </p:grpSpPr>
        <p:sp>
          <p:nvSpPr>
            <p:cNvPr id="26" name="Rechthoek 25">
              <a:extLst>
                <a:ext uri="{FF2B5EF4-FFF2-40B4-BE49-F238E27FC236}">
                  <a16:creationId xmlns:a16="http://schemas.microsoft.com/office/drawing/2014/main" id="{715D1069-1021-EA81-94EA-639DBB1D0554}"/>
                </a:ext>
              </a:extLst>
            </p:cNvPr>
            <p:cNvSpPr/>
            <p:nvPr/>
          </p:nvSpPr>
          <p:spPr>
            <a:xfrm>
              <a:off x="6169891" y="3429000"/>
              <a:ext cx="3860800" cy="1736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7" name="Afbeelding 26">
              <a:extLst>
                <a:ext uri="{FF2B5EF4-FFF2-40B4-BE49-F238E27FC236}">
                  <a16:creationId xmlns:a16="http://schemas.microsoft.com/office/drawing/2014/main" id="{57D2B7FB-4438-84E2-9437-6DC75CD191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41193" y="3722929"/>
              <a:ext cx="1759098" cy="1148576"/>
            </a:xfrm>
            <a:prstGeom prst="rect">
              <a:avLst/>
            </a:prstGeom>
            <a:ln>
              <a:noFill/>
            </a:ln>
            <a:effectLst>
              <a:outerShdw blurRad="292100" dist="139700" dir="2700000" algn="tl" rotWithShape="0">
                <a:srgbClr val="333333">
                  <a:alpha val="65000"/>
                </a:srgbClr>
              </a:outerShdw>
            </a:effectLst>
          </p:spPr>
        </p:pic>
        <p:sp>
          <p:nvSpPr>
            <p:cNvPr id="28" name="Tekstvak 27">
              <a:extLst>
                <a:ext uri="{FF2B5EF4-FFF2-40B4-BE49-F238E27FC236}">
                  <a16:creationId xmlns:a16="http://schemas.microsoft.com/office/drawing/2014/main" id="{341E6E71-862D-FC7D-5011-031FB68F607F}"/>
                </a:ext>
              </a:extLst>
            </p:cNvPr>
            <p:cNvSpPr txBox="1"/>
            <p:nvPr/>
          </p:nvSpPr>
          <p:spPr>
            <a:xfrm>
              <a:off x="8294255" y="3564296"/>
              <a:ext cx="1616363" cy="646331"/>
            </a:xfrm>
            <a:prstGeom prst="rect">
              <a:avLst/>
            </a:prstGeom>
            <a:noFill/>
          </p:spPr>
          <p:txBody>
            <a:bodyPr wrap="square" rtlCol="0">
              <a:spAutoFit/>
            </a:bodyPr>
            <a:lstStyle/>
            <a:p>
              <a:r>
                <a:rPr lang="nl-NL" err="1">
                  <a:solidFill>
                    <a:schemeClr val="bg1"/>
                  </a:solidFill>
                </a:rPr>
                <a:t>Terugmeld-systeem</a:t>
              </a:r>
              <a:endParaRPr lang="nl-NL">
                <a:solidFill>
                  <a:schemeClr val="bg1"/>
                </a:solidFill>
              </a:endParaRPr>
            </a:p>
          </p:txBody>
        </p:sp>
      </p:grpSp>
    </p:spTree>
    <p:extLst>
      <p:ext uri="{BB962C8B-B14F-4D97-AF65-F5344CB8AC3E}">
        <p14:creationId xmlns:p14="http://schemas.microsoft.com/office/powerpoint/2010/main" val="27783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CCDE9-1AF9-296A-6A05-D977BA713C33}"/>
              </a:ext>
            </a:extLst>
          </p:cNvPr>
          <p:cNvSpPr>
            <a:spLocks noGrp="1"/>
          </p:cNvSpPr>
          <p:nvPr>
            <p:ph type="title"/>
          </p:nvPr>
        </p:nvSpPr>
        <p:spPr/>
        <p:txBody>
          <a:bodyPr/>
          <a:lstStyle/>
          <a:p>
            <a:endParaRPr lang="nl-NL"/>
          </a:p>
        </p:txBody>
      </p:sp>
      <p:sp>
        <p:nvSpPr>
          <p:cNvPr id="3" name="Tijdelijke aanduiding voor datum 2">
            <a:extLst>
              <a:ext uri="{FF2B5EF4-FFF2-40B4-BE49-F238E27FC236}">
                <a16:creationId xmlns:a16="http://schemas.microsoft.com/office/drawing/2014/main" id="{63EE9B93-B383-B47D-61E6-9963D02F7D5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3A277E-1AD5-4656-9A70-E53334D78924}" type="datetime1">
              <a:rPr kumimoji="0" lang="en-GB"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16/02/2026</a:t>
            </a:fld>
            <a:endParaRPr kumimoji="0" lang="en-GB" sz="700" b="0" i="0" u="none" strike="noStrike" kern="1200" cap="none" spc="0" normalizeH="0" baseline="0" noProof="0">
              <a:ln>
                <a:noFill/>
              </a:ln>
              <a:solidFill>
                <a:srgbClr val="007EA9"/>
              </a:solidFill>
              <a:effectLst/>
              <a:uLnTx/>
              <a:uFillTx/>
              <a:latin typeface="Arial" panose="020B0604020202020204"/>
              <a:ea typeface="+mn-ea"/>
              <a:cs typeface="+mn-cs"/>
            </a:endParaRPr>
          </a:p>
        </p:txBody>
      </p:sp>
      <p:sp>
        <p:nvSpPr>
          <p:cNvPr id="4" name="Tijdelijke aanduiding voor dianummer 3">
            <a:extLst>
              <a:ext uri="{FF2B5EF4-FFF2-40B4-BE49-F238E27FC236}">
                <a16:creationId xmlns:a16="http://schemas.microsoft.com/office/drawing/2014/main" id="{126987D8-925D-CE59-C109-11E4A4932E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3B9F7-4540-4587-96FB-0EB41EF7E5C5}" type="slidenum">
              <a:rPr kumimoji="0" lang="en-GB" sz="700" b="0" i="0" u="none" strike="noStrike" kern="1200" cap="none" spc="0" normalizeH="0" baseline="0" noProof="0" smtClean="0">
                <a:ln>
                  <a:noFill/>
                </a:ln>
                <a:solidFill>
                  <a:srgbClr val="007EA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700" b="0" i="0" u="none" strike="noStrike" kern="1200" cap="none" spc="0" normalizeH="0" baseline="0" noProof="0">
              <a:ln>
                <a:noFill/>
              </a:ln>
              <a:solidFill>
                <a:srgbClr val="007EA9"/>
              </a:solidFill>
              <a:effectLst/>
              <a:uLnTx/>
              <a:uFillTx/>
              <a:latin typeface="Arial" panose="020B0604020202020204"/>
              <a:ea typeface="+mn-ea"/>
              <a:cs typeface="+mn-cs"/>
            </a:endParaRPr>
          </a:p>
        </p:txBody>
      </p:sp>
      <p:sp>
        <p:nvSpPr>
          <p:cNvPr id="5" name="Tijdelijke aanduiding voor tekst 4">
            <a:extLst>
              <a:ext uri="{FF2B5EF4-FFF2-40B4-BE49-F238E27FC236}">
                <a16:creationId xmlns:a16="http://schemas.microsoft.com/office/drawing/2014/main" id="{68097289-B89B-9F05-3F81-DD35EA7C65A1}"/>
              </a:ext>
            </a:extLst>
          </p:cNvPr>
          <p:cNvSpPr>
            <a:spLocks noGrp="1"/>
          </p:cNvSpPr>
          <p:nvPr>
            <p:ph type="body" sz="quarter" idx="13"/>
          </p:nvPr>
        </p:nvSpPr>
        <p:spPr/>
        <p:txBody>
          <a:bodyPr/>
          <a:lstStyle/>
          <a:p>
            <a:r>
              <a:rPr lang="nl-NL" dirty="0">
                <a:ln w="9525">
                  <a:solidFill>
                    <a:srgbClr val="003F79"/>
                  </a:solidFill>
                  <a:miter lim="800000"/>
                </a:ln>
                <a:solidFill>
                  <a:srgbClr val="003F79"/>
                </a:solidFill>
              </a:rPr>
              <a:t>Kadaster Kwaliteit - Kwaliteitsdashboards</a:t>
            </a:r>
            <a:endParaRPr lang="nl-NL" dirty="0"/>
          </a:p>
        </p:txBody>
      </p:sp>
      <p:sp>
        <p:nvSpPr>
          <p:cNvPr id="6" name="Tijdelijke aanduiding voor tekst 5">
            <a:extLst>
              <a:ext uri="{FF2B5EF4-FFF2-40B4-BE49-F238E27FC236}">
                <a16:creationId xmlns:a16="http://schemas.microsoft.com/office/drawing/2014/main" id="{0D0E2483-D742-C997-2460-1BC2AFBB5343}"/>
              </a:ext>
            </a:extLst>
          </p:cNvPr>
          <p:cNvSpPr>
            <a:spLocks noGrp="1"/>
          </p:cNvSpPr>
          <p:nvPr>
            <p:ph type="body" sz="half" idx="2"/>
          </p:nvPr>
        </p:nvSpPr>
        <p:spPr/>
        <p:txBody>
          <a:bodyPr/>
          <a:lstStyle/>
          <a:p>
            <a:pPr marL="342900" indent="-342900">
              <a:buFontTx/>
              <a:buChar char="-"/>
            </a:pPr>
            <a:r>
              <a:rPr lang="nl-NL" dirty="0"/>
              <a:t>BGT Kwaliteitsdashboard (via mijn Kadaster)</a:t>
            </a:r>
          </a:p>
          <a:p>
            <a:pPr marL="1160463" indent="-342900">
              <a:buFontTx/>
              <a:buChar char="-"/>
            </a:pPr>
            <a:r>
              <a:rPr lang="nl-NL" sz="1800" dirty="0"/>
              <a:t>Het dashboard van het kadaster </a:t>
            </a:r>
          </a:p>
          <a:p>
            <a:pPr marL="1160463" indent="-342900">
              <a:buFontTx/>
              <a:buChar char="-"/>
            </a:pPr>
            <a:r>
              <a:rPr lang="nl-NL" sz="1800" dirty="0"/>
              <a:t>Verversing op de 1</a:t>
            </a:r>
            <a:r>
              <a:rPr lang="nl-NL" sz="1800" baseline="30000" dirty="0"/>
              <a:t>e</a:t>
            </a:r>
            <a:r>
              <a:rPr lang="nl-NL" sz="1800" dirty="0"/>
              <a:t> van de maand</a:t>
            </a:r>
          </a:p>
          <a:p>
            <a:pPr marL="1160463" indent="-342900">
              <a:buFontTx/>
              <a:buChar char="-"/>
            </a:pPr>
            <a:r>
              <a:rPr lang="nl-NL" sz="1800" dirty="0"/>
              <a:t>Veelal administratieve query’s</a:t>
            </a:r>
          </a:p>
          <a:p>
            <a:pPr marL="1160463" indent="-342900">
              <a:buFontTx/>
              <a:buChar char="-"/>
            </a:pPr>
            <a:r>
              <a:rPr lang="nl-NL" sz="1800" dirty="0"/>
              <a:t>Stabiel met lange ontwikkeltijd</a:t>
            </a:r>
          </a:p>
          <a:p>
            <a:pPr marL="1160463" indent="-342900">
              <a:buFontTx/>
              <a:buChar char="-"/>
            </a:pPr>
            <a:r>
              <a:rPr lang="nl-NL" sz="1800" dirty="0"/>
              <a:t>Toegankelijk voor bronhouders</a:t>
            </a:r>
          </a:p>
          <a:p>
            <a:pPr marL="1160463" indent="-342900">
              <a:buFontTx/>
              <a:buChar char="-"/>
            </a:pPr>
            <a:r>
              <a:rPr lang="nl-NL" sz="1800" dirty="0"/>
              <a:t>Weergave op thema’s</a:t>
            </a:r>
          </a:p>
          <a:p>
            <a:pPr marL="1160463" indent="-342900">
              <a:buFontTx/>
              <a:buChar char="-"/>
            </a:pPr>
            <a:endParaRPr lang="nl-NL" sz="1800" dirty="0"/>
          </a:p>
          <a:p>
            <a:pPr marL="342900" indent="-342900">
              <a:buFontTx/>
              <a:buChar char="-"/>
            </a:pPr>
            <a:r>
              <a:rPr lang="nl-NL" dirty="0"/>
              <a:t>BGT Kwaliteitsrapportage (via Tableau)</a:t>
            </a:r>
          </a:p>
          <a:p>
            <a:pPr marL="1160463" indent="-358775">
              <a:buFontTx/>
              <a:buChar char="-"/>
            </a:pPr>
            <a:r>
              <a:rPr lang="nl-NL" sz="1800" dirty="0"/>
              <a:t>Verversing z.s.m. na 1</a:t>
            </a:r>
            <a:r>
              <a:rPr lang="nl-NL" sz="1800" baseline="30000" dirty="0"/>
              <a:t>e</a:t>
            </a:r>
            <a:r>
              <a:rPr lang="nl-NL" sz="1800" dirty="0"/>
              <a:t> van de maand</a:t>
            </a:r>
          </a:p>
          <a:p>
            <a:pPr marL="1160463" indent="-358775">
              <a:buFontTx/>
              <a:buChar char="-"/>
            </a:pPr>
            <a:r>
              <a:rPr lang="nl-NL" sz="1800" dirty="0"/>
              <a:t>Analyses met betrekking tot (kort lopende) projecten</a:t>
            </a:r>
          </a:p>
          <a:p>
            <a:pPr marL="1160463" indent="-358775">
              <a:buFontTx/>
              <a:buChar char="-"/>
            </a:pPr>
            <a:r>
              <a:rPr lang="nl-NL" sz="1800" dirty="0"/>
              <a:t>Vaak geometrische analyses (gebruik FME)</a:t>
            </a:r>
          </a:p>
          <a:p>
            <a:pPr marL="1160463" indent="-358775">
              <a:buFontTx/>
              <a:buChar char="-"/>
            </a:pPr>
            <a:r>
              <a:rPr lang="nl-NL" sz="1800" dirty="0"/>
              <a:t>Flexibel met korte ontwikkeltijd</a:t>
            </a:r>
          </a:p>
          <a:p>
            <a:pPr marL="1160463" indent="-358775">
              <a:buFontTx/>
              <a:buChar char="-"/>
            </a:pPr>
            <a:r>
              <a:rPr lang="nl-NL" sz="1800" dirty="0"/>
              <a:t>Toegankelijk voor iedereen</a:t>
            </a:r>
          </a:p>
          <a:p>
            <a:pPr marL="1160463" indent="-358775">
              <a:buFontTx/>
              <a:buChar char="-"/>
            </a:pPr>
            <a:r>
              <a:rPr lang="nl-NL" sz="1800" dirty="0"/>
              <a:t>Weergave op scheiding Kwaliteitseis / Kwaliteitssignaal</a:t>
            </a:r>
          </a:p>
          <a:p>
            <a:pPr marL="801688"/>
            <a:endParaRPr lang="nl-NL" sz="2000" dirty="0"/>
          </a:p>
        </p:txBody>
      </p:sp>
      <p:sp>
        <p:nvSpPr>
          <p:cNvPr id="7" name="Tijdelijke aanduiding voor tekst 6">
            <a:extLst>
              <a:ext uri="{FF2B5EF4-FFF2-40B4-BE49-F238E27FC236}">
                <a16:creationId xmlns:a16="http://schemas.microsoft.com/office/drawing/2014/main" id="{0AAB3BB4-18AC-F210-5EC6-4671866720EC}"/>
              </a:ext>
            </a:extLst>
          </p:cNvPr>
          <p:cNvSpPr>
            <a:spLocks noGrp="1"/>
          </p:cNvSpPr>
          <p:nvPr>
            <p:ph type="body" sz="quarter" idx="14"/>
          </p:nvPr>
        </p:nvSpPr>
        <p:spPr/>
        <p:txBody>
          <a:bodyPr/>
          <a:lstStyle/>
          <a:p>
            <a:endParaRPr lang="nl-NL"/>
          </a:p>
        </p:txBody>
      </p:sp>
      <p:sp>
        <p:nvSpPr>
          <p:cNvPr id="8" name="Tijdelijke aanduiding voor tekst 7">
            <a:extLst>
              <a:ext uri="{FF2B5EF4-FFF2-40B4-BE49-F238E27FC236}">
                <a16:creationId xmlns:a16="http://schemas.microsoft.com/office/drawing/2014/main" id="{C8EF8AA9-75E0-ACA3-5981-09233E9010B2}"/>
              </a:ext>
            </a:extLst>
          </p:cNvPr>
          <p:cNvSpPr>
            <a:spLocks noGrp="1"/>
          </p:cNvSpPr>
          <p:nvPr>
            <p:ph type="body" sz="quarter" idx="22"/>
          </p:nvPr>
        </p:nvSpPr>
        <p:spPr/>
        <p:txBody>
          <a:bodyPr/>
          <a:lstStyle/>
          <a:p>
            <a:endParaRPr lang="nl-NL"/>
          </a:p>
        </p:txBody>
      </p:sp>
      <p:sp>
        <p:nvSpPr>
          <p:cNvPr id="9" name="Tijdelijke aanduiding voor tekst 8">
            <a:extLst>
              <a:ext uri="{FF2B5EF4-FFF2-40B4-BE49-F238E27FC236}">
                <a16:creationId xmlns:a16="http://schemas.microsoft.com/office/drawing/2014/main" id="{647F3A75-C8A3-89FF-8C50-CA1E5FC7AF1E}"/>
              </a:ext>
            </a:extLst>
          </p:cNvPr>
          <p:cNvSpPr>
            <a:spLocks noGrp="1"/>
          </p:cNvSpPr>
          <p:nvPr>
            <p:ph type="body" sz="quarter" idx="23"/>
          </p:nvPr>
        </p:nvSpPr>
        <p:spPr/>
        <p:txBody>
          <a:bodyPr/>
          <a:lstStyle/>
          <a:p>
            <a:endParaRPr lang="nl-NL"/>
          </a:p>
        </p:txBody>
      </p:sp>
      <p:sp>
        <p:nvSpPr>
          <p:cNvPr id="10" name="Tijdelijke aanduiding voor tekst 9">
            <a:extLst>
              <a:ext uri="{FF2B5EF4-FFF2-40B4-BE49-F238E27FC236}">
                <a16:creationId xmlns:a16="http://schemas.microsoft.com/office/drawing/2014/main" id="{50AC6A1B-51AB-14EE-73A5-7BC864125BF8}"/>
              </a:ext>
            </a:extLst>
          </p:cNvPr>
          <p:cNvSpPr>
            <a:spLocks noGrp="1"/>
          </p:cNvSpPr>
          <p:nvPr>
            <p:ph type="body" sz="quarter" idx="24"/>
          </p:nvPr>
        </p:nvSpPr>
        <p:spPr/>
        <p:txBody>
          <a:bodyPr/>
          <a:lstStyle/>
          <a:p>
            <a:endParaRPr lang="nl-NL"/>
          </a:p>
        </p:txBody>
      </p:sp>
    </p:spTree>
    <p:extLst>
      <p:ext uri="{BB962C8B-B14F-4D97-AF65-F5344CB8AC3E}">
        <p14:creationId xmlns:p14="http://schemas.microsoft.com/office/powerpoint/2010/main" val="32295353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Lst>
</file>

<file path=ppt/theme/theme1.xml><?xml version="1.0" encoding="utf-8"?>
<a:theme xmlns:a="http://schemas.openxmlformats.org/drawingml/2006/main" name="Kadaster 2019">
  <a:themeElements>
    <a:clrScheme name="KADASTER">
      <a:dk1>
        <a:srgbClr val="000000"/>
      </a:dk1>
      <a:lt1>
        <a:sysClr val="window" lastClr="FFFFFF"/>
      </a:lt1>
      <a:dk2>
        <a:srgbClr val="003F79"/>
      </a:dk2>
      <a:lt2>
        <a:srgbClr val="007EA9"/>
      </a:lt2>
      <a:accent1>
        <a:srgbClr val="009EC2"/>
      </a:accent1>
      <a:accent2>
        <a:srgbClr val="003F79"/>
      </a:accent2>
      <a:accent3>
        <a:srgbClr val="008BC7"/>
      </a:accent3>
      <a:accent4>
        <a:srgbClr val="F2DC00"/>
      </a:accent4>
      <a:accent5>
        <a:srgbClr val="74AF27"/>
      </a:accent5>
      <a:accent6>
        <a:srgbClr val="E17000"/>
      </a:accent6>
      <a:hlink>
        <a:srgbClr val="0563C1"/>
      </a:hlink>
      <a:folHlink>
        <a:srgbClr val="B900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adaster_opstart.pptm" id="{70C2BFD0-BDE1-4996-AD20-633392189ADA}" vid="{44E978A4-9103-4FAE-937F-F3989E7D0B60}"/>
    </a:ext>
  </a:extLst>
</a:theme>
</file>

<file path=ppt/theme/theme2.xml><?xml version="1.0" encoding="utf-8"?>
<a:theme xmlns:a="http://schemas.openxmlformats.org/drawingml/2006/main" name="1_Kadaster 2019">
  <a:themeElements>
    <a:clrScheme name="KADASTER">
      <a:dk1>
        <a:srgbClr val="000000"/>
      </a:dk1>
      <a:lt1>
        <a:sysClr val="window" lastClr="FFFFFF"/>
      </a:lt1>
      <a:dk2>
        <a:srgbClr val="003F79"/>
      </a:dk2>
      <a:lt2>
        <a:srgbClr val="007EA9"/>
      </a:lt2>
      <a:accent1>
        <a:srgbClr val="009EC2"/>
      </a:accent1>
      <a:accent2>
        <a:srgbClr val="003F79"/>
      </a:accent2>
      <a:accent3>
        <a:srgbClr val="008BC7"/>
      </a:accent3>
      <a:accent4>
        <a:srgbClr val="F2DC00"/>
      </a:accent4>
      <a:accent5>
        <a:srgbClr val="74AF27"/>
      </a:accent5>
      <a:accent6>
        <a:srgbClr val="E17000"/>
      </a:accent6>
      <a:hlink>
        <a:srgbClr val="0563C1"/>
      </a:hlink>
      <a:folHlink>
        <a:srgbClr val="B90066"/>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adaster_opstart.pptm" id="{70C2BFD0-BDE1-4996-AD20-633392189ADA}" vid="{C912C338-65EF-414C-8C90-5FD64087A798}"/>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5453CA95B05F4D82B3221201F0381D" ma:contentTypeVersion="16" ma:contentTypeDescription="Een nieuw document maken." ma:contentTypeScope="" ma:versionID="69049be94bee0c432edb93df65e86067">
  <xsd:schema xmlns:xsd="http://www.w3.org/2001/XMLSchema" xmlns:xs="http://www.w3.org/2001/XMLSchema" xmlns:p="http://schemas.microsoft.com/office/2006/metadata/properties" xmlns:ns2="c62b6401-6131-4e67-96e7-a66e6c51e244" xmlns:ns3="7d5909f0-ef72-43f0-b43f-3aa0466c367d" targetNamespace="http://schemas.microsoft.com/office/2006/metadata/properties" ma:root="true" ma:fieldsID="3718473e21e90b5109204a1a2cf88021" ns2:_="" ns3:_="">
    <xsd:import namespace="c62b6401-6131-4e67-96e7-a66e6c51e244"/>
    <xsd:import namespace="7d5909f0-ef72-43f0-b43f-3aa0466c36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b6401-6131-4e67-96e7-a66e6c51e2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0686c6ab-6d30-47f2-8615-ae0df19793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5909f0-ef72-43f0-b43f-3aa0466c367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2cda66f-9e9f-49f4-ac14-80499900de9e}" ma:internalName="TaxCatchAll" ma:showField="CatchAllData" ma:web="7d5909f0-ef72-43f0-b43f-3aa0466c36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d5909f0-ef72-43f0-b43f-3aa0466c367d" xsi:nil="true"/>
    <lcf76f155ced4ddcb4097134ff3c332f xmlns="c62b6401-6131-4e67-96e7-a66e6c51e24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5C7FC7-B56B-4D45-A2DE-0D3E87ACAA04}">
  <ds:schemaRefs>
    <ds:schemaRef ds:uri="7d5909f0-ef72-43f0-b43f-3aa0466c367d"/>
    <ds:schemaRef ds:uri="c62b6401-6131-4e67-96e7-a66e6c51e2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AEC611-DFE7-4013-91D3-A2B5327FBC38}">
  <ds:schemaRefs>
    <ds:schemaRef ds:uri="http://schemas.microsoft.com/sharepoint/v3/contenttype/forms"/>
  </ds:schemaRefs>
</ds:datastoreItem>
</file>

<file path=customXml/itemProps3.xml><?xml version="1.0" encoding="utf-8"?>
<ds:datastoreItem xmlns:ds="http://schemas.openxmlformats.org/officeDocument/2006/customXml" ds:itemID="{5DE55EA2-9CBA-4E3E-AC09-AA6C3198B088}">
  <ds:schemaRefs>
    <ds:schemaRef ds:uri="http://www.w3.org/XML/1998/namespace"/>
    <ds:schemaRef ds:uri="c62b6401-6131-4e67-96e7-a66e6c51e24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7d5909f0-ef72-43f0-b43f-3aa0466c367d"/>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354</TotalTime>
  <Words>1754</Words>
  <Application>Microsoft Office PowerPoint</Application>
  <PresentationFormat>Breedbeeld</PresentationFormat>
  <Paragraphs>371</Paragraphs>
  <Slides>46</Slides>
  <Notes>33</Notes>
  <HiddenSlides>0</HiddenSlides>
  <MMClips>0</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46</vt:i4>
      </vt:variant>
    </vt:vector>
  </HeadingPairs>
  <TitlesOfParts>
    <vt:vector size="53" baseType="lpstr">
      <vt:lpstr>Arial</vt:lpstr>
      <vt:lpstr>Calibri</vt:lpstr>
      <vt:lpstr>Calibri Light</vt:lpstr>
      <vt:lpstr>Verdana</vt:lpstr>
      <vt:lpstr>Kadaster 2019</vt:lpstr>
      <vt:lpstr>1_Kadaster 2019</vt:lpstr>
      <vt:lpstr>2_Kantoorthema</vt:lpstr>
      <vt:lpstr>Workshop Kwaliteits- instrumenten BGT-beheerders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Aandacht voor kwaliteit BGT Wat doet SVB-BGT? </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Huisman-van Zijp, Anouk</dc:creator>
  <cp:lastModifiedBy>Krijgsman, Frank</cp:lastModifiedBy>
  <cp:revision>1</cp:revision>
  <dcterms:created xsi:type="dcterms:W3CDTF">2026-01-12T11:08:16Z</dcterms:created>
  <dcterms:modified xsi:type="dcterms:W3CDTF">2026-02-16T11:17:34Z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0x010100695453CA95B05F4D82B3221201F0381D</vt:lpwstr>
  </property>
  <property fmtid="{D5CDD505-2E9C-101B-9397-08002B2CF9AE}" pid="3" name="MediaServiceImageTags">
    <vt:lpwstr/>
  </property>
</Properties>
</file>